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3.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4.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5.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6.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7.xml" ContentType="application/vnd.openxmlformats-officedocument.theme+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8.xml" ContentType="application/vnd.openxmlformats-officedocument.theme+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9.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theme/theme10.xml" ContentType="application/vnd.openxmlformats-officedocument.theme+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theme/theme11.xml" ContentType="application/vnd.openxmlformats-officedocument.theme+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theme/theme12.xml" ContentType="application/vnd.openxmlformats-officedocument.theme+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theme/theme13.xml" ContentType="application/vnd.openxmlformats-officedocument.theme+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theme/theme14.xml" ContentType="application/vnd.openxmlformats-officedocument.theme+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theme/theme15.xml" ContentType="application/vnd.openxmlformats-officedocument.theme+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theme/theme16.xml" ContentType="application/vnd.openxmlformats-officedocument.theme+xml"/>
  <Override PartName="/ppt/theme/theme17.xml" ContentType="application/vnd.openxmlformats-officedocument.theme+xml"/>
  <Override PartName="/ppt/theme/theme1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drawings/drawing1.xml" ContentType="application/vnd.openxmlformats-officedocument.drawingml.chartshape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5" r:id="rId2"/>
    <p:sldMasterId id="2147483703" r:id="rId3"/>
    <p:sldMasterId id="2147483722" r:id="rId4"/>
    <p:sldMasterId id="2147483741" r:id="rId5"/>
    <p:sldMasterId id="2147483756" r:id="rId6"/>
    <p:sldMasterId id="2147483775" r:id="rId7"/>
    <p:sldMasterId id="2147483795" r:id="rId8"/>
    <p:sldMasterId id="2147483814" r:id="rId9"/>
    <p:sldMasterId id="2147483860" r:id="rId10"/>
    <p:sldMasterId id="2147483879" r:id="rId11"/>
    <p:sldMasterId id="2147483892" r:id="rId12"/>
    <p:sldMasterId id="2147483911" r:id="rId13"/>
    <p:sldMasterId id="2147483930" r:id="rId14"/>
    <p:sldMasterId id="2147483945" r:id="rId15"/>
    <p:sldMasterId id="2147483953" r:id="rId16"/>
  </p:sldMasterIdLst>
  <p:notesMasterIdLst>
    <p:notesMasterId r:id="rId54"/>
  </p:notesMasterIdLst>
  <p:handoutMasterIdLst>
    <p:handoutMasterId r:id="rId55"/>
  </p:handoutMasterIdLst>
  <p:sldIdLst>
    <p:sldId id="550" r:id="rId17"/>
    <p:sldId id="1444" r:id="rId18"/>
    <p:sldId id="1484" r:id="rId19"/>
    <p:sldId id="1485" r:id="rId20"/>
    <p:sldId id="1461" r:id="rId21"/>
    <p:sldId id="1511" r:id="rId22"/>
    <p:sldId id="1496" r:id="rId23"/>
    <p:sldId id="518" r:id="rId24"/>
    <p:sldId id="1452" r:id="rId25"/>
    <p:sldId id="1338" r:id="rId26"/>
    <p:sldId id="1504" r:id="rId27"/>
    <p:sldId id="1507" r:id="rId28"/>
    <p:sldId id="1508" r:id="rId29"/>
    <p:sldId id="1509" r:id="rId30"/>
    <p:sldId id="1506" r:id="rId31"/>
    <p:sldId id="1458" r:id="rId32"/>
    <p:sldId id="1486" r:id="rId33"/>
    <p:sldId id="1474" r:id="rId34"/>
    <p:sldId id="1472" r:id="rId35"/>
    <p:sldId id="1473" r:id="rId36"/>
    <p:sldId id="1497" r:id="rId37"/>
    <p:sldId id="1480" r:id="rId38"/>
    <p:sldId id="1489" r:id="rId39"/>
    <p:sldId id="435" r:id="rId40"/>
    <p:sldId id="1475" r:id="rId41"/>
    <p:sldId id="1481" r:id="rId42"/>
    <p:sldId id="1488" r:id="rId43"/>
    <p:sldId id="1498" r:id="rId44"/>
    <p:sldId id="1499" r:id="rId45"/>
    <p:sldId id="1487" r:id="rId46"/>
    <p:sldId id="1505" r:id="rId47"/>
    <p:sldId id="1501" r:id="rId48"/>
    <p:sldId id="1510" r:id="rId49"/>
    <p:sldId id="1502" r:id="rId50"/>
    <p:sldId id="1503" r:id="rId51"/>
    <p:sldId id="1483" r:id="rId52"/>
    <p:sldId id="1465" r:id="rId53"/>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688" autoAdjust="0"/>
    <p:restoredTop sz="94660"/>
  </p:normalViewPr>
  <p:slideViewPr>
    <p:cSldViewPr snapToGrid="0">
      <p:cViewPr varScale="1">
        <p:scale>
          <a:sx n="68" d="100"/>
          <a:sy n="68" d="100"/>
        </p:scale>
        <p:origin x="84" y="9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2.xml"/><Relationship Id="rId26" Type="http://schemas.openxmlformats.org/officeDocument/2006/relationships/slide" Target="slides/slide10.xml"/><Relationship Id="rId39" Type="http://schemas.openxmlformats.org/officeDocument/2006/relationships/slide" Target="slides/slide23.xml"/><Relationship Id="rId21" Type="http://schemas.openxmlformats.org/officeDocument/2006/relationships/slide" Target="slides/slide5.xml"/><Relationship Id="rId34" Type="http://schemas.openxmlformats.org/officeDocument/2006/relationships/slide" Target="slides/slide18.xml"/><Relationship Id="rId42" Type="http://schemas.openxmlformats.org/officeDocument/2006/relationships/slide" Target="slides/slide26.xml"/><Relationship Id="rId47" Type="http://schemas.openxmlformats.org/officeDocument/2006/relationships/slide" Target="slides/slide31.xml"/><Relationship Id="rId50" Type="http://schemas.openxmlformats.org/officeDocument/2006/relationships/slide" Target="slides/slide34.xml"/><Relationship Id="rId55" Type="http://schemas.openxmlformats.org/officeDocument/2006/relationships/handoutMaster" Target="handoutMasters/handoutMaster1.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1.xml"/><Relationship Id="rId25" Type="http://schemas.openxmlformats.org/officeDocument/2006/relationships/slide" Target="slides/slide9.xml"/><Relationship Id="rId33" Type="http://schemas.openxmlformats.org/officeDocument/2006/relationships/slide" Target="slides/slide17.xml"/><Relationship Id="rId38" Type="http://schemas.openxmlformats.org/officeDocument/2006/relationships/slide" Target="slides/slide22.xml"/><Relationship Id="rId46" Type="http://schemas.openxmlformats.org/officeDocument/2006/relationships/slide" Target="slides/slide30.xml"/><Relationship Id="rId59"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0" Type="http://schemas.openxmlformats.org/officeDocument/2006/relationships/slide" Target="slides/slide4.xml"/><Relationship Id="rId29" Type="http://schemas.openxmlformats.org/officeDocument/2006/relationships/slide" Target="slides/slide13.xml"/><Relationship Id="rId41" Type="http://schemas.openxmlformats.org/officeDocument/2006/relationships/slide" Target="slides/slide25.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8.xml"/><Relationship Id="rId32" Type="http://schemas.openxmlformats.org/officeDocument/2006/relationships/slide" Target="slides/slide16.xml"/><Relationship Id="rId37" Type="http://schemas.openxmlformats.org/officeDocument/2006/relationships/slide" Target="slides/slide21.xml"/><Relationship Id="rId40" Type="http://schemas.openxmlformats.org/officeDocument/2006/relationships/slide" Target="slides/slide24.xml"/><Relationship Id="rId45" Type="http://schemas.openxmlformats.org/officeDocument/2006/relationships/slide" Target="slides/slide29.xml"/><Relationship Id="rId53" Type="http://schemas.openxmlformats.org/officeDocument/2006/relationships/slide" Target="slides/slide37.xml"/><Relationship Id="rId58"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7.xml"/><Relationship Id="rId28" Type="http://schemas.openxmlformats.org/officeDocument/2006/relationships/slide" Target="slides/slide12.xml"/><Relationship Id="rId36" Type="http://schemas.openxmlformats.org/officeDocument/2006/relationships/slide" Target="slides/slide20.xml"/><Relationship Id="rId49" Type="http://schemas.openxmlformats.org/officeDocument/2006/relationships/slide" Target="slides/slide33.xml"/><Relationship Id="rId57" Type="http://schemas.openxmlformats.org/officeDocument/2006/relationships/viewProps" Target="viewProps.xml"/><Relationship Id="rId10" Type="http://schemas.openxmlformats.org/officeDocument/2006/relationships/slideMaster" Target="slideMasters/slideMaster10.xml"/><Relationship Id="rId19" Type="http://schemas.openxmlformats.org/officeDocument/2006/relationships/slide" Target="slides/slide3.xml"/><Relationship Id="rId31" Type="http://schemas.openxmlformats.org/officeDocument/2006/relationships/slide" Target="slides/slide15.xml"/><Relationship Id="rId44" Type="http://schemas.openxmlformats.org/officeDocument/2006/relationships/slide" Target="slides/slide28.xml"/><Relationship Id="rId52" Type="http://schemas.openxmlformats.org/officeDocument/2006/relationships/slide" Target="slides/slide36.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6.xml"/><Relationship Id="rId27" Type="http://schemas.openxmlformats.org/officeDocument/2006/relationships/slide" Target="slides/slide11.xml"/><Relationship Id="rId30" Type="http://schemas.openxmlformats.org/officeDocument/2006/relationships/slide" Target="slides/slide14.xml"/><Relationship Id="rId35" Type="http://schemas.openxmlformats.org/officeDocument/2006/relationships/slide" Target="slides/slide19.xml"/><Relationship Id="rId43" Type="http://schemas.openxmlformats.org/officeDocument/2006/relationships/slide" Target="slides/slide27.xml"/><Relationship Id="rId48" Type="http://schemas.openxmlformats.org/officeDocument/2006/relationships/slide" Target="slides/slide32.xml"/><Relationship Id="rId56"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35.xml"/><Relationship Id="rId3" Type="http://schemas.openxmlformats.org/officeDocument/2006/relationships/slideMaster" Target="slideMasters/slideMaster3.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5" Type="http://schemas.openxmlformats.org/officeDocument/2006/relationships/chartUserShapes" Target="../drawings/drawing1.xml"/><Relationship Id="rId4" Type="http://schemas.openxmlformats.org/officeDocument/2006/relationships/oleObject" Target="../embeddings/oleObject1.bin"/></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000" b="0" i="0" u="none" strike="noStrike" kern="1200" spc="0" baseline="0">
                <a:solidFill>
                  <a:schemeClr val="tx1"/>
                </a:solidFill>
                <a:latin typeface="+mn-lt"/>
                <a:ea typeface="+mn-ea"/>
                <a:cs typeface="+mn-cs"/>
              </a:defRPr>
            </a:pPr>
            <a:r>
              <a:rPr lang="en-US" sz="2000">
                <a:solidFill>
                  <a:schemeClr val="tx1"/>
                </a:solidFill>
              </a:rPr>
              <a:t>Job</a:t>
            </a:r>
            <a:r>
              <a:rPr lang="en-US" sz="2000" baseline="0">
                <a:solidFill>
                  <a:schemeClr val="tx1"/>
                </a:solidFill>
              </a:rPr>
              <a:t> Growth Rates - Florida versus U.S.</a:t>
            </a:r>
            <a:endParaRPr lang="en-US" sz="2000">
              <a:solidFill>
                <a:schemeClr val="tx1"/>
              </a:solidFill>
            </a:endParaRPr>
          </a:p>
        </c:rich>
      </c:tx>
      <c:layout/>
      <c:overlay val="0"/>
      <c:spPr>
        <a:noFill/>
        <a:ln>
          <a:noFill/>
        </a:ln>
        <a:effectLst/>
      </c:spPr>
      <c:txPr>
        <a:bodyPr rot="0" spcFirstLastPara="1" vertOverflow="ellipsis" vert="horz" wrap="square" anchor="ctr" anchorCtr="1"/>
        <a:lstStyle/>
        <a:p>
          <a:pPr>
            <a:defRPr sz="2000" b="0" i="0" u="none" strike="noStrike" kern="1200" spc="0" baseline="0">
              <a:solidFill>
                <a:schemeClr val="tx1"/>
              </a:solidFill>
              <a:latin typeface="+mn-lt"/>
              <a:ea typeface="+mn-ea"/>
              <a:cs typeface="+mn-cs"/>
            </a:defRPr>
          </a:pPr>
          <a:endParaRPr lang="en-US"/>
        </a:p>
      </c:txPr>
    </c:title>
    <c:autoTitleDeleted val="0"/>
    <c:plotArea>
      <c:layout/>
      <c:lineChart>
        <c:grouping val="standard"/>
        <c:varyColors val="0"/>
        <c:ser>
          <c:idx val="1"/>
          <c:order val="1"/>
          <c:tx>
            <c:strRef>
              <c:f>'[Chart in Microsoft PowerPoint]BLS Data Series'!$AB$25</c:f>
              <c:strCache>
                <c:ptCount val="1"/>
                <c:pt idx="0">
                  <c:v>US</c:v>
                </c:pt>
              </c:strCache>
            </c:strRef>
          </c:tx>
          <c:spPr>
            <a:ln w="63500" cap="rnd">
              <a:solidFill>
                <a:schemeClr val="accent2"/>
              </a:solidFill>
              <a:round/>
            </a:ln>
            <a:effectLst/>
          </c:spPr>
          <c:marker>
            <c:symbol val="none"/>
          </c:marker>
          <c:dLbls>
            <c:dLbl>
              <c:idx val="61"/>
              <c:layout>
                <c:manualLayout>
                  <c:x val="-3.4532379317189422E-2"/>
                  <c:y val="-1.8957345971564038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B486-408A-BCE5-B5708BC67C10}"/>
                </c:ext>
              </c:extLst>
            </c:dLbl>
            <c:dLbl>
              <c:idx val="111"/>
              <c:layout>
                <c:manualLayout>
                  <c:x val="-2.1929824561403615E-2"/>
                  <c:y val="4.1074307052400574E-2"/>
                </c:manualLayout>
              </c:layout>
              <c:tx>
                <c:rich>
                  <a:bodyPr/>
                  <a:lstStyle/>
                  <a:p>
                    <a:r>
                      <a:rPr lang="en-US" dirty="0"/>
                      <a:t>1.5%</a:t>
                    </a:r>
                  </a:p>
                </c:rich>
              </c:tx>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B486-408A-BCE5-B5708BC67C10}"/>
                </c:ext>
              </c:extLst>
            </c:dLbl>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'[Chart in Microsoft PowerPoint]BLS Data Series'!$AA$25:$AA$135</c:f>
              <c:strCache>
                <c:ptCount val="110"/>
                <c:pt idx="1">
                  <c:v>2010</c:v>
                </c:pt>
                <c:pt idx="12">
                  <c:v>2011</c:v>
                </c:pt>
                <c:pt idx="24">
                  <c:v>2012</c:v>
                </c:pt>
                <c:pt idx="36">
                  <c:v>2013</c:v>
                </c:pt>
                <c:pt idx="48">
                  <c:v>2014</c:v>
                </c:pt>
                <c:pt idx="60">
                  <c:v>2015</c:v>
                </c:pt>
                <c:pt idx="73">
                  <c:v>2016</c:v>
                </c:pt>
                <c:pt idx="85">
                  <c:v>2017</c:v>
                </c:pt>
                <c:pt idx="97">
                  <c:v>2018</c:v>
                </c:pt>
                <c:pt idx="109">
                  <c:v>2019</c:v>
                </c:pt>
              </c:strCache>
            </c:strRef>
          </c:cat>
          <c:val>
            <c:numRef>
              <c:f>'[Chart in Microsoft PowerPoint]BLS Data Series'!$AB$26:$AB$137</c:f>
              <c:numCache>
                <c:formatCode>0.0%</c:formatCode>
                <c:ptCount val="112"/>
                <c:pt idx="0">
                  <c:v>-3.1825708190999003E-2</c:v>
                </c:pt>
                <c:pt idx="1">
                  <c:v>-2.7127771277712778E-2</c:v>
                </c:pt>
                <c:pt idx="2">
                  <c:v>-1.9874895305933039E-2</c:v>
                </c:pt>
                <c:pt idx="3">
                  <c:v>-1.2917662229301779E-2</c:v>
                </c:pt>
                <c:pt idx="4">
                  <c:v>-6.2741936710497296E-3</c:v>
                </c:pt>
                <c:pt idx="5">
                  <c:v>-3.7855082197426463E-3</c:v>
                </c:pt>
                <c:pt idx="6">
                  <c:v>-1.85943298771856E-3</c:v>
                </c:pt>
                <c:pt idx="7">
                  <c:v>-4.904176979486747E-4</c:v>
                </c:pt>
                <c:pt idx="8">
                  <c:v>8.7517945017234896E-4</c:v>
                </c:pt>
                <c:pt idx="9">
                  <c:v>4.4671346522016592E-3</c:v>
                </c:pt>
                <c:pt idx="10">
                  <c:v>5.320089488210466E-3</c:v>
                </c:pt>
                <c:pt idx="11">
                  <c:v>7.9735601368216696E-3</c:v>
                </c:pt>
                <c:pt idx="12">
                  <c:v>8.1043395194404007E-3</c:v>
                </c:pt>
                <c:pt idx="13">
                  <c:v>1.0461396137686466E-2</c:v>
                </c:pt>
                <c:pt idx="14">
                  <c:v>1.0847222756842065E-2</c:v>
                </c:pt>
                <c:pt idx="15">
                  <c:v>1.1472965911535979E-2</c:v>
                </c:pt>
                <c:pt idx="16">
                  <c:v>8.0663676855494155E-3</c:v>
                </c:pt>
                <c:pt idx="17">
                  <c:v>1.0917030567685589E-2</c:v>
                </c:pt>
                <c:pt idx="18">
                  <c:v>1.2066665644501004E-2</c:v>
                </c:pt>
                <c:pt idx="19">
                  <c:v>1.3040778306768785E-2</c:v>
                </c:pt>
                <c:pt idx="20">
                  <c:v>1.5348269963872887E-2</c:v>
                </c:pt>
                <c:pt idx="21">
                  <c:v>1.4819124018309579E-2</c:v>
                </c:pt>
                <c:pt idx="22">
                  <c:v>1.4874010629755668E-2</c:v>
                </c:pt>
                <c:pt idx="23">
                  <c:v>1.5859185716796981E-2</c:v>
                </c:pt>
                <c:pt idx="24">
                  <c:v>1.8416769194323661E-2</c:v>
                </c:pt>
                <c:pt idx="25">
                  <c:v>1.876068115234375E-2</c:v>
                </c:pt>
                <c:pt idx="26">
                  <c:v>1.8773228538353743E-2</c:v>
                </c:pt>
                <c:pt idx="27">
                  <c:v>1.6919278252611587E-2</c:v>
                </c:pt>
                <c:pt idx="28">
                  <c:v>1.6937443061038567E-2</c:v>
                </c:pt>
                <c:pt idx="29">
                  <c:v>1.5672009397142965E-2</c:v>
                </c:pt>
                <c:pt idx="30">
                  <c:v>1.6361653132953582E-2</c:v>
                </c:pt>
                <c:pt idx="31">
                  <c:v>1.6709803387367751E-2</c:v>
                </c:pt>
                <c:pt idx="32">
                  <c:v>1.6324958073337663E-2</c:v>
                </c:pt>
                <c:pt idx="33">
                  <c:v>1.5952873025690536E-2</c:v>
                </c:pt>
                <c:pt idx="34">
                  <c:v>1.613292140758044E-2</c:v>
                </c:pt>
                <c:pt idx="35">
                  <c:v>1.6356441006966912E-2</c:v>
                </c:pt>
                <c:pt idx="36">
                  <c:v>1.5112291680735955E-2</c:v>
                </c:pt>
                <c:pt idx="37">
                  <c:v>1.5209951247275913E-2</c:v>
                </c:pt>
                <c:pt idx="38">
                  <c:v>1.4420381403763203E-2</c:v>
                </c:pt>
                <c:pt idx="39">
                  <c:v>1.5225771747900666E-2</c:v>
                </c:pt>
                <c:pt idx="40">
                  <c:v>1.614769579921016E-2</c:v>
                </c:pt>
                <c:pt idx="41">
                  <c:v>1.695231415503309E-2</c:v>
                </c:pt>
                <c:pt idx="42">
                  <c:v>1.657524445504412E-2</c:v>
                </c:pt>
                <c:pt idx="43">
                  <c:v>1.7090199931520104E-2</c:v>
                </c:pt>
                <c:pt idx="44">
                  <c:v>1.7066190954026832E-2</c:v>
                </c:pt>
                <c:pt idx="45">
                  <c:v>1.7543599147691418E-2</c:v>
                </c:pt>
                <c:pt idx="46">
                  <c:v>1.8331343482806951E-2</c:v>
                </c:pt>
                <c:pt idx="47">
                  <c:v>1.7040743811441432E-2</c:v>
                </c:pt>
                <c:pt idx="48">
                  <c:v>1.68831264830023E-2</c:v>
                </c:pt>
                <c:pt idx="49">
                  <c:v>1.6029565807527183E-2</c:v>
                </c:pt>
                <c:pt idx="50">
                  <c:v>1.6853601379533966E-2</c:v>
                </c:pt>
                <c:pt idx="51">
                  <c:v>1.7823239384796526E-2</c:v>
                </c:pt>
                <c:pt idx="52">
                  <c:v>1.7771867699134549E-2</c:v>
                </c:pt>
                <c:pt idx="53">
                  <c:v>1.8797461388899078E-2</c:v>
                </c:pt>
                <c:pt idx="54">
                  <c:v>1.9677419354838709E-2</c:v>
                </c:pt>
                <c:pt idx="55">
                  <c:v>1.9247376355732499E-2</c:v>
                </c:pt>
                <c:pt idx="56">
                  <c:v>2.0112401429500625E-2</c:v>
                </c:pt>
                <c:pt idx="57">
                  <c:v>2.0320161102031286E-2</c:v>
                </c:pt>
                <c:pt idx="58">
                  <c:v>2.0419012110134499E-2</c:v>
                </c:pt>
                <c:pt idx="59">
                  <c:v>2.1879321639129486E-2</c:v>
                </c:pt>
                <c:pt idx="60">
                  <c:v>2.2112861369369106E-2</c:v>
                </c:pt>
                <c:pt idx="61">
                  <c:v>2.2666715068791522E-2</c:v>
                </c:pt>
                <c:pt idx="62">
                  <c:v>2.1371888248722687E-2</c:v>
                </c:pt>
                <c:pt idx="63">
                  <c:v>2.1126149574874197E-2</c:v>
                </c:pt>
                <c:pt idx="64">
                  <c:v>2.179985996116449E-2</c:v>
                </c:pt>
                <c:pt idx="65">
                  <c:v>2.0639938929978324E-2</c:v>
                </c:pt>
                <c:pt idx="66">
                  <c:v>2.1080785712231456E-2</c:v>
                </c:pt>
                <c:pt idx="67">
                  <c:v>2.0578436440921364E-2</c:v>
                </c:pt>
                <c:pt idx="68">
                  <c:v>1.9257359420559811E-2</c:v>
                </c:pt>
                <c:pt idx="69">
                  <c:v>1.9801059775030213E-2</c:v>
                </c:pt>
                <c:pt idx="70">
                  <c:v>1.9396690145368132E-2</c:v>
                </c:pt>
                <c:pt idx="71">
                  <c:v>1.9437875722955071E-2</c:v>
                </c:pt>
                <c:pt idx="72">
                  <c:v>1.853366427469081E-2</c:v>
                </c:pt>
                <c:pt idx="73">
                  <c:v>1.8387442583613169E-2</c:v>
                </c:pt>
                <c:pt idx="74">
                  <c:v>1.9491393134374955E-2</c:v>
                </c:pt>
                <c:pt idx="75">
                  <c:v>1.8819830918900549E-2</c:v>
                </c:pt>
                <c:pt idx="76">
                  <c:v>1.6629813568062847E-2</c:v>
                </c:pt>
                <c:pt idx="77">
                  <c:v>1.7400139709150948E-2</c:v>
                </c:pt>
                <c:pt idx="78">
                  <c:v>1.766702343397927E-2</c:v>
                </c:pt>
                <c:pt idx="79">
                  <c:v>1.7743319872236839E-2</c:v>
                </c:pt>
                <c:pt idx="80">
                  <c:v>1.8689683772518645E-2</c:v>
                </c:pt>
                <c:pt idx="81">
                  <c:v>1.716569665521352E-2</c:v>
                </c:pt>
                <c:pt idx="82">
                  <c:v>1.6682418005530469E-2</c:v>
                </c:pt>
                <c:pt idx="83">
                  <c:v>1.6195633187772927E-2</c:v>
                </c:pt>
                <c:pt idx="84">
                  <c:v>1.73166218622351E-2</c:v>
                </c:pt>
                <c:pt idx="85">
                  <c:v>1.6654234665067935E-2</c:v>
                </c:pt>
                <c:pt idx="86">
                  <c:v>1.5882406163654206E-2</c:v>
                </c:pt>
                <c:pt idx="87">
                  <c:v>1.5873015873015872E-2</c:v>
                </c:pt>
                <c:pt idx="88">
                  <c:v>1.6656590714836664E-2</c:v>
                </c:pt>
                <c:pt idx="89">
                  <c:v>1.6256441198704476E-2</c:v>
                </c:pt>
                <c:pt idx="90">
                  <c:v>1.5305310499913509E-2</c:v>
                </c:pt>
                <c:pt idx="91">
                  <c:v>1.5650490806027928E-2</c:v>
                </c:pt>
                <c:pt idx="92">
                  <c:v>1.3882563996412061E-2</c:v>
                </c:pt>
                <c:pt idx="93">
                  <c:v>1.4780294778640268E-2</c:v>
                </c:pt>
                <c:pt idx="94">
                  <c:v>1.5107279587958246E-2</c:v>
                </c:pt>
                <c:pt idx="95">
                  <c:v>1.4803049992093122E-2</c:v>
                </c:pt>
                <c:pt idx="96">
                  <c:v>1.4221490099179793E-2</c:v>
                </c:pt>
                <c:pt idx="97">
                  <c:v>1.550371650346965E-2</c:v>
                </c:pt>
                <c:pt idx="98">
                  <c:v>1.5867034796489522E-2</c:v>
                </c:pt>
                <c:pt idx="99">
                  <c:v>1.5727616024518387E-2</c:v>
                </c:pt>
                <c:pt idx="100">
                  <c:v>1.6684437882764653E-2</c:v>
                </c:pt>
                <c:pt idx="101">
                  <c:v>1.6883568888919221E-2</c:v>
                </c:pt>
                <c:pt idx="102">
                  <c:v>1.6682908877788151E-2</c:v>
                </c:pt>
                <c:pt idx="103">
                  <c:v>1.7308268220304374E-2</c:v>
                </c:pt>
                <c:pt idx="104">
                  <c:v>1.7918634563297082E-2</c:v>
                </c:pt>
                <c:pt idx="105">
                  <c:v>1.8002472792489232E-2</c:v>
                </c:pt>
                <c:pt idx="106">
                  <c:v>1.781280948569413E-2</c:v>
                </c:pt>
                <c:pt idx="107">
                  <c:v>1.8150898398330579E-2</c:v>
                </c:pt>
                <c:pt idx="108">
                  <c:v>1.9077331203854717E-2</c:v>
                </c:pt>
                <c:pt idx="109">
                  <c:v>1.6941599087084817E-2</c:v>
                </c:pt>
                <c:pt idx="110">
                  <c:v>1.7000000000000001E-2</c:v>
                </c:pt>
                <c:pt idx="111">
                  <c:v>1.7999999999999999E-2</c:v>
                </c:pt>
              </c:numCache>
            </c:numRef>
          </c:val>
          <c:smooth val="0"/>
          <c:extLst>
            <c:ext xmlns:c16="http://schemas.microsoft.com/office/drawing/2014/chart" uri="{C3380CC4-5D6E-409C-BE32-E72D297353CC}">
              <c16:uniqueId val="{00000002-B486-408A-BCE5-B5708BC67C10}"/>
            </c:ext>
          </c:extLst>
        </c:ser>
        <c:ser>
          <c:idx val="2"/>
          <c:order val="2"/>
          <c:tx>
            <c:strRef>
              <c:f>'[Chart in Microsoft PowerPoint]BLS Data Series'!$AC$25</c:f>
              <c:strCache>
                <c:ptCount val="1"/>
                <c:pt idx="0">
                  <c:v>Florida</c:v>
                </c:pt>
              </c:strCache>
            </c:strRef>
          </c:tx>
          <c:spPr>
            <a:ln w="66675" cap="rnd">
              <a:solidFill>
                <a:srgbClr val="0070C0"/>
              </a:solidFill>
              <a:round/>
            </a:ln>
            <a:effectLst/>
          </c:spPr>
          <c:marker>
            <c:symbol val="none"/>
          </c:marker>
          <c:dLbls>
            <c:dLbl>
              <c:idx val="75"/>
              <c:layout>
                <c:manualLayout>
                  <c:x val="-1.9280402449693895E-2"/>
                  <c:y val="-3.4308029932012707E-2"/>
                </c:manualLayout>
              </c:layout>
              <c:spPr>
                <a:noFill/>
                <a:ln>
                  <a:noFill/>
                </a:ln>
                <a:effectLst/>
              </c:spPr>
              <c:txPr>
                <a:bodyPr rot="0" spcFirstLastPara="1" vertOverflow="ellipsis" vert="horz" wrap="square" lIns="38100" tIns="19050" rIns="38100" bIns="19050" anchor="ctr" anchorCtr="1">
                  <a:noAutofit/>
                </a:bodyPr>
                <a:lstStyle/>
                <a:p>
                  <a:pPr>
                    <a:defRPr sz="11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4.7938596491228072E-2"/>
                      <c:h val="5.0726256983240223E-2"/>
                    </c:manualLayout>
                  </c15:layout>
                </c:ext>
                <c:ext xmlns:c16="http://schemas.microsoft.com/office/drawing/2014/chart" uri="{C3380CC4-5D6E-409C-BE32-E72D297353CC}">
                  <c16:uniqueId val="{00000003-B486-408A-BCE5-B5708BC67C10}"/>
                </c:ext>
              </c:extLst>
            </c:dLbl>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'[Chart in Microsoft PowerPoint]BLS Data Series'!$AA$25:$AA$135</c:f>
              <c:strCache>
                <c:ptCount val="110"/>
                <c:pt idx="1">
                  <c:v>2010</c:v>
                </c:pt>
                <c:pt idx="12">
                  <c:v>2011</c:v>
                </c:pt>
                <c:pt idx="24">
                  <c:v>2012</c:v>
                </c:pt>
                <c:pt idx="36">
                  <c:v>2013</c:v>
                </c:pt>
                <c:pt idx="48">
                  <c:v>2014</c:v>
                </c:pt>
                <c:pt idx="60">
                  <c:v>2015</c:v>
                </c:pt>
                <c:pt idx="73">
                  <c:v>2016</c:v>
                </c:pt>
                <c:pt idx="85">
                  <c:v>2017</c:v>
                </c:pt>
                <c:pt idx="97">
                  <c:v>2018</c:v>
                </c:pt>
                <c:pt idx="109">
                  <c:v>2019</c:v>
                </c:pt>
              </c:strCache>
            </c:strRef>
          </c:cat>
          <c:val>
            <c:numRef>
              <c:f>'[Chart in Microsoft PowerPoint]BLS Data Series'!$AC$26:$AC$137</c:f>
              <c:numCache>
                <c:formatCode>0.0%</c:formatCode>
                <c:ptCount val="112"/>
                <c:pt idx="0">
                  <c:v>-3.8563704273020236E-2</c:v>
                </c:pt>
                <c:pt idx="1">
                  <c:v>-3.1318755941871571E-2</c:v>
                </c:pt>
                <c:pt idx="2">
                  <c:v>-2.3969043972872479E-2</c:v>
                </c:pt>
                <c:pt idx="3">
                  <c:v>-1.5719118739169799E-2</c:v>
                </c:pt>
                <c:pt idx="4">
                  <c:v>-6.7166855156815608E-3</c:v>
                </c:pt>
                <c:pt idx="5">
                  <c:v>-4.9269946716490711E-3</c:v>
                </c:pt>
                <c:pt idx="6">
                  <c:v>-1.1668449346427421E-3</c:v>
                </c:pt>
                <c:pt idx="7">
                  <c:v>2.1740039299302317E-3</c:v>
                </c:pt>
                <c:pt idx="8">
                  <c:v>1.7465418471426576E-3</c:v>
                </c:pt>
                <c:pt idx="9">
                  <c:v>8.0057103668351882E-3</c:v>
                </c:pt>
                <c:pt idx="10">
                  <c:v>6.8415529905560876E-3</c:v>
                </c:pt>
                <c:pt idx="11">
                  <c:v>9.6888627154054826E-3</c:v>
                </c:pt>
                <c:pt idx="12">
                  <c:v>1.1963031008512991E-2</c:v>
                </c:pt>
                <c:pt idx="13">
                  <c:v>1.1202400314059861E-2</c:v>
                </c:pt>
                <c:pt idx="14">
                  <c:v>1.1305212725718983E-2</c:v>
                </c:pt>
                <c:pt idx="15">
                  <c:v>1.2728619133447827E-2</c:v>
                </c:pt>
                <c:pt idx="16">
                  <c:v>5.7207125897333665E-3</c:v>
                </c:pt>
                <c:pt idx="17">
                  <c:v>6.3700468713056074E-3</c:v>
                </c:pt>
                <c:pt idx="18">
                  <c:v>9.6516236701202473E-3</c:v>
                </c:pt>
                <c:pt idx="19">
                  <c:v>1.0248494708884321E-2</c:v>
                </c:pt>
                <c:pt idx="20">
                  <c:v>1.5677522839807466E-2</c:v>
                </c:pt>
                <c:pt idx="21">
                  <c:v>1.1441107454770085E-2</c:v>
                </c:pt>
                <c:pt idx="22">
                  <c:v>1.3145461619698789E-2</c:v>
                </c:pt>
                <c:pt idx="23">
                  <c:v>1.4345229829190415E-2</c:v>
                </c:pt>
                <c:pt idx="24">
                  <c:v>1.5203170907478216E-2</c:v>
                </c:pt>
                <c:pt idx="25">
                  <c:v>1.6957142659068562E-2</c:v>
                </c:pt>
                <c:pt idx="26">
                  <c:v>1.8811469732649976E-2</c:v>
                </c:pt>
                <c:pt idx="27">
                  <c:v>1.8183824949642696E-2</c:v>
                </c:pt>
                <c:pt idx="28">
                  <c:v>1.8942165647305685E-2</c:v>
                </c:pt>
                <c:pt idx="29">
                  <c:v>2.2029658498832254E-2</c:v>
                </c:pt>
                <c:pt idx="30">
                  <c:v>1.9201366410005725E-2</c:v>
                </c:pt>
                <c:pt idx="31">
                  <c:v>1.9697178251892686E-2</c:v>
                </c:pt>
                <c:pt idx="32">
                  <c:v>1.9871187464810109E-2</c:v>
                </c:pt>
                <c:pt idx="33">
                  <c:v>2.3309767314160228E-2</c:v>
                </c:pt>
                <c:pt idx="34">
                  <c:v>2.3563297215745464E-2</c:v>
                </c:pt>
                <c:pt idx="35">
                  <c:v>2.3013841162055154E-2</c:v>
                </c:pt>
                <c:pt idx="36">
                  <c:v>2.197862203595757E-2</c:v>
                </c:pt>
                <c:pt idx="37">
                  <c:v>2.3791345131295501E-2</c:v>
                </c:pt>
                <c:pt idx="38">
                  <c:v>2.3127753303964684E-2</c:v>
                </c:pt>
                <c:pt idx="39">
                  <c:v>2.1612466124661247E-2</c:v>
                </c:pt>
                <c:pt idx="40">
                  <c:v>2.3305285692993508E-2</c:v>
                </c:pt>
                <c:pt idx="41">
                  <c:v>2.4800205541507164E-2</c:v>
                </c:pt>
                <c:pt idx="42">
                  <c:v>2.6178151987350129E-2</c:v>
                </c:pt>
                <c:pt idx="43">
                  <c:v>2.7739906318759194E-2</c:v>
                </c:pt>
                <c:pt idx="44">
                  <c:v>2.7401502706487491E-2</c:v>
                </c:pt>
                <c:pt idx="45">
                  <c:v>2.5998417021048277E-2</c:v>
                </c:pt>
                <c:pt idx="46">
                  <c:v>2.7375783888084926E-2</c:v>
                </c:pt>
                <c:pt idx="47">
                  <c:v>2.8397837374872965E-2</c:v>
                </c:pt>
                <c:pt idx="48">
                  <c:v>2.8492045469724721E-2</c:v>
                </c:pt>
                <c:pt idx="49">
                  <c:v>2.8179142640263073E-2</c:v>
                </c:pt>
                <c:pt idx="50">
                  <c:v>2.9010352297040517E-2</c:v>
                </c:pt>
                <c:pt idx="51">
                  <c:v>3.1646660919159145E-2</c:v>
                </c:pt>
                <c:pt idx="52">
                  <c:v>3.2228592614170472E-2</c:v>
                </c:pt>
                <c:pt idx="53">
                  <c:v>3.1299069736755274E-2</c:v>
                </c:pt>
                <c:pt idx="54">
                  <c:v>3.1897800605821126E-2</c:v>
                </c:pt>
                <c:pt idx="55">
                  <c:v>3.2126720605232667E-2</c:v>
                </c:pt>
                <c:pt idx="56">
                  <c:v>3.3197467923093964E-2</c:v>
                </c:pt>
                <c:pt idx="57">
                  <c:v>3.3237013114368247E-2</c:v>
                </c:pt>
                <c:pt idx="58">
                  <c:v>3.4550221074460957E-2</c:v>
                </c:pt>
                <c:pt idx="59">
                  <c:v>3.5382453218124513E-2</c:v>
                </c:pt>
                <c:pt idx="60">
                  <c:v>3.6001870227024758E-2</c:v>
                </c:pt>
                <c:pt idx="61">
                  <c:v>3.5786910513295453E-2</c:v>
                </c:pt>
                <c:pt idx="62">
                  <c:v>3.5463374315528512E-2</c:v>
                </c:pt>
                <c:pt idx="63">
                  <c:v>3.2552937092606135E-2</c:v>
                </c:pt>
                <c:pt idx="64">
                  <c:v>3.5134753774516789E-2</c:v>
                </c:pt>
                <c:pt idx="65">
                  <c:v>3.5876504983558807E-2</c:v>
                </c:pt>
                <c:pt idx="66">
                  <c:v>3.6131815397181993E-2</c:v>
                </c:pt>
                <c:pt idx="67">
                  <c:v>3.6891400066172989E-2</c:v>
                </c:pt>
                <c:pt idx="68">
                  <c:v>3.5187863104751825E-2</c:v>
                </c:pt>
                <c:pt idx="69">
                  <c:v>3.8178758083089709E-2</c:v>
                </c:pt>
                <c:pt idx="70">
                  <c:v>3.7985375693393754E-2</c:v>
                </c:pt>
                <c:pt idx="71">
                  <c:v>3.7541632627411642E-2</c:v>
                </c:pt>
                <c:pt idx="72">
                  <c:v>3.6957175809848586E-2</c:v>
                </c:pt>
                <c:pt idx="73">
                  <c:v>3.7013880205076906E-2</c:v>
                </c:pt>
                <c:pt idx="74">
                  <c:v>3.6468856793634229E-2</c:v>
                </c:pt>
                <c:pt idx="75">
                  <c:v>3.7814550570891364E-2</c:v>
                </c:pt>
                <c:pt idx="76">
                  <c:v>3.5540795082779721E-2</c:v>
                </c:pt>
                <c:pt idx="77">
                  <c:v>3.270710589049039E-2</c:v>
                </c:pt>
                <c:pt idx="78">
                  <c:v>3.6054346353300543E-2</c:v>
                </c:pt>
                <c:pt idx="79">
                  <c:v>3.4302475423718413E-2</c:v>
                </c:pt>
                <c:pt idx="80">
                  <c:v>3.643025193608472E-2</c:v>
                </c:pt>
                <c:pt idx="81">
                  <c:v>3.1752803510482694E-2</c:v>
                </c:pt>
                <c:pt idx="82">
                  <c:v>2.9745059696598141E-2</c:v>
                </c:pt>
                <c:pt idx="83">
                  <c:v>2.8648609361372222E-2</c:v>
                </c:pt>
                <c:pt idx="84">
                  <c:v>3.062285410319639E-2</c:v>
                </c:pt>
                <c:pt idx="85">
                  <c:v>2.8144218015193494E-2</c:v>
                </c:pt>
                <c:pt idx="86">
                  <c:v>2.7556496835214554E-2</c:v>
                </c:pt>
                <c:pt idx="87">
                  <c:v>2.5998800239952095E-2</c:v>
                </c:pt>
                <c:pt idx="88">
                  <c:v>2.5130438945000239E-2</c:v>
                </c:pt>
                <c:pt idx="89">
                  <c:v>2.6468442392565527E-2</c:v>
                </c:pt>
                <c:pt idx="90">
                  <c:v>2.1566995600998649E-2</c:v>
                </c:pt>
                <c:pt idx="91">
                  <c:v>2.1156675684655093E-2</c:v>
                </c:pt>
                <c:pt idx="92">
                  <c:v>-2.1990754424753033E-3</c:v>
                </c:pt>
                <c:pt idx="93">
                  <c:v>2.0131135920609562E-2</c:v>
                </c:pt>
                <c:pt idx="94">
                  <c:v>2.0322710009199978E-2</c:v>
                </c:pt>
                <c:pt idx="95">
                  <c:v>2.0549477725308241E-2</c:v>
                </c:pt>
                <c:pt idx="96">
                  <c:v>1.946063883447309E-2</c:v>
                </c:pt>
                <c:pt idx="97">
                  <c:v>2.1497935822856199E-2</c:v>
                </c:pt>
                <c:pt idx="98">
                  <c:v>2.1477421772531341E-2</c:v>
                </c:pt>
                <c:pt idx="99">
                  <c:v>2.1621431995977363E-2</c:v>
                </c:pt>
                <c:pt idx="100">
                  <c:v>2.1059021292491552E-2</c:v>
                </c:pt>
                <c:pt idx="101">
                  <c:v>2.1614504439421124E-2</c:v>
                </c:pt>
                <c:pt idx="102">
                  <c:v>2.2391881197337139E-2</c:v>
                </c:pt>
                <c:pt idx="103">
                  <c:v>2.3937066431169315E-2</c:v>
                </c:pt>
                <c:pt idx="104">
                  <c:v>2.4500000000000001E-2</c:v>
                </c:pt>
                <c:pt idx="105">
                  <c:v>2.4956861110146035E-2</c:v>
                </c:pt>
                <c:pt idx="106">
                  <c:v>2.5663256459164209E-2</c:v>
                </c:pt>
                <c:pt idx="107">
                  <c:v>2.6055249128799158E-2</c:v>
                </c:pt>
                <c:pt idx="108">
                  <c:v>2.365720071800069E-2</c:v>
                </c:pt>
                <c:pt idx="109">
                  <c:v>2.4329196183565407E-2</c:v>
                </c:pt>
                <c:pt idx="110">
                  <c:v>2.4E-2</c:v>
                </c:pt>
                <c:pt idx="111">
                  <c:v>2.4E-2</c:v>
                </c:pt>
              </c:numCache>
            </c:numRef>
          </c:val>
          <c:smooth val="0"/>
          <c:extLst>
            <c:ext xmlns:c16="http://schemas.microsoft.com/office/drawing/2014/chart" uri="{C3380CC4-5D6E-409C-BE32-E72D297353CC}">
              <c16:uniqueId val="{00000004-B486-408A-BCE5-B5708BC67C10}"/>
            </c:ext>
          </c:extLst>
        </c:ser>
        <c:dLbls>
          <c:showLegendKey val="0"/>
          <c:showVal val="0"/>
          <c:showCatName val="0"/>
          <c:showSerName val="0"/>
          <c:showPercent val="0"/>
          <c:showBubbleSize val="0"/>
        </c:dLbls>
        <c:smooth val="0"/>
        <c:axId val="677848664"/>
        <c:axId val="677849056"/>
        <c:extLst>
          <c:ext xmlns:c15="http://schemas.microsoft.com/office/drawing/2012/chart" uri="{02D57815-91ED-43cb-92C2-25804820EDAC}">
            <c15:filteredLineSeries>
              <c15:ser>
                <c:idx val="0"/>
                <c:order val="0"/>
                <c:tx>
                  <c:strRef>
                    <c:extLst>
                      <c:ext uri="{02D57815-91ED-43cb-92C2-25804820EDAC}">
                        <c15:formulaRef>
                          <c15:sqref>'[Chart in Microsoft PowerPoint]BLS Data Series'!$AA$25</c15:sqref>
                        </c15:formulaRef>
                      </c:ext>
                    </c:extLst>
                    <c:strCache>
                      <c:ptCount val="1"/>
                    </c:strCache>
                  </c:strRef>
                </c:tx>
                <c:spPr>
                  <a:ln w="28575" cap="rnd">
                    <a:solidFill>
                      <a:schemeClr val="accent1"/>
                    </a:solidFill>
                    <a:round/>
                  </a:ln>
                  <a:effectLst/>
                </c:spPr>
                <c:marker>
                  <c:symbol val="none"/>
                </c:marker>
                <c:cat>
                  <c:strRef>
                    <c:extLst>
                      <c:ext uri="{02D57815-91ED-43cb-92C2-25804820EDAC}">
                        <c15:formulaRef>
                          <c15:sqref>'[Chart in Microsoft PowerPoint]BLS Data Series'!$AA$25:$AA$135</c15:sqref>
                        </c15:formulaRef>
                      </c:ext>
                    </c:extLst>
                    <c:strCache>
                      <c:ptCount val="110"/>
                      <c:pt idx="1">
                        <c:v>2010</c:v>
                      </c:pt>
                      <c:pt idx="12">
                        <c:v>2011</c:v>
                      </c:pt>
                      <c:pt idx="24">
                        <c:v>2012</c:v>
                      </c:pt>
                      <c:pt idx="36">
                        <c:v>2013</c:v>
                      </c:pt>
                      <c:pt idx="48">
                        <c:v>2014</c:v>
                      </c:pt>
                      <c:pt idx="60">
                        <c:v>2015</c:v>
                      </c:pt>
                      <c:pt idx="73">
                        <c:v>2016</c:v>
                      </c:pt>
                      <c:pt idx="85">
                        <c:v>2017</c:v>
                      </c:pt>
                      <c:pt idx="97">
                        <c:v>2018</c:v>
                      </c:pt>
                      <c:pt idx="109">
                        <c:v>2019</c:v>
                      </c:pt>
                    </c:strCache>
                  </c:strRef>
                </c:cat>
                <c:val>
                  <c:numRef>
                    <c:extLst>
                      <c:ext uri="{02D57815-91ED-43cb-92C2-25804820EDAC}">
                        <c15:formulaRef>
                          <c15:sqref>'[Chart in Microsoft PowerPoint]BLS Data Series'!$AA$26:$AA$135</c15:sqref>
                        </c15:formulaRef>
                      </c:ext>
                    </c:extLst>
                    <c:numCache>
                      <c:formatCode>General</c:formatCode>
                      <c:ptCount val="110"/>
                      <c:pt idx="0" formatCode="0.0%">
                        <c:v>0</c:v>
                      </c:pt>
                      <c:pt idx="11">
                        <c:v>0</c:v>
                      </c:pt>
                      <c:pt idx="23">
                        <c:v>0</c:v>
                      </c:pt>
                      <c:pt idx="35">
                        <c:v>0</c:v>
                      </c:pt>
                      <c:pt idx="47">
                        <c:v>0</c:v>
                      </c:pt>
                      <c:pt idx="59">
                        <c:v>0</c:v>
                      </c:pt>
                      <c:pt idx="72">
                        <c:v>0</c:v>
                      </c:pt>
                      <c:pt idx="84">
                        <c:v>0</c:v>
                      </c:pt>
                      <c:pt idx="96">
                        <c:v>0</c:v>
                      </c:pt>
                      <c:pt idx="108">
                        <c:v>0</c:v>
                      </c:pt>
                    </c:numCache>
                  </c:numRef>
                </c:val>
                <c:smooth val="0"/>
                <c:extLst>
                  <c:ext xmlns:c16="http://schemas.microsoft.com/office/drawing/2014/chart" uri="{C3380CC4-5D6E-409C-BE32-E72D297353CC}">
                    <c16:uniqueId val="{00000005-B486-408A-BCE5-B5708BC67C10}"/>
                  </c:ext>
                </c:extLst>
              </c15:ser>
            </c15:filteredLineSeries>
          </c:ext>
        </c:extLst>
      </c:lineChart>
      <c:catAx>
        <c:axId val="6778486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677849056"/>
        <c:crosses val="autoZero"/>
        <c:auto val="1"/>
        <c:lblAlgn val="ctr"/>
        <c:lblOffset val="100"/>
        <c:noMultiLvlLbl val="0"/>
      </c:catAx>
      <c:valAx>
        <c:axId val="677849056"/>
        <c:scaling>
          <c:orientation val="minMax"/>
        </c:scaling>
        <c:delete val="0"/>
        <c:axPos val="l"/>
        <c:majorGridlines>
          <c:spPr>
            <a:ln w="9525" cap="flat" cmpd="sng" algn="ctr">
              <a:solidFill>
                <a:schemeClr val="bg1">
                  <a:lumMod val="50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677848664"/>
        <c:crosses val="autoZero"/>
        <c:crossBetween val="between"/>
      </c:valAx>
      <c:spPr>
        <a:solidFill>
          <a:schemeClr val="bg1"/>
        </a:solidFill>
        <a:ln>
          <a:noFill/>
        </a:ln>
        <a:effectLst/>
      </c:spPr>
    </c:plotArea>
    <c:legend>
      <c:legendPos val="b"/>
      <c:layout/>
      <c:overlay val="0"/>
      <c:spPr>
        <a:noFill/>
        <a:ln>
          <a:noFill/>
        </a:ln>
        <a:effectLst/>
      </c:spPr>
      <c:txPr>
        <a:bodyPr rot="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lumMod val="75000"/>
      </a:schemeClr>
    </a:solidFill>
    <a:ln w="9525" cap="flat" cmpd="sng" algn="ctr">
      <a:solidFill>
        <a:schemeClr val="tx1">
          <a:lumMod val="15000"/>
          <a:lumOff val="85000"/>
        </a:schemeClr>
      </a:solidFill>
      <a:round/>
    </a:ln>
    <a:effectLst/>
  </c:spPr>
  <c:txPr>
    <a:bodyPr/>
    <a:lstStyle/>
    <a:p>
      <a:pPr>
        <a:defRPr/>
      </a:pPr>
      <a:endParaRPr lang="en-US"/>
    </a:p>
  </c:txPr>
  <c:externalData r:id="rId4">
    <c:autoUpdate val="0"/>
  </c:externalData>
  <c:userShapes r:id="rId5"/>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400" b="0" i="0" u="none" strike="noStrike" kern="1200" spc="0" baseline="0">
                <a:solidFill>
                  <a:schemeClr val="tx1">
                    <a:lumMod val="95000"/>
                    <a:lumOff val="5000"/>
                  </a:schemeClr>
                </a:solidFill>
                <a:latin typeface="+mn-lt"/>
                <a:ea typeface="+mn-ea"/>
                <a:cs typeface="+mn-cs"/>
              </a:defRPr>
            </a:pPr>
            <a:r>
              <a:rPr lang="en-US" sz="2400">
                <a:solidFill>
                  <a:schemeClr val="tx1">
                    <a:lumMod val="95000"/>
                    <a:lumOff val="5000"/>
                  </a:schemeClr>
                </a:solidFill>
              </a:rPr>
              <a:t>Florida's</a:t>
            </a:r>
            <a:r>
              <a:rPr lang="en-US" sz="2400" baseline="0">
                <a:solidFill>
                  <a:schemeClr val="tx1">
                    <a:lumMod val="95000"/>
                    <a:lumOff val="5000"/>
                  </a:schemeClr>
                </a:solidFill>
              </a:rPr>
              <a:t> </a:t>
            </a:r>
            <a:r>
              <a:rPr lang="en-US" sz="2400" u="sng" baseline="0">
                <a:solidFill>
                  <a:schemeClr val="tx1">
                    <a:lumMod val="95000"/>
                    <a:lumOff val="5000"/>
                  </a:schemeClr>
                </a:solidFill>
              </a:rPr>
              <a:t>Next</a:t>
            </a:r>
            <a:r>
              <a:rPr lang="en-US" sz="2400" baseline="0">
                <a:solidFill>
                  <a:schemeClr val="tx1">
                    <a:lumMod val="95000"/>
                    <a:lumOff val="5000"/>
                  </a:schemeClr>
                </a:solidFill>
              </a:rPr>
              <a:t> 4.5 Million People by Age Group</a:t>
            </a:r>
            <a:endParaRPr lang="en-US" sz="2400">
              <a:solidFill>
                <a:schemeClr val="tx1">
                  <a:lumMod val="95000"/>
                  <a:lumOff val="5000"/>
                </a:schemeClr>
              </a:solidFill>
            </a:endParaRPr>
          </a:p>
        </c:rich>
      </c:tx>
      <c:layout/>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95000"/>
                  <a:lumOff val="5000"/>
                </a:schemeClr>
              </a:solidFill>
              <a:latin typeface="+mn-lt"/>
              <a:ea typeface="+mn-ea"/>
              <a:cs typeface="+mn-cs"/>
            </a:defRPr>
          </a:pPr>
          <a:endParaRPr lang="en-US"/>
        </a:p>
      </c:txPr>
    </c:title>
    <c:autoTitleDeleted val="0"/>
    <c:plotArea>
      <c:layout/>
      <c:barChart>
        <c:barDir val="bar"/>
        <c:grouping val="clustered"/>
        <c:varyColors val="0"/>
        <c:ser>
          <c:idx val="0"/>
          <c:order val="0"/>
          <c:tx>
            <c:strRef>
              <c:f>'All Races'!$U$4426</c:f>
              <c:strCache>
                <c:ptCount val="1"/>
                <c:pt idx="0">
                  <c:v>People</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95000"/>
                        <a:lumOff val="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'All Races'!$T$4427:$T$4444</c:f>
              <c:strCache>
                <c:ptCount val="18"/>
                <c:pt idx="0">
                  <c:v>0-4</c:v>
                </c:pt>
                <c:pt idx="1">
                  <c:v>5-9</c:v>
                </c:pt>
                <c:pt idx="2">
                  <c:v>10-14</c:v>
                </c:pt>
                <c:pt idx="3">
                  <c:v>15-19</c:v>
                </c:pt>
                <c:pt idx="4">
                  <c:v>20-24</c:v>
                </c:pt>
                <c:pt idx="5">
                  <c:v>25-29</c:v>
                </c:pt>
                <c:pt idx="6">
                  <c:v>30-34</c:v>
                </c:pt>
                <c:pt idx="7">
                  <c:v>35-39</c:v>
                </c:pt>
                <c:pt idx="8">
                  <c:v>40-44</c:v>
                </c:pt>
                <c:pt idx="9">
                  <c:v>45-49</c:v>
                </c:pt>
                <c:pt idx="10">
                  <c:v>50-54</c:v>
                </c:pt>
                <c:pt idx="11">
                  <c:v>55-59</c:v>
                </c:pt>
                <c:pt idx="12">
                  <c:v>60-64</c:v>
                </c:pt>
                <c:pt idx="13">
                  <c:v>65-69</c:v>
                </c:pt>
                <c:pt idx="14">
                  <c:v>70-74</c:v>
                </c:pt>
                <c:pt idx="15">
                  <c:v>75-79</c:v>
                </c:pt>
                <c:pt idx="16">
                  <c:v>80-84</c:v>
                </c:pt>
                <c:pt idx="17">
                  <c:v>85+</c:v>
                </c:pt>
              </c:strCache>
            </c:strRef>
          </c:cat>
          <c:val>
            <c:numRef>
              <c:f>'All Races'!$U$4427:$U$4444</c:f>
              <c:numCache>
                <c:formatCode>#,##0</c:formatCode>
                <c:ptCount val="18"/>
                <c:pt idx="0">
                  <c:v>209509.2</c:v>
                </c:pt>
                <c:pt idx="1">
                  <c:v>226463.4</c:v>
                </c:pt>
                <c:pt idx="2">
                  <c:v>234425.7</c:v>
                </c:pt>
                <c:pt idx="3">
                  <c:v>196172.1</c:v>
                </c:pt>
                <c:pt idx="4">
                  <c:v>151533</c:v>
                </c:pt>
                <c:pt idx="5">
                  <c:v>164998.80000000002</c:v>
                </c:pt>
                <c:pt idx="6">
                  <c:v>190129.5</c:v>
                </c:pt>
                <c:pt idx="7">
                  <c:v>297496.8</c:v>
                </c:pt>
                <c:pt idx="8">
                  <c:v>377892</c:v>
                </c:pt>
                <c:pt idx="9">
                  <c:v>239744.7</c:v>
                </c:pt>
                <c:pt idx="10">
                  <c:v>65701.8</c:v>
                </c:pt>
                <c:pt idx="11">
                  <c:v>-80090.100000000006</c:v>
                </c:pt>
                <c:pt idx="12">
                  <c:v>64383.3</c:v>
                </c:pt>
                <c:pt idx="13">
                  <c:v>254840.4</c:v>
                </c:pt>
                <c:pt idx="14">
                  <c:v>519309.9</c:v>
                </c:pt>
                <c:pt idx="15">
                  <c:v>552626.1</c:v>
                </c:pt>
                <c:pt idx="16">
                  <c:v>411376.5</c:v>
                </c:pt>
                <c:pt idx="17">
                  <c:v>424756.8</c:v>
                </c:pt>
              </c:numCache>
            </c:numRef>
          </c:val>
          <c:extLst>
            <c:ext xmlns:c16="http://schemas.microsoft.com/office/drawing/2014/chart" uri="{C3380CC4-5D6E-409C-BE32-E72D297353CC}">
              <c16:uniqueId val="{00000000-6B68-4897-B563-40C2B8D347EC}"/>
            </c:ext>
          </c:extLst>
        </c:ser>
        <c:dLbls>
          <c:showLegendKey val="0"/>
          <c:showVal val="0"/>
          <c:showCatName val="0"/>
          <c:showSerName val="0"/>
          <c:showPercent val="0"/>
          <c:showBubbleSize val="0"/>
        </c:dLbls>
        <c:gapWidth val="52"/>
        <c:axId val="677850232"/>
        <c:axId val="677850624"/>
      </c:barChart>
      <c:catAx>
        <c:axId val="67785023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95000"/>
                    <a:lumOff val="5000"/>
                  </a:schemeClr>
                </a:solidFill>
                <a:latin typeface="+mn-lt"/>
                <a:ea typeface="+mn-ea"/>
                <a:cs typeface="+mn-cs"/>
              </a:defRPr>
            </a:pPr>
            <a:endParaRPr lang="en-US"/>
          </a:p>
        </c:txPr>
        <c:crossAx val="677850624"/>
        <c:crosses val="autoZero"/>
        <c:auto val="1"/>
        <c:lblAlgn val="ctr"/>
        <c:lblOffset val="100"/>
        <c:noMultiLvlLbl val="0"/>
      </c:catAx>
      <c:valAx>
        <c:axId val="677850624"/>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95000"/>
                    <a:lumOff val="5000"/>
                  </a:schemeClr>
                </a:solidFill>
                <a:latin typeface="+mn-lt"/>
                <a:ea typeface="+mn-ea"/>
                <a:cs typeface="+mn-cs"/>
              </a:defRPr>
            </a:pPr>
            <a:endParaRPr lang="en-US"/>
          </a:p>
        </c:txPr>
        <c:crossAx val="677850232"/>
        <c:crosses val="autoZero"/>
        <c:crossBetween val="between"/>
      </c:valAx>
      <c:spPr>
        <a:solidFill>
          <a:schemeClr val="bg1"/>
        </a:solidFill>
        <a:ln>
          <a:noFill/>
        </a:ln>
        <a:effectLst/>
      </c:spPr>
    </c:plotArea>
    <c:plotVisOnly val="1"/>
    <c:dispBlanksAs val="gap"/>
    <c:showDLblsOverMax val="0"/>
  </c:chart>
  <c:spPr>
    <a:solidFill>
      <a:schemeClr val="bg1">
        <a:lumMod val="65000"/>
      </a:schemeClr>
    </a:solidFill>
    <a:ln w="9525" cap="flat" cmpd="sng" algn="ctr">
      <a:solidFill>
        <a:schemeClr val="tx1">
          <a:lumMod val="15000"/>
          <a:lumOff val="85000"/>
        </a:schemeClr>
      </a:solidFill>
      <a:round/>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0.9356</cdr:x>
      <cdr:y>0.25355</cdr:y>
    </cdr:from>
    <cdr:to>
      <cdr:x>0.98984</cdr:x>
      <cdr:y>0.29903</cdr:y>
    </cdr:to>
    <cdr:sp macro="" textlink="">
      <cdr:nvSpPr>
        <cdr:cNvPr id="2" name="TextBox 1"/>
        <cdr:cNvSpPr txBox="1"/>
      </cdr:nvSpPr>
      <cdr:spPr>
        <a:xfrm xmlns:a="http://schemas.openxmlformats.org/drawingml/2006/main">
          <a:off x="8127331" y="1296905"/>
          <a:ext cx="471237" cy="23261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100" b="1" dirty="0"/>
            <a:t>2.5</a:t>
          </a:r>
          <a:r>
            <a:rPr lang="en-US" sz="1100" dirty="0"/>
            <a:t>%</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1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F0C0C679-59ED-4BE9-8712-7694F86941C9}" type="datetimeFigureOut">
              <a:rPr lang="en-US" smtClean="0"/>
              <a:t>7/31/2019</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37B674F5-8E9A-4B37-AE2D-519C487BA0E3}" type="slidenum">
              <a:rPr lang="en-US" smtClean="0"/>
              <a:t>‹#›</a:t>
            </a:fld>
            <a:endParaRPr lang="en-US"/>
          </a:p>
        </p:txBody>
      </p:sp>
    </p:spTree>
    <p:extLst>
      <p:ext uri="{BB962C8B-B14F-4D97-AF65-F5344CB8AC3E}">
        <p14:creationId xmlns:p14="http://schemas.microsoft.com/office/powerpoint/2010/main" val="394998448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B9F6A84D-D747-49C3-9488-C1B483D7C2B2}" type="datetimeFigureOut">
              <a:rPr lang="en-US" smtClean="0"/>
              <a:t>7/31/2019</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5CA440EE-EBAD-4C12-8147-26C0EF231AD9}" type="slidenum">
              <a:rPr lang="en-US" smtClean="0"/>
              <a:t>‹#›</a:t>
            </a:fld>
            <a:endParaRPr lang="en-US"/>
          </a:p>
        </p:txBody>
      </p:sp>
    </p:spTree>
    <p:extLst>
      <p:ext uri="{BB962C8B-B14F-4D97-AF65-F5344CB8AC3E}">
        <p14:creationId xmlns:p14="http://schemas.microsoft.com/office/powerpoint/2010/main" val="25528356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1800" y="708025"/>
            <a:ext cx="6302375" cy="35448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1710903">
              <a:defRPr/>
            </a:pPr>
            <a:fld id="{45C73934-D492-4443-9427-018DE5D6DDA5}" type="slidenum">
              <a:rPr lang="en-US">
                <a:solidFill>
                  <a:prstClr val="black"/>
                </a:solidFill>
                <a:latin typeface="Lato Light"/>
              </a:rPr>
              <a:pPr defTabSz="1710903">
                <a:defRPr/>
              </a:pPr>
              <a:t>1</a:t>
            </a:fld>
            <a:endParaRPr lang="en-US" dirty="0">
              <a:solidFill>
                <a:prstClr val="black"/>
              </a:solidFill>
              <a:latin typeface="Lato Light"/>
            </a:endParaRPr>
          </a:p>
        </p:txBody>
      </p:sp>
    </p:spTree>
    <p:extLst>
      <p:ext uri="{BB962C8B-B14F-4D97-AF65-F5344CB8AC3E}">
        <p14:creationId xmlns:p14="http://schemas.microsoft.com/office/powerpoint/2010/main" val="37034717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endParaRPr lang="en-US" dirty="0"/>
          </a:p>
        </p:txBody>
      </p:sp>
      <p:sp>
        <p:nvSpPr>
          <p:cNvPr id="4" name="Slide Number Placeholder 3"/>
          <p:cNvSpPr>
            <a:spLocks noGrp="1"/>
          </p:cNvSpPr>
          <p:nvPr>
            <p:ph type="sldNum" sz="quarter" idx="10"/>
          </p:nvPr>
        </p:nvSpPr>
        <p:spPr/>
        <p:txBody>
          <a:bodyPr/>
          <a:lstStyle/>
          <a:p>
            <a:fld id="{B7EDAB48-FC7E-47A8-9FEC-59FF8A90070C}" type="slidenum">
              <a:rPr lang="en-US" smtClean="0">
                <a:solidFill>
                  <a:prstClr val="black"/>
                </a:solidFill>
              </a:rPr>
              <a:pPr/>
              <a:t>29</a:t>
            </a:fld>
            <a:endParaRPr lang="en-US" dirty="0">
              <a:solidFill>
                <a:prstClr val="black"/>
              </a:solidFill>
            </a:endParaRPr>
          </a:p>
        </p:txBody>
      </p:sp>
    </p:spTree>
    <p:extLst>
      <p:ext uri="{BB962C8B-B14F-4D97-AF65-F5344CB8AC3E}">
        <p14:creationId xmlns:p14="http://schemas.microsoft.com/office/powerpoint/2010/main" val="8526180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Business Climate &amp; Competitiveness</a:t>
            </a:r>
          </a:p>
        </p:txBody>
      </p:sp>
      <p:sp>
        <p:nvSpPr>
          <p:cNvPr id="4" name="Slide Number Placeholder 3"/>
          <p:cNvSpPr>
            <a:spLocks noGrp="1"/>
          </p:cNvSpPr>
          <p:nvPr>
            <p:ph type="sldNum" sz="quarter" idx="10"/>
          </p:nvPr>
        </p:nvSpPr>
        <p:spPr/>
        <p:txBody>
          <a:bodyPr/>
          <a:lstStyle/>
          <a:p>
            <a:pPr>
              <a:defRPr/>
            </a:pPr>
            <a:fld id="{B7EDAB48-FC7E-47A8-9FEC-59FF8A90070C}" type="slidenum">
              <a:rPr lang="en-US" smtClean="0">
                <a:solidFill>
                  <a:prstClr val="black"/>
                </a:solidFill>
              </a:rPr>
              <a:pPr>
                <a:defRPr/>
              </a:pPr>
              <a:t>34</a:t>
            </a:fld>
            <a:endParaRPr lang="en-US" dirty="0">
              <a:solidFill>
                <a:prstClr val="black"/>
              </a:solidFill>
            </a:endParaRPr>
          </a:p>
        </p:txBody>
      </p:sp>
    </p:spTree>
    <p:extLst>
      <p:ext uri="{BB962C8B-B14F-4D97-AF65-F5344CB8AC3E}">
        <p14:creationId xmlns:p14="http://schemas.microsoft.com/office/powerpoint/2010/main" val="25349385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Business Climate &amp; Competitiveness</a:t>
            </a:r>
          </a:p>
        </p:txBody>
      </p:sp>
      <p:sp>
        <p:nvSpPr>
          <p:cNvPr id="4" name="Slide Number Placeholder 3"/>
          <p:cNvSpPr>
            <a:spLocks noGrp="1"/>
          </p:cNvSpPr>
          <p:nvPr>
            <p:ph type="sldNum" sz="quarter" idx="10"/>
          </p:nvPr>
        </p:nvSpPr>
        <p:spPr/>
        <p:txBody>
          <a:bodyPr/>
          <a:lstStyle/>
          <a:p>
            <a:pPr>
              <a:defRPr/>
            </a:pPr>
            <a:fld id="{B7EDAB48-FC7E-47A8-9FEC-59FF8A90070C}" type="slidenum">
              <a:rPr lang="en-US" smtClean="0">
                <a:solidFill>
                  <a:prstClr val="black"/>
                </a:solidFill>
              </a:rPr>
              <a:pPr>
                <a:defRPr/>
              </a:pPr>
              <a:t>35</a:t>
            </a:fld>
            <a:endParaRPr lang="en-US" dirty="0">
              <a:solidFill>
                <a:prstClr val="black"/>
              </a:solidFill>
            </a:endParaRPr>
          </a:p>
        </p:txBody>
      </p:sp>
    </p:spTree>
    <p:extLst>
      <p:ext uri="{BB962C8B-B14F-4D97-AF65-F5344CB8AC3E}">
        <p14:creationId xmlns:p14="http://schemas.microsoft.com/office/powerpoint/2010/main" val="22275549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1800" y="708025"/>
            <a:ext cx="6302375" cy="35448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1710903">
              <a:defRPr/>
            </a:pPr>
            <a:fld id="{45C73934-D492-4443-9427-018DE5D6DDA5}" type="slidenum">
              <a:rPr lang="en-US">
                <a:solidFill>
                  <a:prstClr val="black"/>
                </a:solidFill>
                <a:latin typeface="Lato Light"/>
              </a:rPr>
              <a:pPr defTabSz="1710903">
                <a:defRPr/>
              </a:pPr>
              <a:t>37</a:t>
            </a:fld>
            <a:endParaRPr lang="en-US" dirty="0">
              <a:solidFill>
                <a:prstClr val="black"/>
              </a:solidFill>
              <a:latin typeface="Lato Light"/>
            </a:endParaRPr>
          </a:p>
        </p:txBody>
      </p:sp>
    </p:spTree>
    <p:extLst>
      <p:ext uri="{BB962C8B-B14F-4D97-AF65-F5344CB8AC3E}">
        <p14:creationId xmlns:p14="http://schemas.microsoft.com/office/powerpoint/2010/main" val="19312854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06BE02D-20C0-F840-AFAC-BEA99C74FDC2}" type="slidenum">
              <a:rPr lang="en-US" smtClean="0">
                <a:solidFill>
                  <a:prstClr val="black"/>
                </a:solidFill>
              </a:rPr>
              <a:pPr/>
              <a:t>4</a:t>
            </a:fld>
            <a:endParaRPr lang="en-US" dirty="0">
              <a:solidFill>
                <a:prstClr val="black"/>
              </a:solidFill>
            </a:endParaRPr>
          </a:p>
        </p:txBody>
      </p:sp>
    </p:spTree>
    <p:extLst>
      <p:ext uri="{BB962C8B-B14F-4D97-AF65-F5344CB8AC3E}">
        <p14:creationId xmlns:p14="http://schemas.microsoft.com/office/powerpoint/2010/main" val="20021705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Slide Image Placeholder 1"/>
          <p:cNvSpPr>
            <a:spLocks noGrp="1" noRot="1" noChangeAspect="1" noTextEdit="1"/>
          </p:cNvSpPr>
          <p:nvPr>
            <p:ph type="sldImg"/>
          </p:nvPr>
        </p:nvSpPr>
        <p:spPr bwMode="auto">
          <a:xfrm>
            <a:off x="431800" y="708025"/>
            <a:ext cx="6302375" cy="35448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5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latin typeface="Lato Light" pitchFamily="34" charset="0"/>
            </a:endParaRPr>
          </a:p>
        </p:txBody>
      </p:sp>
      <p:sp>
        <p:nvSpPr>
          <p:cNvPr id="2754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1710903">
              <a:defRPr/>
            </a:pPr>
            <a:fld id="{5642B87E-F2EE-463F-9214-4E6DDEBB3EE5}" type="slidenum">
              <a:rPr lang="en-US" altLang="en-US">
                <a:solidFill>
                  <a:srgbClr val="000000"/>
                </a:solidFill>
                <a:latin typeface="Lato Light"/>
              </a:rPr>
              <a:pPr defTabSz="1710903">
                <a:defRPr/>
              </a:pPr>
              <a:t>8</a:t>
            </a:fld>
            <a:endParaRPr lang="en-US" altLang="en-US" dirty="0">
              <a:solidFill>
                <a:srgbClr val="000000"/>
              </a:solidFill>
              <a:latin typeface="Lato Light"/>
            </a:endParaRPr>
          </a:p>
        </p:txBody>
      </p:sp>
    </p:spTree>
    <p:extLst>
      <p:ext uri="{BB962C8B-B14F-4D97-AF65-F5344CB8AC3E}">
        <p14:creationId xmlns:p14="http://schemas.microsoft.com/office/powerpoint/2010/main" val="22315353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1838" y="1157288"/>
            <a:ext cx="5546725" cy="31210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26DB95-233A-4B99-9A7C-4949CCE88BD7}" type="slidenum">
              <a:rPr lang="en-US" smtClean="0">
                <a:solidFill>
                  <a:prstClr val="black"/>
                </a:solidFill>
              </a:rPr>
              <a:pPr/>
              <a:t>15</a:t>
            </a:fld>
            <a:endParaRPr lang="en-US" dirty="0">
              <a:solidFill>
                <a:prstClr val="black"/>
              </a:solidFill>
            </a:endParaRPr>
          </a:p>
        </p:txBody>
      </p:sp>
    </p:spTree>
    <p:extLst>
      <p:ext uri="{BB962C8B-B14F-4D97-AF65-F5344CB8AC3E}">
        <p14:creationId xmlns:p14="http://schemas.microsoft.com/office/powerpoint/2010/main" val="9861590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Slide Image Placeholder 1"/>
          <p:cNvSpPr>
            <a:spLocks noGrp="1" noRot="1" noChangeAspect="1" noTextEdit="1"/>
          </p:cNvSpPr>
          <p:nvPr>
            <p:ph type="sldImg"/>
          </p:nvPr>
        </p:nvSpPr>
        <p:spPr bwMode="auto">
          <a:xfrm>
            <a:off x="431800" y="708025"/>
            <a:ext cx="6302375" cy="35448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5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latin typeface="Lato Light" pitchFamily="34" charset="0"/>
            </a:endParaRPr>
          </a:p>
        </p:txBody>
      </p:sp>
      <p:sp>
        <p:nvSpPr>
          <p:cNvPr id="2754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1710903">
              <a:defRPr/>
            </a:pPr>
            <a:fld id="{5642B87E-F2EE-463F-9214-4E6DDEBB3EE5}" type="slidenum">
              <a:rPr lang="en-US" altLang="en-US">
                <a:solidFill>
                  <a:srgbClr val="000000"/>
                </a:solidFill>
                <a:latin typeface="Lato Light"/>
              </a:rPr>
              <a:pPr defTabSz="1710903">
                <a:defRPr/>
              </a:pPr>
              <a:t>16</a:t>
            </a:fld>
            <a:endParaRPr lang="en-US" altLang="en-US" dirty="0">
              <a:solidFill>
                <a:srgbClr val="000000"/>
              </a:solidFill>
              <a:latin typeface="Lato Light"/>
            </a:endParaRPr>
          </a:p>
        </p:txBody>
      </p:sp>
    </p:spTree>
    <p:extLst>
      <p:ext uri="{BB962C8B-B14F-4D97-AF65-F5344CB8AC3E}">
        <p14:creationId xmlns:p14="http://schemas.microsoft.com/office/powerpoint/2010/main" val="16472087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Shape 107"/>
          <p:cNvSpPr>
            <a:spLocks noGrp="1" noRot="1" noChangeAspect="1"/>
          </p:cNvSpPr>
          <p:nvPr>
            <p:ph type="sldImg" idx="2"/>
          </p:nvPr>
        </p:nvSpPr>
        <p:spPr>
          <a:xfrm>
            <a:off x="460375" y="723900"/>
            <a:ext cx="6450013" cy="3627438"/>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08" name="Shape 108"/>
          <p:cNvSpPr txBox="1">
            <a:spLocks noGrp="1"/>
          </p:cNvSpPr>
          <p:nvPr>
            <p:ph type="body" idx="1"/>
          </p:nvPr>
        </p:nvSpPr>
        <p:spPr>
          <a:xfrm>
            <a:off x="737024" y="4593828"/>
            <a:ext cx="5896178" cy="4352045"/>
          </a:xfrm>
          <a:prstGeom prst="rect">
            <a:avLst/>
          </a:prstGeom>
          <a:noFill/>
          <a:ln>
            <a:noFill/>
          </a:ln>
        </p:spPr>
        <p:txBody>
          <a:bodyPr lIns="97346" tIns="48674" rIns="97346" bIns="48674" anchor="t" anchorCtr="0">
            <a:noAutofit/>
          </a:bodyPr>
          <a:lstStyle/>
          <a:p>
            <a:pPr>
              <a:buSzPct val="25000"/>
            </a:pPr>
            <a:endParaRPr dirty="0">
              <a:solidFill>
                <a:schemeClr val="dk1"/>
              </a:solidFill>
              <a:latin typeface="Calibri"/>
              <a:ea typeface="Calibri"/>
              <a:cs typeface="Calibri"/>
              <a:sym typeface="Calibri"/>
            </a:endParaRPr>
          </a:p>
        </p:txBody>
      </p:sp>
      <p:sp>
        <p:nvSpPr>
          <p:cNvPr id="109" name="Shape 109"/>
          <p:cNvSpPr txBox="1">
            <a:spLocks noGrp="1"/>
          </p:cNvSpPr>
          <p:nvPr>
            <p:ph type="sldNum" idx="12"/>
          </p:nvPr>
        </p:nvSpPr>
        <p:spPr>
          <a:xfrm>
            <a:off x="4174755" y="9185976"/>
            <a:ext cx="3193764" cy="483559"/>
          </a:xfrm>
          <a:prstGeom prst="rect">
            <a:avLst/>
          </a:prstGeom>
          <a:noFill/>
          <a:ln>
            <a:noFill/>
          </a:ln>
        </p:spPr>
        <p:txBody>
          <a:bodyPr lIns="97346" tIns="48674" rIns="97346" bIns="48674" anchor="b" anchorCtr="0">
            <a:noAutofit/>
          </a:bodyPr>
          <a:lstStyle/>
          <a:p>
            <a:pPr defTabSz="1863174">
              <a:buSzPct val="25000"/>
              <a:defRPr/>
            </a:pPr>
            <a:fld id="{00000000-1234-1234-1234-123412341234}" type="slidenum">
              <a:rPr lang="en-US">
                <a:solidFill>
                  <a:prstClr val="black"/>
                </a:solidFill>
                <a:latin typeface="Calibri"/>
                <a:ea typeface="Calibri"/>
                <a:cs typeface="Calibri"/>
                <a:sym typeface="Calibri"/>
              </a:rPr>
              <a:pPr defTabSz="1863174">
                <a:buSzPct val="25000"/>
                <a:defRPr/>
              </a:pPr>
              <a:t>18</a:t>
            </a:fld>
            <a:endParaRPr lang="en-US" dirty="0">
              <a:solidFill>
                <a:prstClr val="black"/>
              </a:solidFill>
              <a:latin typeface="Calibri"/>
              <a:ea typeface="Calibri"/>
              <a:cs typeface="Calibri"/>
              <a:sym typeface="Calibri"/>
            </a:endParaRPr>
          </a:p>
        </p:txBody>
      </p:sp>
      <p:sp>
        <p:nvSpPr>
          <p:cNvPr id="2" name="Date Placeholder 1"/>
          <p:cNvSpPr>
            <a:spLocks noGrp="1"/>
          </p:cNvSpPr>
          <p:nvPr>
            <p:ph type="dt" idx="13"/>
          </p:nvPr>
        </p:nvSpPr>
        <p:spPr/>
        <p:txBody>
          <a:bodyPr/>
          <a:lstStyle/>
          <a:p>
            <a:pPr defTabSz="1863174">
              <a:defRPr/>
            </a:pPr>
            <a:endParaRPr lang="en-US" dirty="0">
              <a:solidFill>
                <a:prstClr val="black"/>
              </a:solidFill>
              <a:latin typeface="Lato Light"/>
            </a:endParaRPr>
          </a:p>
        </p:txBody>
      </p:sp>
    </p:spTree>
    <p:extLst>
      <p:ext uri="{BB962C8B-B14F-4D97-AF65-F5344CB8AC3E}">
        <p14:creationId xmlns:p14="http://schemas.microsoft.com/office/powerpoint/2010/main" val="4334924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Grad students</a:t>
            </a:r>
          </a:p>
        </p:txBody>
      </p:sp>
      <p:sp>
        <p:nvSpPr>
          <p:cNvPr id="4" name="Slide Number Placeholder 3"/>
          <p:cNvSpPr>
            <a:spLocks noGrp="1"/>
          </p:cNvSpPr>
          <p:nvPr>
            <p:ph type="sldNum" sz="quarter" idx="10"/>
          </p:nvPr>
        </p:nvSpPr>
        <p:spPr/>
        <p:txBody>
          <a:bodyPr/>
          <a:lstStyle/>
          <a:p>
            <a:fld id="{006BE02D-20C0-F840-AFAC-BEA99C74FDC2}" type="slidenum">
              <a:rPr lang="en-US" smtClean="0">
                <a:solidFill>
                  <a:prstClr val="black"/>
                </a:solidFill>
              </a:rPr>
              <a:pPr/>
              <a:t>21</a:t>
            </a:fld>
            <a:endParaRPr lang="en-US" dirty="0">
              <a:solidFill>
                <a:prstClr val="black"/>
              </a:solidFill>
            </a:endParaRPr>
          </a:p>
        </p:txBody>
      </p:sp>
    </p:spTree>
    <p:extLst>
      <p:ext uri="{BB962C8B-B14F-4D97-AF65-F5344CB8AC3E}">
        <p14:creationId xmlns:p14="http://schemas.microsoft.com/office/powerpoint/2010/main" val="17030428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874136" rtl="0" eaLnBrk="1" fontAlgn="auto" latinLnBrk="0" hangingPunct="1">
              <a:lnSpc>
                <a:spcPct val="100000"/>
              </a:lnSpc>
              <a:spcBef>
                <a:spcPts val="0"/>
              </a:spcBef>
              <a:spcAft>
                <a:spcPts val="0"/>
              </a:spcAft>
              <a:buClrTx/>
              <a:buSzTx/>
              <a:buFontTx/>
              <a:buNone/>
              <a:tabLst/>
              <a:defRPr/>
            </a:pPr>
            <a:fld id="{B7EDAB48-FC7E-47A8-9FEC-59FF8A90070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874136"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297030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The first report from the Florida 2030 project is called “Florida Jobs 2030”. </a:t>
            </a:r>
          </a:p>
          <a:p>
            <a:endParaRPr lang="en-US" sz="1400" dirty="0"/>
          </a:p>
          <a:p>
            <a:r>
              <a:rPr lang="en-US" sz="1400" dirty="0"/>
              <a:t>Thankful</a:t>
            </a:r>
            <a:r>
              <a:rPr lang="en-US" sz="1400" baseline="0" dirty="0"/>
              <a:t> for the support from the Bill &amp; Melinda Gates Foundation for this project.</a:t>
            </a:r>
          </a:p>
          <a:p>
            <a:endParaRPr lang="en-US" sz="1400" baseline="0" dirty="0"/>
          </a:p>
          <a:p>
            <a:r>
              <a:rPr lang="en-US" sz="1400" baseline="0" dirty="0"/>
              <a:t>In this report, more than 90 stakeholders from all areas of Florida were interviewed.  </a:t>
            </a:r>
          </a:p>
          <a:p>
            <a:endParaRPr lang="en-US" sz="1400" baseline="0" dirty="0"/>
          </a:p>
          <a:p>
            <a:r>
              <a:rPr lang="en-US" sz="1400" baseline="0" dirty="0"/>
              <a:t>Included:  </a:t>
            </a:r>
          </a:p>
          <a:p>
            <a:pPr marL="457200" indent="-457200">
              <a:buFont typeface="+mj-lt"/>
              <a:buAutoNum type="arabicPeriod"/>
            </a:pPr>
            <a:r>
              <a:rPr lang="en-US" sz="1400" baseline="0" dirty="0"/>
              <a:t>Private-sector companies, both large and small businesses</a:t>
            </a:r>
          </a:p>
          <a:p>
            <a:pPr marL="457200" indent="-457200">
              <a:buFont typeface="+mj-lt"/>
              <a:buAutoNum type="arabicPeriod"/>
            </a:pPr>
            <a:r>
              <a:rPr lang="en-US" sz="1400" baseline="0" dirty="0"/>
              <a:t>Professionals involved in career training and development</a:t>
            </a:r>
          </a:p>
          <a:p>
            <a:pPr marL="457200" indent="-457200">
              <a:buFont typeface="+mj-lt"/>
              <a:buAutoNum type="arabicPeriod"/>
            </a:pPr>
            <a:r>
              <a:rPr lang="en-US" sz="1400" baseline="0" dirty="0"/>
              <a:t>State college, and state university leaders</a:t>
            </a:r>
          </a:p>
          <a:p>
            <a:pPr marL="457200" indent="-457200">
              <a:buFont typeface="+mj-lt"/>
              <a:buAutoNum type="arabicPeriod"/>
            </a:pPr>
            <a:r>
              <a:rPr lang="en-US" sz="1400" baseline="0" dirty="0"/>
              <a:t>Economic Development Professionals</a:t>
            </a:r>
          </a:p>
          <a:p>
            <a:pPr marL="457200" indent="-457200">
              <a:buFont typeface="+mj-lt"/>
              <a:buAutoNum type="arabicPeriod"/>
            </a:pPr>
            <a:r>
              <a:rPr lang="en-US" sz="1400" baseline="0" dirty="0"/>
              <a:t>Non-profit leaders</a:t>
            </a:r>
          </a:p>
          <a:p>
            <a:pPr marL="457200" indent="-457200">
              <a:buFont typeface="+mj-lt"/>
              <a:buAutoNum type="arabicPeriod"/>
            </a:pPr>
            <a:r>
              <a:rPr lang="en-US" sz="1400" baseline="0" dirty="0"/>
              <a:t>Many local chambers of commerce</a:t>
            </a:r>
          </a:p>
          <a:p>
            <a:pPr marL="457200" indent="-457200">
              <a:buFont typeface="+mj-lt"/>
              <a:buAutoNum type="arabicPeriod"/>
            </a:pPr>
            <a:r>
              <a:rPr lang="en-US" sz="1400" baseline="0" dirty="0"/>
              <a:t>Foundations who work in this field</a:t>
            </a:r>
          </a:p>
          <a:p>
            <a:pPr marL="457200" indent="-457200">
              <a:buFont typeface="+mj-lt"/>
              <a:buAutoNum type="arabicPeriod"/>
            </a:pPr>
            <a:r>
              <a:rPr lang="en-US" sz="1400" baseline="0" dirty="0"/>
              <a:t>Association partners</a:t>
            </a:r>
          </a:p>
          <a:p>
            <a:endParaRPr lang="en-US" sz="1400" baseline="0" dirty="0"/>
          </a:p>
          <a:p>
            <a:r>
              <a:rPr lang="en-US" sz="1400" baseline="0" dirty="0"/>
              <a:t>Results from these hundreds of hours of interviews were combined with quantitative data on the number of jobs available in categories chosen for their growth potential in this state and their ability to provide high-wage jobs and career options for Florida families.</a:t>
            </a:r>
            <a:endParaRPr lang="en-US" sz="1400" dirty="0"/>
          </a:p>
        </p:txBody>
      </p:sp>
    </p:spTree>
    <p:extLst>
      <p:ext uri="{BB962C8B-B14F-4D97-AF65-F5344CB8AC3E}">
        <p14:creationId xmlns:p14="http://schemas.microsoft.com/office/powerpoint/2010/main" val="4360358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4.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3"/>
          </a:xfrm>
        </p:spPr>
        <p:txBody>
          <a:bodyPr/>
          <a:lstStyle>
            <a:lvl1pPr marL="0" indent="0" algn="ctr">
              <a:buNone/>
              <a:defRPr sz="2400"/>
            </a:lvl1pPr>
            <a:lvl2pPr marL="419760" indent="0" algn="ctr">
              <a:buNone/>
              <a:defRPr sz="2000"/>
            </a:lvl2pPr>
            <a:lvl3pPr marL="839465" indent="0" algn="ctr">
              <a:buNone/>
              <a:defRPr sz="1850"/>
            </a:lvl3pPr>
            <a:lvl4pPr marL="1259155" indent="0" algn="ctr">
              <a:buNone/>
              <a:defRPr sz="1600"/>
            </a:lvl4pPr>
            <a:lvl5pPr marL="1678860" indent="0" algn="ctr">
              <a:buNone/>
              <a:defRPr sz="1600"/>
            </a:lvl5pPr>
            <a:lvl6pPr marL="2098561" indent="0" algn="ctr">
              <a:buNone/>
              <a:defRPr sz="1600"/>
            </a:lvl6pPr>
            <a:lvl7pPr marL="2518255" indent="0" algn="ctr">
              <a:buNone/>
              <a:defRPr sz="1600"/>
            </a:lvl7pPr>
            <a:lvl8pPr marL="2937945" indent="0" algn="ctr">
              <a:buNone/>
              <a:defRPr sz="1600"/>
            </a:lvl8pPr>
            <a:lvl9pPr marL="3357657"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838200" y="6356508"/>
            <a:ext cx="2743200" cy="365126"/>
          </a:xfrm>
          <a:prstGeom prst="rect">
            <a:avLst/>
          </a:prstGeom>
        </p:spPr>
        <p:txBody>
          <a:bodyPr lIns="83689" tIns="42001" rIns="83689" bIns="42001"/>
          <a:lstStyle/>
          <a:p>
            <a:fld id="{C764DE79-268F-4C1A-8933-263129D2AF90}" type="datetimeFigureOut">
              <a:rPr lang="en-US" dirty="0"/>
              <a:t>7/31/2019</a:t>
            </a:fld>
            <a:endParaRPr lang="en-US" dirty="0"/>
          </a:p>
        </p:txBody>
      </p:sp>
      <p:sp>
        <p:nvSpPr>
          <p:cNvPr id="5" name="Footer Placeholder 4"/>
          <p:cNvSpPr>
            <a:spLocks noGrp="1"/>
          </p:cNvSpPr>
          <p:nvPr>
            <p:ph type="ftr" sz="quarter" idx="11"/>
          </p:nvPr>
        </p:nvSpPr>
        <p:spPr>
          <a:xfrm>
            <a:off x="4038602" y="6356508"/>
            <a:ext cx="4114800" cy="365126"/>
          </a:xfrm>
          <a:prstGeom prst="rect">
            <a:avLst/>
          </a:prstGeom>
        </p:spPr>
        <p:txBody>
          <a:bodyPr lIns="83689" tIns="42001" rIns="83689" bIns="42001"/>
          <a:lstStyle/>
          <a:p>
            <a:endParaRPr lang="en-US" dirty="0"/>
          </a:p>
        </p:txBody>
      </p:sp>
      <p:sp>
        <p:nvSpPr>
          <p:cNvPr id="6" name="Slide Number Placeholder 5"/>
          <p:cNvSpPr>
            <a:spLocks noGrp="1"/>
          </p:cNvSpPr>
          <p:nvPr>
            <p:ph type="sldNum" sz="quarter" idx="12"/>
          </p:nvPr>
        </p:nvSpPr>
        <p:spPr>
          <a:xfrm>
            <a:off x="8610600" y="6356508"/>
            <a:ext cx="2743200" cy="365126"/>
          </a:xfrm>
          <a:prstGeom prst="rect">
            <a:avLst/>
          </a:prstGeom>
        </p:spPr>
        <p:txBody>
          <a:bodyPr lIns="83689" tIns="42001" rIns="83689" bIns="42001"/>
          <a:lstStyle/>
          <a:p>
            <a:fld id="{48F63A3B-78C7-47BE-AE5E-E10140E04643}" type="slidenum">
              <a:rPr lang="en-US" dirty="0"/>
              <a:t>‹#›</a:t>
            </a:fld>
            <a:endParaRPr lang="en-US" dirty="0"/>
          </a:p>
        </p:txBody>
      </p:sp>
    </p:spTree>
    <p:extLst>
      <p:ext uri="{BB962C8B-B14F-4D97-AF65-F5344CB8AC3E}">
        <p14:creationId xmlns:p14="http://schemas.microsoft.com/office/powerpoint/2010/main" val="3515811042"/>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2" y="365127"/>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508"/>
            <a:ext cx="2743200" cy="365126"/>
          </a:xfrm>
          <a:prstGeom prst="rect">
            <a:avLst/>
          </a:prstGeom>
        </p:spPr>
        <p:txBody>
          <a:bodyPr lIns="83689" tIns="42001" rIns="83689" bIns="42001"/>
          <a:lstStyle/>
          <a:p>
            <a:fld id="{C764DE79-268F-4C1A-8933-263129D2AF90}" type="datetimeFigureOut">
              <a:rPr lang="en-US" dirty="0"/>
              <a:t>7/31/2019</a:t>
            </a:fld>
            <a:endParaRPr lang="en-US" dirty="0"/>
          </a:p>
        </p:txBody>
      </p:sp>
      <p:sp>
        <p:nvSpPr>
          <p:cNvPr id="5" name="Footer Placeholder 4"/>
          <p:cNvSpPr>
            <a:spLocks noGrp="1"/>
          </p:cNvSpPr>
          <p:nvPr>
            <p:ph type="ftr" sz="quarter" idx="11"/>
          </p:nvPr>
        </p:nvSpPr>
        <p:spPr>
          <a:xfrm>
            <a:off x="4038602" y="6356508"/>
            <a:ext cx="4114800" cy="365126"/>
          </a:xfrm>
          <a:prstGeom prst="rect">
            <a:avLst/>
          </a:prstGeom>
        </p:spPr>
        <p:txBody>
          <a:bodyPr lIns="83689" tIns="42001" rIns="83689" bIns="42001"/>
          <a:lstStyle/>
          <a:p>
            <a:endParaRPr lang="en-US" dirty="0"/>
          </a:p>
        </p:txBody>
      </p:sp>
      <p:sp>
        <p:nvSpPr>
          <p:cNvPr id="6" name="Slide Number Placeholder 5"/>
          <p:cNvSpPr>
            <a:spLocks noGrp="1"/>
          </p:cNvSpPr>
          <p:nvPr>
            <p:ph type="sldNum" sz="quarter" idx="12"/>
          </p:nvPr>
        </p:nvSpPr>
        <p:spPr>
          <a:xfrm>
            <a:off x="8610600" y="6356508"/>
            <a:ext cx="2743200" cy="365126"/>
          </a:xfrm>
          <a:prstGeom prst="rect">
            <a:avLst/>
          </a:prstGeom>
        </p:spPr>
        <p:txBody>
          <a:bodyPr lIns="83689" tIns="42001" rIns="83689" bIns="42001"/>
          <a:lstStyle/>
          <a:p>
            <a:fld id="{48F63A3B-78C7-47BE-AE5E-E10140E04643}" type="slidenum">
              <a:rPr lang="en-US" dirty="0"/>
              <a:t>‹#›</a:t>
            </a:fld>
            <a:endParaRPr lang="en-US" dirty="0"/>
          </a:p>
        </p:txBody>
      </p:sp>
    </p:spTree>
    <p:extLst>
      <p:ext uri="{BB962C8B-B14F-4D97-AF65-F5344CB8AC3E}">
        <p14:creationId xmlns:p14="http://schemas.microsoft.com/office/powerpoint/2010/main" val="98610033"/>
      </p:ext>
    </p:extLst>
  </p:cSld>
  <p:clrMapOvr>
    <a:masterClrMapping/>
  </p:clrMapOvr>
  <p:hf hdr="0" ftr="0" dt="0"/>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1" y="365127"/>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pPr defTabSz="913989"/>
            <a:fld id="{C764DE79-268F-4C1A-8933-263129D2AF90}" type="datetimeFigureOut">
              <a:rPr lang="en-US" smtClean="0">
                <a:solidFill>
                  <a:srgbClr val="FFFFFF"/>
                </a:solidFill>
              </a:rPr>
              <a:pPr defTabSz="913989"/>
              <a:t>7/31/2019</a:t>
            </a:fld>
            <a:endParaRPr lang="en-US" dirty="0">
              <a:solidFill>
                <a:srgbClr val="FFFFFF"/>
              </a:solidFill>
            </a:endParaRPr>
          </a:p>
        </p:txBody>
      </p:sp>
      <p:sp>
        <p:nvSpPr>
          <p:cNvPr id="5" name="Footer Placeholder 4"/>
          <p:cNvSpPr>
            <a:spLocks noGrp="1"/>
          </p:cNvSpPr>
          <p:nvPr>
            <p:ph type="ftr" sz="quarter" idx="11"/>
          </p:nvPr>
        </p:nvSpPr>
        <p:spPr>
          <a:xfrm>
            <a:off x="4038601" y="6356352"/>
            <a:ext cx="4114800" cy="365125"/>
          </a:xfrm>
          <a:prstGeom prst="rect">
            <a:avLst/>
          </a:prstGeom>
        </p:spPr>
        <p:txBody>
          <a:bodyPr/>
          <a:lstStyle/>
          <a:p>
            <a:pPr defTabSz="913989"/>
            <a:endParaRPr lang="en-US" dirty="0">
              <a:solidFill>
                <a:srgbClr val="FFFFFF"/>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pPr defTabSz="913989"/>
            <a:fld id="{48F63A3B-78C7-47BE-AE5E-E10140E04643}" type="slidenum">
              <a:rPr lang="en-US" smtClean="0">
                <a:solidFill>
                  <a:srgbClr val="FFFFFF"/>
                </a:solidFill>
              </a:rPr>
              <a:pPr defTabSz="913989"/>
              <a:t>‹#›</a:t>
            </a:fld>
            <a:endParaRPr lang="en-US" dirty="0">
              <a:solidFill>
                <a:srgbClr val="FFFFFF"/>
              </a:solidFill>
            </a:endParaRPr>
          </a:p>
        </p:txBody>
      </p:sp>
    </p:spTree>
    <p:extLst>
      <p:ext uri="{BB962C8B-B14F-4D97-AF65-F5344CB8AC3E}">
        <p14:creationId xmlns:p14="http://schemas.microsoft.com/office/powerpoint/2010/main" val="1500433630"/>
      </p:ext>
    </p:extLst>
  </p:cSld>
  <p:clrMapOvr>
    <a:masterClrMapping/>
  </p:clrMapOvr>
  <p:hf hdr="0" ftr="0" dt="0"/>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pPr defTabSz="913989"/>
            <a:fld id="{C764DE79-268F-4C1A-8933-263129D2AF90}" type="datetimeFigureOut">
              <a:rPr lang="en-US" smtClean="0">
                <a:solidFill>
                  <a:srgbClr val="FFFFFF"/>
                </a:solidFill>
              </a:rPr>
              <a:pPr defTabSz="913989"/>
              <a:t>7/31/2019</a:t>
            </a:fld>
            <a:endParaRPr lang="en-US" dirty="0">
              <a:solidFill>
                <a:srgbClr val="FFFFFF"/>
              </a:solidFill>
            </a:endParaRPr>
          </a:p>
        </p:txBody>
      </p:sp>
      <p:sp>
        <p:nvSpPr>
          <p:cNvPr id="5" name="Footer Placeholder 4"/>
          <p:cNvSpPr>
            <a:spLocks noGrp="1"/>
          </p:cNvSpPr>
          <p:nvPr>
            <p:ph type="ftr" sz="quarter" idx="11"/>
          </p:nvPr>
        </p:nvSpPr>
        <p:spPr>
          <a:xfrm>
            <a:off x="4038601" y="6356352"/>
            <a:ext cx="4114800" cy="365125"/>
          </a:xfrm>
          <a:prstGeom prst="rect">
            <a:avLst/>
          </a:prstGeom>
        </p:spPr>
        <p:txBody>
          <a:bodyPr/>
          <a:lstStyle/>
          <a:p>
            <a:pPr defTabSz="913989"/>
            <a:endParaRPr lang="en-US" dirty="0">
              <a:solidFill>
                <a:srgbClr val="FFFFFF"/>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pPr defTabSz="913989"/>
            <a:fld id="{48F63A3B-78C7-47BE-AE5E-E10140E04643}" type="slidenum">
              <a:rPr lang="en-US" smtClean="0">
                <a:solidFill>
                  <a:srgbClr val="FFFFFF"/>
                </a:solidFill>
              </a:rPr>
              <a:pPr defTabSz="913989"/>
              <a:t>‹#›</a:t>
            </a:fld>
            <a:endParaRPr lang="en-US" dirty="0">
              <a:solidFill>
                <a:srgbClr val="FFFFFF"/>
              </a:solidFill>
            </a:endParaRPr>
          </a:p>
        </p:txBody>
      </p:sp>
    </p:spTree>
    <p:extLst>
      <p:ext uri="{BB962C8B-B14F-4D97-AF65-F5344CB8AC3E}">
        <p14:creationId xmlns:p14="http://schemas.microsoft.com/office/powerpoint/2010/main" val="829433911"/>
      </p:ext>
    </p:extLst>
  </p:cSld>
  <p:clrMapOvr>
    <a:masterClrMapping/>
  </p:clrMapOvr>
  <p:hf hdr="0" ftr="0" dt="0"/>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Big Image Placeholder">
    <p:spTree>
      <p:nvGrpSpPr>
        <p:cNvPr id="1" name=""/>
        <p:cNvGrpSpPr/>
        <p:nvPr/>
      </p:nvGrpSpPr>
      <p:grpSpPr>
        <a:xfrm>
          <a:off x="0" y="0"/>
          <a:ext cx="0" cy="0"/>
          <a:chOff x="0" y="0"/>
          <a:chExt cx="0" cy="0"/>
        </a:xfrm>
      </p:grpSpPr>
      <p:sp>
        <p:nvSpPr>
          <p:cNvPr id="17" name="Picture Placeholder 13"/>
          <p:cNvSpPr>
            <a:spLocks noGrp="1"/>
          </p:cNvSpPr>
          <p:nvPr>
            <p:ph type="pic" sz="quarter" idx="13"/>
          </p:nvPr>
        </p:nvSpPr>
        <p:spPr>
          <a:xfrm>
            <a:off x="-24454" y="0"/>
            <a:ext cx="12216454" cy="6858000"/>
          </a:xfrm>
          <a:effectLst/>
        </p:spPr>
        <p:txBody>
          <a:bodyPr>
            <a:normAutofit/>
          </a:bodyPr>
          <a:lstStyle>
            <a:lvl1pPr marL="0" indent="0">
              <a:buNone/>
              <a:defRPr sz="2100">
                <a:ln>
                  <a:noFill/>
                </a:ln>
                <a:solidFill>
                  <a:schemeClr val="bg1">
                    <a:lumMod val="85000"/>
                  </a:schemeClr>
                </a:solidFill>
              </a:defRPr>
            </a:lvl1pPr>
          </a:lstStyle>
          <a:p>
            <a:endParaRPr lang="en-US" dirty="0"/>
          </a:p>
        </p:txBody>
      </p:sp>
      <p:sp>
        <p:nvSpPr>
          <p:cNvPr id="2" name="Rectangle 1"/>
          <p:cNvSpPr/>
          <p:nvPr userDrawn="1"/>
        </p:nvSpPr>
        <p:spPr>
          <a:xfrm>
            <a:off x="30318" y="6156253"/>
            <a:ext cx="2288184" cy="669851"/>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defTabSz="913989"/>
            <a:endParaRPr lang="en-US" sz="3699">
              <a:solidFill>
                <a:srgbClr val="737572"/>
              </a:solidFill>
            </a:endParaRPr>
          </a:p>
        </p:txBody>
      </p:sp>
    </p:spTree>
    <p:extLst>
      <p:ext uri="{BB962C8B-B14F-4D97-AF65-F5344CB8AC3E}">
        <p14:creationId xmlns:p14="http://schemas.microsoft.com/office/powerpoint/2010/main" val="203825251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1_Big Image Placeholder">
    <p:spTree>
      <p:nvGrpSpPr>
        <p:cNvPr id="1" name=""/>
        <p:cNvGrpSpPr/>
        <p:nvPr/>
      </p:nvGrpSpPr>
      <p:grpSpPr>
        <a:xfrm>
          <a:off x="0" y="0"/>
          <a:ext cx="0" cy="0"/>
          <a:chOff x="0" y="0"/>
          <a:chExt cx="0" cy="0"/>
        </a:xfrm>
      </p:grpSpPr>
      <p:sp>
        <p:nvSpPr>
          <p:cNvPr id="4" name="Picture Placeholder 13"/>
          <p:cNvSpPr>
            <a:spLocks noGrp="1"/>
          </p:cNvSpPr>
          <p:nvPr>
            <p:ph type="pic" sz="quarter" idx="13"/>
          </p:nvPr>
        </p:nvSpPr>
        <p:spPr>
          <a:xfrm>
            <a:off x="6335581" y="1338133"/>
            <a:ext cx="5027335" cy="4231382"/>
          </a:xfrm>
          <a:effectLst/>
        </p:spPr>
        <p:txBody>
          <a:bodyPr>
            <a:normAutofit/>
          </a:bodyPr>
          <a:lstStyle>
            <a:lvl1pPr marL="0" indent="0">
              <a:buNone/>
              <a:defRPr sz="2100">
                <a:ln>
                  <a:noFill/>
                </a:ln>
                <a:solidFill>
                  <a:schemeClr val="bg1">
                    <a:lumMod val="85000"/>
                  </a:schemeClr>
                </a:solidFill>
              </a:defRPr>
            </a:lvl1pPr>
          </a:lstStyle>
          <a:p>
            <a:endParaRPr lang="en-US" dirty="0"/>
          </a:p>
        </p:txBody>
      </p:sp>
    </p:spTree>
    <p:extLst>
      <p:ext uri="{BB962C8B-B14F-4D97-AF65-F5344CB8AC3E}">
        <p14:creationId xmlns:p14="http://schemas.microsoft.com/office/powerpoint/2010/main" val="114906473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New MacBook 2015">
    <p:spTree>
      <p:nvGrpSpPr>
        <p:cNvPr id="1" name=""/>
        <p:cNvGrpSpPr/>
        <p:nvPr/>
      </p:nvGrpSpPr>
      <p:grpSpPr>
        <a:xfrm>
          <a:off x="0" y="0"/>
          <a:ext cx="0" cy="0"/>
          <a:chOff x="0" y="0"/>
          <a:chExt cx="0" cy="0"/>
        </a:xfrm>
      </p:grpSpPr>
      <p:sp>
        <p:nvSpPr>
          <p:cNvPr id="6" name="Picture Placeholder 2"/>
          <p:cNvSpPr>
            <a:spLocks noGrp="1"/>
          </p:cNvSpPr>
          <p:nvPr>
            <p:ph type="pic" sz="quarter" idx="11"/>
          </p:nvPr>
        </p:nvSpPr>
        <p:spPr>
          <a:xfrm>
            <a:off x="3740528" y="1749778"/>
            <a:ext cx="4643899" cy="2926520"/>
          </a:xfrm>
          <a:solidFill>
            <a:schemeClr val="bg1">
              <a:lumMod val="95000"/>
            </a:schemeClr>
          </a:solidFill>
        </p:spPr>
        <p:txBody>
          <a:bodyPr>
            <a:normAutofit/>
          </a:bodyPr>
          <a:lstStyle>
            <a:lvl1pPr marL="0" indent="0">
              <a:buNone/>
              <a:defRPr sz="1400">
                <a:latin typeface="Lato Light"/>
                <a:cs typeface="Lato Light"/>
              </a:defRPr>
            </a:lvl1pPr>
          </a:lstStyle>
          <a:p>
            <a:endParaRPr lang="en-US"/>
          </a:p>
        </p:txBody>
      </p:sp>
      <p:sp>
        <p:nvSpPr>
          <p:cNvPr id="9" name="Picture Placeholder 2"/>
          <p:cNvSpPr>
            <a:spLocks noGrp="1"/>
          </p:cNvSpPr>
          <p:nvPr>
            <p:ph type="pic" sz="quarter" idx="12"/>
          </p:nvPr>
        </p:nvSpPr>
        <p:spPr>
          <a:xfrm>
            <a:off x="7855376" y="3143440"/>
            <a:ext cx="2166413" cy="1365243"/>
          </a:xfrm>
          <a:solidFill>
            <a:schemeClr val="bg1">
              <a:lumMod val="95000"/>
            </a:schemeClr>
          </a:solidFill>
        </p:spPr>
        <p:txBody>
          <a:bodyPr>
            <a:normAutofit/>
          </a:bodyPr>
          <a:lstStyle>
            <a:lvl1pPr marL="0" indent="0">
              <a:buNone/>
              <a:defRPr sz="1400">
                <a:latin typeface="Lato Light"/>
                <a:cs typeface="Lato Light"/>
              </a:defRPr>
            </a:lvl1pPr>
          </a:lstStyle>
          <a:p>
            <a:endParaRPr lang="en-US"/>
          </a:p>
        </p:txBody>
      </p:sp>
      <p:sp>
        <p:nvSpPr>
          <p:cNvPr id="10" name="Picture Placeholder 2"/>
          <p:cNvSpPr>
            <a:spLocks noGrp="1"/>
          </p:cNvSpPr>
          <p:nvPr>
            <p:ph type="pic" sz="quarter" idx="13"/>
          </p:nvPr>
        </p:nvSpPr>
        <p:spPr>
          <a:xfrm>
            <a:off x="1955957" y="3129329"/>
            <a:ext cx="2166413" cy="1365243"/>
          </a:xfrm>
          <a:solidFill>
            <a:schemeClr val="bg1">
              <a:lumMod val="95000"/>
            </a:schemeClr>
          </a:solidFill>
        </p:spPr>
        <p:txBody>
          <a:bodyPr>
            <a:normAutofit/>
          </a:bodyPr>
          <a:lstStyle>
            <a:lvl1pPr marL="0" indent="0">
              <a:buNone/>
              <a:defRPr sz="1400">
                <a:latin typeface="Lato Light"/>
                <a:cs typeface="Lato Light"/>
              </a:defRPr>
            </a:lvl1pPr>
          </a:lstStyle>
          <a:p>
            <a:endParaRPr lang="en-US"/>
          </a:p>
        </p:txBody>
      </p:sp>
    </p:spTree>
    <p:extLst>
      <p:ext uri="{BB962C8B-B14F-4D97-AF65-F5344CB8AC3E}">
        <p14:creationId xmlns:p14="http://schemas.microsoft.com/office/powerpoint/2010/main" val="270410944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Portfolio-2">
    <p:spTree>
      <p:nvGrpSpPr>
        <p:cNvPr id="1" name=""/>
        <p:cNvGrpSpPr/>
        <p:nvPr/>
      </p:nvGrpSpPr>
      <p:grpSpPr>
        <a:xfrm>
          <a:off x="0" y="0"/>
          <a:ext cx="0" cy="0"/>
          <a:chOff x="0" y="0"/>
          <a:chExt cx="0" cy="0"/>
        </a:xfrm>
      </p:grpSpPr>
      <p:sp>
        <p:nvSpPr>
          <p:cNvPr id="15" name="Picture Placeholder 13"/>
          <p:cNvSpPr>
            <a:spLocks noGrp="1" noChangeAspect="1"/>
          </p:cNvSpPr>
          <p:nvPr>
            <p:ph type="pic" sz="quarter" idx="11"/>
          </p:nvPr>
        </p:nvSpPr>
        <p:spPr>
          <a:xfrm>
            <a:off x="3785658" y="1268470"/>
            <a:ext cx="2317411" cy="2315293"/>
          </a:xfrm>
          <a:effectLst/>
        </p:spPr>
        <p:txBody>
          <a:bodyPr rtlCol="0">
            <a:normAutofit/>
          </a:bodyPr>
          <a:lstStyle>
            <a:lvl1pPr marL="0" indent="0">
              <a:buNone/>
              <a:defRPr sz="1800">
                <a:ln>
                  <a:noFill/>
                </a:ln>
                <a:solidFill>
                  <a:schemeClr val="tx1"/>
                </a:solidFill>
                <a:latin typeface="Lato Light"/>
                <a:cs typeface="Lato Light"/>
              </a:defRPr>
            </a:lvl1pPr>
          </a:lstStyle>
          <a:p>
            <a:pPr lvl="0"/>
            <a:endParaRPr lang="en-US" noProof="0" dirty="0"/>
          </a:p>
        </p:txBody>
      </p:sp>
      <p:sp>
        <p:nvSpPr>
          <p:cNvPr id="17" name="Picture Placeholder 13"/>
          <p:cNvSpPr>
            <a:spLocks noGrp="1" noChangeAspect="1"/>
          </p:cNvSpPr>
          <p:nvPr>
            <p:ph type="pic" sz="quarter" idx="13"/>
          </p:nvPr>
        </p:nvSpPr>
        <p:spPr>
          <a:xfrm>
            <a:off x="6169720" y="1278733"/>
            <a:ext cx="4695167" cy="4690877"/>
          </a:xfrm>
          <a:effectLst/>
        </p:spPr>
        <p:txBody>
          <a:bodyPr rtlCol="0">
            <a:normAutofit/>
          </a:bodyPr>
          <a:lstStyle>
            <a:lvl1pPr marL="0" indent="0">
              <a:buNone/>
              <a:defRPr sz="1800">
                <a:ln>
                  <a:noFill/>
                </a:ln>
                <a:solidFill>
                  <a:schemeClr val="tx1"/>
                </a:solidFill>
                <a:latin typeface="Lato Light"/>
                <a:cs typeface="Lato Light"/>
              </a:defRPr>
            </a:lvl1pPr>
          </a:lstStyle>
          <a:p>
            <a:pPr lvl="0"/>
            <a:endParaRPr lang="en-US" noProof="0" dirty="0"/>
          </a:p>
        </p:txBody>
      </p:sp>
      <p:sp>
        <p:nvSpPr>
          <p:cNvPr id="13" name="Picture Placeholder 13"/>
          <p:cNvSpPr>
            <a:spLocks noGrp="1" noChangeAspect="1"/>
          </p:cNvSpPr>
          <p:nvPr>
            <p:ph type="pic" sz="quarter" idx="16"/>
          </p:nvPr>
        </p:nvSpPr>
        <p:spPr>
          <a:xfrm>
            <a:off x="1397694" y="3654317"/>
            <a:ext cx="2317411" cy="2315295"/>
          </a:xfrm>
          <a:effectLst/>
        </p:spPr>
        <p:txBody>
          <a:bodyPr rtlCol="0">
            <a:normAutofit/>
          </a:bodyPr>
          <a:lstStyle>
            <a:lvl1pPr marL="0" indent="0">
              <a:buNone/>
              <a:defRPr sz="1800">
                <a:ln>
                  <a:noFill/>
                </a:ln>
                <a:solidFill>
                  <a:schemeClr val="tx1"/>
                </a:solidFill>
                <a:latin typeface="Lato Light"/>
                <a:cs typeface="Lato Light"/>
              </a:defRPr>
            </a:lvl1pPr>
          </a:lstStyle>
          <a:p>
            <a:pPr lvl="0"/>
            <a:endParaRPr lang="en-US" noProof="0" dirty="0"/>
          </a:p>
        </p:txBody>
      </p:sp>
    </p:spTree>
    <p:extLst>
      <p:ext uri="{BB962C8B-B14F-4D97-AF65-F5344CB8AC3E}">
        <p14:creationId xmlns:p14="http://schemas.microsoft.com/office/powerpoint/2010/main" val="220604520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2_Portfolio 3">
    <p:spTree>
      <p:nvGrpSpPr>
        <p:cNvPr id="1" name=""/>
        <p:cNvGrpSpPr/>
        <p:nvPr/>
      </p:nvGrpSpPr>
      <p:grpSpPr>
        <a:xfrm>
          <a:off x="0" y="0"/>
          <a:ext cx="0" cy="0"/>
          <a:chOff x="0" y="0"/>
          <a:chExt cx="0" cy="0"/>
        </a:xfrm>
      </p:grpSpPr>
      <p:sp>
        <p:nvSpPr>
          <p:cNvPr id="14" name="Picture Placeholder 13"/>
          <p:cNvSpPr>
            <a:spLocks noGrp="1"/>
          </p:cNvSpPr>
          <p:nvPr>
            <p:ph type="pic" sz="quarter" idx="10"/>
          </p:nvPr>
        </p:nvSpPr>
        <p:spPr>
          <a:xfrm>
            <a:off x="5595090" y="0"/>
            <a:ext cx="6596911" cy="6858000"/>
          </a:xfrm>
          <a:effectLst/>
        </p:spPr>
        <p:txBody>
          <a:bodyPr>
            <a:normAutofit/>
          </a:bodyPr>
          <a:lstStyle>
            <a:lvl1pPr marL="0" indent="0">
              <a:buNone/>
              <a:defRPr sz="2150">
                <a:ln>
                  <a:noFill/>
                </a:ln>
                <a:solidFill>
                  <a:schemeClr val="tx1"/>
                </a:solidFill>
                <a:latin typeface="Lato Light"/>
                <a:cs typeface="Lato Light"/>
              </a:defRPr>
            </a:lvl1pPr>
          </a:lstStyle>
          <a:p>
            <a:endParaRPr lang="en-US"/>
          </a:p>
        </p:txBody>
      </p:sp>
    </p:spTree>
    <p:extLst>
      <p:ext uri="{BB962C8B-B14F-4D97-AF65-F5344CB8AC3E}">
        <p14:creationId xmlns:p14="http://schemas.microsoft.com/office/powerpoint/2010/main" val="182716735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8620330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13" name="Picture Placeholder 12"/>
          <p:cNvSpPr>
            <a:spLocks noGrp="1"/>
          </p:cNvSpPr>
          <p:nvPr>
            <p:ph type="pic" sz="quarter" idx="10"/>
          </p:nvPr>
        </p:nvSpPr>
        <p:spPr>
          <a:xfrm>
            <a:off x="620869" y="1531742"/>
            <a:ext cx="2722370" cy="2427646"/>
          </a:xfrm>
          <a:prstGeom prst="rect">
            <a:avLst/>
          </a:prstGeom>
        </p:spPr>
        <p:txBody>
          <a:bodyPr>
            <a:normAutofit/>
          </a:bodyPr>
          <a:lstStyle>
            <a:lvl1pPr>
              <a:defRPr sz="1400">
                <a:solidFill>
                  <a:schemeClr val="tx1"/>
                </a:solidFill>
              </a:defRPr>
            </a:lvl1pPr>
          </a:lstStyle>
          <a:p>
            <a:endParaRPr lang="en-US" dirty="0"/>
          </a:p>
        </p:txBody>
      </p:sp>
      <p:sp>
        <p:nvSpPr>
          <p:cNvPr id="14" name="Picture Placeholder 12"/>
          <p:cNvSpPr>
            <a:spLocks noGrp="1"/>
          </p:cNvSpPr>
          <p:nvPr>
            <p:ph type="pic" sz="quarter" idx="11"/>
          </p:nvPr>
        </p:nvSpPr>
        <p:spPr>
          <a:xfrm>
            <a:off x="3359828" y="1531742"/>
            <a:ext cx="2722370" cy="2427646"/>
          </a:xfrm>
          <a:prstGeom prst="rect">
            <a:avLst/>
          </a:prstGeom>
        </p:spPr>
        <p:txBody>
          <a:bodyPr>
            <a:normAutofit/>
          </a:bodyPr>
          <a:lstStyle>
            <a:lvl1pPr>
              <a:defRPr sz="1400">
                <a:solidFill>
                  <a:schemeClr val="tx1"/>
                </a:solidFill>
              </a:defRPr>
            </a:lvl1pPr>
          </a:lstStyle>
          <a:p>
            <a:endParaRPr lang="en-US" dirty="0"/>
          </a:p>
        </p:txBody>
      </p:sp>
      <p:sp>
        <p:nvSpPr>
          <p:cNvPr id="15" name="Picture Placeholder 12"/>
          <p:cNvSpPr>
            <a:spLocks noGrp="1"/>
          </p:cNvSpPr>
          <p:nvPr>
            <p:ph type="pic" sz="quarter" idx="12"/>
          </p:nvPr>
        </p:nvSpPr>
        <p:spPr>
          <a:xfrm>
            <a:off x="6098788" y="1531742"/>
            <a:ext cx="2722370" cy="2427646"/>
          </a:xfrm>
          <a:prstGeom prst="rect">
            <a:avLst/>
          </a:prstGeom>
        </p:spPr>
        <p:txBody>
          <a:bodyPr>
            <a:normAutofit/>
          </a:bodyPr>
          <a:lstStyle>
            <a:lvl1pPr>
              <a:defRPr sz="1400">
                <a:solidFill>
                  <a:schemeClr val="tx1"/>
                </a:solidFill>
              </a:defRPr>
            </a:lvl1pPr>
          </a:lstStyle>
          <a:p>
            <a:endParaRPr lang="en-US" dirty="0"/>
          </a:p>
        </p:txBody>
      </p:sp>
      <p:sp>
        <p:nvSpPr>
          <p:cNvPr id="16" name="Picture Placeholder 12"/>
          <p:cNvSpPr>
            <a:spLocks noGrp="1"/>
          </p:cNvSpPr>
          <p:nvPr>
            <p:ph type="pic" sz="quarter" idx="13"/>
          </p:nvPr>
        </p:nvSpPr>
        <p:spPr>
          <a:xfrm>
            <a:off x="8839148" y="1531742"/>
            <a:ext cx="2722370" cy="2427646"/>
          </a:xfrm>
          <a:prstGeom prst="rect">
            <a:avLst/>
          </a:prstGeom>
        </p:spPr>
        <p:txBody>
          <a:bodyPr>
            <a:normAutofit/>
          </a:bodyPr>
          <a:lstStyle>
            <a:lvl1pPr>
              <a:defRPr sz="1400">
                <a:solidFill>
                  <a:schemeClr val="tx1"/>
                </a:solidFill>
              </a:defRPr>
            </a:lvl1pPr>
          </a:lstStyle>
          <a:p>
            <a:endParaRPr lang="en-US" dirty="0"/>
          </a:p>
        </p:txBody>
      </p:sp>
      <p:sp>
        <p:nvSpPr>
          <p:cNvPr id="17" name="Picture Placeholder 12"/>
          <p:cNvSpPr>
            <a:spLocks noGrp="1"/>
          </p:cNvSpPr>
          <p:nvPr>
            <p:ph type="pic" sz="quarter" idx="14"/>
          </p:nvPr>
        </p:nvSpPr>
        <p:spPr>
          <a:xfrm>
            <a:off x="620869" y="3976719"/>
            <a:ext cx="2722370" cy="2427646"/>
          </a:xfrm>
          <a:prstGeom prst="rect">
            <a:avLst/>
          </a:prstGeom>
        </p:spPr>
        <p:txBody>
          <a:bodyPr>
            <a:normAutofit/>
          </a:bodyPr>
          <a:lstStyle>
            <a:lvl1pPr>
              <a:defRPr sz="1400">
                <a:solidFill>
                  <a:schemeClr val="tx1"/>
                </a:solidFill>
              </a:defRPr>
            </a:lvl1pPr>
          </a:lstStyle>
          <a:p>
            <a:endParaRPr lang="en-US" dirty="0"/>
          </a:p>
        </p:txBody>
      </p:sp>
      <p:sp>
        <p:nvSpPr>
          <p:cNvPr id="18" name="Picture Placeholder 12"/>
          <p:cNvSpPr>
            <a:spLocks noGrp="1"/>
          </p:cNvSpPr>
          <p:nvPr>
            <p:ph type="pic" sz="quarter" idx="15"/>
          </p:nvPr>
        </p:nvSpPr>
        <p:spPr>
          <a:xfrm>
            <a:off x="3359828" y="3976719"/>
            <a:ext cx="2722370" cy="2427646"/>
          </a:xfrm>
          <a:prstGeom prst="rect">
            <a:avLst/>
          </a:prstGeom>
        </p:spPr>
        <p:txBody>
          <a:bodyPr>
            <a:normAutofit/>
          </a:bodyPr>
          <a:lstStyle>
            <a:lvl1pPr>
              <a:defRPr sz="1400">
                <a:solidFill>
                  <a:schemeClr val="tx1"/>
                </a:solidFill>
              </a:defRPr>
            </a:lvl1pPr>
          </a:lstStyle>
          <a:p>
            <a:endParaRPr lang="en-US" dirty="0"/>
          </a:p>
        </p:txBody>
      </p:sp>
      <p:sp>
        <p:nvSpPr>
          <p:cNvPr id="19" name="Picture Placeholder 12"/>
          <p:cNvSpPr>
            <a:spLocks noGrp="1"/>
          </p:cNvSpPr>
          <p:nvPr>
            <p:ph type="pic" sz="quarter" idx="16"/>
          </p:nvPr>
        </p:nvSpPr>
        <p:spPr>
          <a:xfrm>
            <a:off x="6098788" y="3976719"/>
            <a:ext cx="2722370" cy="2427646"/>
          </a:xfrm>
          <a:prstGeom prst="rect">
            <a:avLst/>
          </a:prstGeom>
        </p:spPr>
        <p:txBody>
          <a:bodyPr>
            <a:normAutofit/>
          </a:bodyPr>
          <a:lstStyle>
            <a:lvl1pPr>
              <a:defRPr sz="1400">
                <a:solidFill>
                  <a:schemeClr val="tx1"/>
                </a:solidFill>
              </a:defRPr>
            </a:lvl1pPr>
          </a:lstStyle>
          <a:p>
            <a:endParaRPr lang="en-US" dirty="0"/>
          </a:p>
        </p:txBody>
      </p:sp>
      <p:sp>
        <p:nvSpPr>
          <p:cNvPr id="20" name="Picture Placeholder 12"/>
          <p:cNvSpPr>
            <a:spLocks noGrp="1"/>
          </p:cNvSpPr>
          <p:nvPr>
            <p:ph type="pic" sz="quarter" idx="17"/>
          </p:nvPr>
        </p:nvSpPr>
        <p:spPr>
          <a:xfrm>
            <a:off x="8839148" y="3976719"/>
            <a:ext cx="2722370" cy="2427646"/>
          </a:xfrm>
          <a:prstGeom prst="rect">
            <a:avLst/>
          </a:prstGeom>
        </p:spPr>
        <p:txBody>
          <a:bodyPr>
            <a:normAutofit/>
          </a:bodyPr>
          <a:lstStyle>
            <a:lvl1pPr>
              <a:defRPr sz="1400">
                <a:solidFill>
                  <a:schemeClr val="tx1"/>
                </a:solidFill>
              </a:defRPr>
            </a:lvl1pPr>
          </a:lstStyle>
          <a:p>
            <a:endParaRPr lang="en-US" dirty="0"/>
          </a:p>
        </p:txBody>
      </p:sp>
    </p:spTree>
    <p:extLst>
      <p:ext uri="{BB962C8B-B14F-4D97-AF65-F5344CB8AC3E}">
        <p14:creationId xmlns:p14="http://schemas.microsoft.com/office/powerpoint/2010/main" val="62891883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5997"/>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6858" indent="0" algn="ctr">
              <a:buNone/>
              <a:defRPr sz="2000"/>
            </a:lvl2pPr>
            <a:lvl3pPr marL="913716" indent="0" algn="ctr">
              <a:buNone/>
              <a:defRPr sz="1800"/>
            </a:lvl3pPr>
            <a:lvl4pPr marL="1370572" indent="0" algn="ctr">
              <a:buNone/>
              <a:defRPr sz="1600"/>
            </a:lvl4pPr>
            <a:lvl5pPr marL="1827429" indent="0" algn="ctr">
              <a:buNone/>
              <a:defRPr sz="1600"/>
            </a:lvl5pPr>
            <a:lvl6pPr marL="2284287" indent="0" algn="ctr">
              <a:buNone/>
              <a:defRPr sz="1600"/>
            </a:lvl6pPr>
            <a:lvl7pPr marL="2741144" indent="0" algn="ctr">
              <a:buNone/>
              <a:defRPr sz="1600"/>
            </a:lvl7pPr>
            <a:lvl8pPr marL="3198001" indent="0" algn="ctr">
              <a:buNone/>
              <a:defRPr sz="1600"/>
            </a:lvl8pPr>
            <a:lvl9pPr marL="3654858"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838200" y="6356353"/>
            <a:ext cx="2743200" cy="365125"/>
          </a:xfrm>
          <a:prstGeom prst="rect">
            <a:avLst/>
          </a:prstGeom>
        </p:spPr>
        <p:txBody>
          <a:bodyPr/>
          <a:lstStyle/>
          <a:p>
            <a:pPr defTabSz="913761"/>
            <a:fld id="{C764DE79-268F-4C1A-8933-263129D2AF90}" type="datetimeFigureOut">
              <a:rPr lang="en-US" smtClean="0">
                <a:solidFill>
                  <a:srgbClr val="FFFFFF"/>
                </a:solidFill>
              </a:rPr>
              <a:pPr defTabSz="913761"/>
              <a:t>7/31/2019</a:t>
            </a:fld>
            <a:endParaRPr lang="en-US" dirty="0">
              <a:solidFill>
                <a:srgbClr val="FFFFFF"/>
              </a:solidFill>
            </a:endParaRPr>
          </a:p>
        </p:txBody>
      </p:sp>
      <p:sp>
        <p:nvSpPr>
          <p:cNvPr id="5" name="Footer Placeholder 4"/>
          <p:cNvSpPr>
            <a:spLocks noGrp="1"/>
          </p:cNvSpPr>
          <p:nvPr>
            <p:ph type="ftr" sz="quarter" idx="11"/>
          </p:nvPr>
        </p:nvSpPr>
        <p:spPr>
          <a:xfrm>
            <a:off x="4038601" y="6356353"/>
            <a:ext cx="4114800" cy="365125"/>
          </a:xfrm>
          <a:prstGeom prst="rect">
            <a:avLst/>
          </a:prstGeom>
        </p:spPr>
        <p:txBody>
          <a:bodyPr/>
          <a:lstStyle/>
          <a:p>
            <a:pPr defTabSz="913761"/>
            <a:endParaRPr lang="en-US" dirty="0">
              <a:solidFill>
                <a:srgbClr val="FFFFFF"/>
              </a:solidFill>
            </a:endParaRPr>
          </a:p>
        </p:txBody>
      </p:sp>
      <p:sp>
        <p:nvSpPr>
          <p:cNvPr id="6" name="Slide Number Placeholder 5"/>
          <p:cNvSpPr>
            <a:spLocks noGrp="1"/>
          </p:cNvSpPr>
          <p:nvPr>
            <p:ph type="sldNum" sz="quarter" idx="12"/>
          </p:nvPr>
        </p:nvSpPr>
        <p:spPr>
          <a:xfrm>
            <a:off x="8610600" y="6356353"/>
            <a:ext cx="2743200" cy="365125"/>
          </a:xfrm>
          <a:prstGeom prst="rect">
            <a:avLst/>
          </a:prstGeom>
        </p:spPr>
        <p:txBody>
          <a:bodyPr/>
          <a:lstStyle/>
          <a:p>
            <a:pPr defTabSz="913761"/>
            <a:fld id="{48F63A3B-78C7-47BE-AE5E-E10140E04643}" type="slidenum">
              <a:rPr lang="en-US" smtClean="0">
                <a:solidFill>
                  <a:srgbClr val="FFFFFF"/>
                </a:solidFill>
              </a:rPr>
              <a:pPr defTabSz="913761"/>
              <a:t>‹#›</a:t>
            </a:fld>
            <a:endParaRPr lang="en-US" dirty="0">
              <a:solidFill>
                <a:srgbClr val="FFFFFF"/>
              </a:solidFill>
            </a:endParaRPr>
          </a:p>
        </p:txBody>
      </p:sp>
    </p:spTree>
    <p:extLst>
      <p:ext uri="{BB962C8B-B14F-4D97-AF65-F5344CB8AC3E}">
        <p14:creationId xmlns:p14="http://schemas.microsoft.com/office/powerpoint/2010/main" val="2601124766"/>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5309" y="365125"/>
            <a:ext cx="2628900" cy="5811839"/>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2" y="365125"/>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508"/>
            <a:ext cx="2743200" cy="365126"/>
          </a:xfrm>
          <a:prstGeom prst="rect">
            <a:avLst/>
          </a:prstGeom>
        </p:spPr>
        <p:txBody>
          <a:bodyPr lIns="83689" tIns="42001" rIns="83689" bIns="42001"/>
          <a:lstStyle/>
          <a:p>
            <a:fld id="{C764DE79-268F-4C1A-8933-263129D2AF90}" type="datetimeFigureOut">
              <a:rPr lang="en-US" dirty="0"/>
              <a:t>7/31/2019</a:t>
            </a:fld>
            <a:endParaRPr lang="en-US" dirty="0"/>
          </a:p>
        </p:txBody>
      </p:sp>
      <p:sp>
        <p:nvSpPr>
          <p:cNvPr id="5" name="Footer Placeholder 4"/>
          <p:cNvSpPr>
            <a:spLocks noGrp="1"/>
          </p:cNvSpPr>
          <p:nvPr>
            <p:ph type="ftr" sz="quarter" idx="11"/>
          </p:nvPr>
        </p:nvSpPr>
        <p:spPr>
          <a:xfrm>
            <a:off x="4038602" y="6356508"/>
            <a:ext cx="4114800" cy="365126"/>
          </a:xfrm>
          <a:prstGeom prst="rect">
            <a:avLst/>
          </a:prstGeom>
        </p:spPr>
        <p:txBody>
          <a:bodyPr lIns="83689" tIns="42001" rIns="83689" bIns="42001"/>
          <a:lstStyle/>
          <a:p>
            <a:endParaRPr lang="en-US" dirty="0"/>
          </a:p>
        </p:txBody>
      </p:sp>
      <p:sp>
        <p:nvSpPr>
          <p:cNvPr id="6" name="Slide Number Placeholder 5"/>
          <p:cNvSpPr>
            <a:spLocks noGrp="1"/>
          </p:cNvSpPr>
          <p:nvPr>
            <p:ph type="sldNum" sz="quarter" idx="12"/>
          </p:nvPr>
        </p:nvSpPr>
        <p:spPr>
          <a:xfrm>
            <a:off x="8610600" y="6356508"/>
            <a:ext cx="2743200" cy="365126"/>
          </a:xfrm>
          <a:prstGeom prst="rect">
            <a:avLst/>
          </a:prstGeom>
        </p:spPr>
        <p:txBody>
          <a:bodyPr lIns="83689" tIns="42001" rIns="83689" bIns="42001"/>
          <a:lstStyle/>
          <a:p>
            <a:fld id="{48F63A3B-78C7-47BE-AE5E-E10140E04643}" type="slidenum">
              <a:rPr lang="en-US" dirty="0"/>
              <a:t>‹#›</a:t>
            </a:fld>
            <a:endParaRPr lang="en-US" dirty="0"/>
          </a:p>
        </p:txBody>
      </p:sp>
    </p:spTree>
    <p:extLst>
      <p:ext uri="{BB962C8B-B14F-4D97-AF65-F5344CB8AC3E}">
        <p14:creationId xmlns:p14="http://schemas.microsoft.com/office/powerpoint/2010/main" val="1839171416"/>
      </p:ext>
    </p:extLst>
  </p:cSld>
  <p:clrMapOvr>
    <a:masterClrMapping/>
  </p:clrMapOvr>
  <p:hf hdr="0" ftr="0" dt="0"/>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1" y="365128"/>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3"/>
            <a:ext cx="2743200" cy="365125"/>
          </a:xfrm>
          <a:prstGeom prst="rect">
            <a:avLst/>
          </a:prstGeom>
        </p:spPr>
        <p:txBody>
          <a:bodyPr/>
          <a:lstStyle/>
          <a:p>
            <a:pPr defTabSz="913761"/>
            <a:fld id="{C764DE79-268F-4C1A-8933-263129D2AF90}" type="datetimeFigureOut">
              <a:rPr lang="en-US" smtClean="0">
                <a:solidFill>
                  <a:srgbClr val="FFFFFF"/>
                </a:solidFill>
              </a:rPr>
              <a:pPr defTabSz="913761"/>
              <a:t>7/31/2019</a:t>
            </a:fld>
            <a:endParaRPr lang="en-US" dirty="0">
              <a:solidFill>
                <a:srgbClr val="FFFFFF"/>
              </a:solidFill>
            </a:endParaRPr>
          </a:p>
        </p:txBody>
      </p:sp>
      <p:sp>
        <p:nvSpPr>
          <p:cNvPr id="5" name="Footer Placeholder 4"/>
          <p:cNvSpPr>
            <a:spLocks noGrp="1"/>
          </p:cNvSpPr>
          <p:nvPr>
            <p:ph type="ftr" sz="quarter" idx="11"/>
          </p:nvPr>
        </p:nvSpPr>
        <p:spPr>
          <a:xfrm>
            <a:off x="4038601" y="6356353"/>
            <a:ext cx="4114800" cy="365125"/>
          </a:xfrm>
          <a:prstGeom prst="rect">
            <a:avLst/>
          </a:prstGeom>
        </p:spPr>
        <p:txBody>
          <a:bodyPr/>
          <a:lstStyle/>
          <a:p>
            <a:pPr defTabSz="913761"/>
            <a:endParaRPr lang="en-US" dirty="0">
              <a:solidFill>
                <a:srgbClr val="FFFFFF"/>
              </a:solidFill>
            </a:endParaRPr>
          </a:p>
        </p:txBody>
      </p:sp>
      <p:sp>
        <p:nvSpPr>
          <p:cNvPr id="6" name="Slide Number Placeholder 5"/>
          <p:cNvSpPr>
            <a:spLocks noGrp="1"/>
          </p:cNvSpPr>
          <p:nvPr>
            <p:ph type="sldNum" sz="quarter" idx="12"/>
          </p:nvPr>
        </p:nvSpPr>
        <p:spPr>
          <a:xfrm>
            <a:off x="8610600" y="6356353"/>
            <a:ext cx="2743200" cy="365125"/>
          </a:xfrm>
          <a:prstGeom prst="rect">
            <a:avLst/>
          </a:prstGeom>
        </p:spPr>
        <p:txBody>
          <a:bodyPr/>
          <a:lstStyle/>
          <a:p>
            <a:pPr defTabSz="913761"/>
            <a:fld id="{48F63A3B-78C7-47BE-AE5E-E10140E04643}" type="slidenum">
              <a:rPr lang="en-US" smtClean="0">
                <a:solidFill>
                  <a:srgbClr val="FFFFFF"/>
                </a:solidFill>
              </a:rPr>
              <a:pPr defTabSz="913761"/>
              <a:t>‹#›</a:t>
            </a:fld>
            <a:endParaRPr lang="en-US" dirty="0">
              <a:solidFill>
                <a:srgbClr val="FFFFFF"/>
              </a:solidFill>
            </a:endParaRPr>
          </a:p>
        </p:txBody>
      </p:sp>
    </p:spTree>
    <p:extLst>
      <p:ext uri="{BB962C8B-B14F-4D97-AF65-F5344CB8AC3E}">
        <p14:creationId xmlns:p14="http://schemas.microsoft.com/office/powerpoint/2010/main" val="4186074323"/>
      </p:ext>
    </p:extLst>
  </p:cSld>
  <p:clrMapOvr>
    <a:masterClrMapping/>
  </p:clrMapOvr>
  <p:hf hdr="0" ftr="0" dt="0"/>
</p:sldLayout>
</file>

<file path=ppt/slideLayouts/slideLayout1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41"/>
            <a:ext cx="10515600" cy="2852737"/>
          </a:xfrm>
          <a:prstGeom prst="rect">
            <a:avLst/>
          </a:prstGeom>
        </p:spPr>
        <p:txBody>
          <a:bodyPr anchor="b"/>
          <a:lstStyle>
            <a:lvl1pPr>
              <a:defRPr sz="5997"/>
            </a:lvl1pPr>
          </a:lstStyle>
          <a:p>
            <a:r>
              <a:rPr lang="en-US"/>
              <a:t>Click to edit Master title style</a:t>
            </a:r>
            <a:endParaRPr lang="en-US" dirty="0"/>
          </a:p>
        </p:txBody>
      </p:sp>
      <p:sp>
        <p:nvSpPr>
          <p:cNvPr id="3" name="Text Placeholder 2"/>
          <p:cNvSpPr>
            <a:spLocks noGrp="1"/>
          </p:cNvSpPr>
          <p:nvPr>
            <p:ph type="body" idx="1"/>
          </p:nvPr>
        </p:nvSpPr>
        <p:spPr>
          <a:xfrm>
            <a:off x="831850" y="4589466"/>
            <a:ext cx="10515600" cy="1500187"/>
          </a:xfrm>
        </p:spPr>
        <p:txBody>
          <a:bodyPr/>
          <a:lstStyle>
            <a:lvl1pPr marL="0" indent="0">
              <a:buNone/>
              <a:defRPr sz="2400">
                <a:solidFill>
                  <a:schemeClr val="tx1">
                    <a:tint val="75000"/>
                  </a:schemeClr>
                </a:solidFill>
              </a:defRPr>
            </a:lvl1pPr>
            <a:lvl2pPr marL="456858" indent="0">
              <a:buNone/>
              <a:defRPr sz="2000">
                <a:solidFill>
                  <a:schemeClr val="tx1">
                    <a:tint val="75000"/>
                  </a:schemeClr>
                </a:solidFill>
              </a:defRPr>
            </a:lvl2pPr>
            <a:lvl3pPr marL="913716" indent="0">
              <a:buNone/>
              <a:defRPr sz="1800">
                <a:solidFill>
                  <a:schemeClr val="tx1">
                    <a:tint val="75000"/>
                  </a:schemeClr>
                </a:solidFill>
              </a:defRPr>
            </a:lvl3pPr>
            <a:lvl4pPr marL="1370572" indent="0">
              <a:buNone/>
              <a:defRPr sz="1600">
                <a:solidFill>
                  <a:schemeClr val="tx1">
                    <a:tint val="75000"/>
                  </a:schemeClr>
                </a:solidFill>
              </a:defRPr>
            </a:lvl4pPr>
            <a:lvl5pPr marL="1827429" indent="0">
              <a:buNone/>
              <a:defRPr sz="1600">
                <a:solidFill>
                  <a:schemeClr val="tx1">
                    <a:tint val="75000"/>
                  </a:schemeClr>
                </a:solidFill>
              </a:defRPr>
            </a:lvl5pPr>
            <a:lvl6pPr marL="2284287" indent="0">
              <a:buNone/>
              <a:defRPr sz="1600">
                <a:solidFill>
                  <a:schemeClr val="tx1">
                    <a:tint val="75000"/>
                  </a:schemeClr>
                </a:solidFill>
              </a:defRPr>
            </a:lvl6pPr>
            <a:lvl7pPr marL="2741144" indent="0">
              <a:buNone/>
              <a:defRPr sz="1600">
                <a:solidFill>
                  <a:schemeClr val="tx1">
                    <a:tint val="75000"/>
                  </a:schemeClr>
                </a:solidFill>
              </a:defRPr>
            </a:lvl7pPr>
            <a:lvl8pPr marL="3198001" indent="0">
              <a:buNone/>
              <a:defRPr sz="1600">
                <a:solidFill>
                  <a:schemeClr val="tx1">
                    <a:tint val="75000"/>
                  </a:schemeClr>
                </a:solidFill>
              </a:defRPr>
            </a:lvl8pPr>
            <a:lvl9pPr marL="3654858"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3"/>
            <a:ext cx="2743200" cy="365125"/>
          </a:xfrm>
          <a:prstGeom prst="rect">
            <a:avLst/>
          </a:prstGeom>
        </p:spPr>
        <p:txBody>
          <a:bodyPr/>
          <a:lstStyle/>
          <a:p>
            <a:pPr defTabSz="913761"/>
            <a:fld id="{C764DE79-268F-4C1A-8933-263129D2AF90}" type="datetimeFigureOut">
              <a:rPr lang="en-US" smtClean="0">
                <a:solidFill>
                  <a:srgbClr val="FFFFFF"/>
                </a:solidFill>
              </a:rPr>
              <a:pPr defTabSz="913761"/>
              <a:t>7/31/2019</a:t>
            </a:fld>
            <a:endParaRPr lang="en-US" dirty="0">
              <a:solidFill>
                <a:srgbClr val="FFFFFF"/>
              </a:solidFill>
            </a:endParaRPr>
          </a:p>
        </p:txBody>
      </p:sp>
      <p:sp>
        <p:nvSpPr>
          <p:cNvPr id="5" name="Footer Placeholder 4"/>
          <p:cNvSpPr>
            <a:spLocks noGrp="1"/>
          </p:cNvSpPr>
          <p:nvPr>
            <p:ph type="ftr" sz="quarter" idx="11"/>
          </p:nvPr>
        </p:nvSpPr>
        <p:spPr>
          <a:xfrm>
            <a:off x="4038601" y="6356353"/>
            <a:ext cx="4114800" cy="365125"/>
          </a:xfrm>
          <a:prstGeom prst="rect">
            <a:avLst/>
          </a:prstGeom>
        </p:spPr>
        <p:txBody>
          <a:bodyPr/>
          <a:lstStyle/>
          <a:p>
            <a:pPr defTabSz="913761"/>
            <a:endParaRPr lang="en-US" dirty="0">
              <a:solidFill>
                <a:srgbClr val="FFFFFF"/>
              </a:solidFill>
            </a:endParaRPr>
          </a:p>
        </p:txBody>
      </p:sp>
      <p:sp>
        <p:nvSpPr>
          <p:cNvPr id="6" name="Slide Number Placeholder 5"/>
          <p:cNvSpPr>
            <a:spLocks noGrp="1"/>
          </p:cNvSpPr>
          <p:nvPr>
            <p:ph type="sldNum" sz="quarter" idx="12"/>
          </p:nvPr>
        </p:nvSpPr>
        <p:spPr>
          <a:xfrm>
            <a:off x="8610600" y="6356353"/>
            <a:ext cx="2743200" cy="365125"/>
          </a:xfrm>
          <a:prstGeom prst="rect">
            <a:avLst/>
          </a:prstGeom>
        </p:spPr>
        <p:txBody>
          <a:bodyPr/>
          <a:lstStyle/>
          <a:p>
            <a:pPr defTabSz="913761"/>
            <a:fld id="{48F63A3B-78C7-47BE-AE5E-E10140E04643}" type="slidenum">
              <a:rPr lang="en-US" smtClean="0">
                <a:solidFill>
                  <a:srgbClr val="FFFFFF"/>
                </a:solidFill>
              </a:rPr>
              <a:pPr defTabSz="913761"/>
              <a:t>‹#›</a:t>
            </a:fld>
            <a:endParaRPr lang="en-US" dirty="0">
              <a:solidFill>
                <a:srgbClr val="FFFFFF"/>
              </a:solidFill>
            </a:endParaRPr>
          </a:p>
        </p:txBody>
      </p:sp>
    </p:spTree>
    <p:extLst>
      <p:ext uri="{BB962C8B-B14F-4D97-AF65-F5344CB8AC3E}">
        <p14:creationId xmlns:p14="http://schemas.microsoft.com/office/powerpoint/2010/main" val="2005058122"/>
      </p:ext>
    </p:extLst>
  </p:cSld>
  <p:clrMapOvr>
    <a:masterClrMapping/>
  </p:clrMapOvr>
  <p:hf hdr="0" ftr="0" dt="0"/>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1" y="365128"/>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838200" y="6356353"/>
            <a:ext cx="2743200" cy="365125"/>
          </a:xfrm>
          <a:prstGeom prst="rect">
            <a:avLst/>
          </a:prstGeom>
        </p:spPr>
        <p:txBody>
          <a:bodyPr/>
          <a:lstStyle/>
          <a:p>
            <a:pPr defTabSz="913761"/>
            <a:fld id="{C764DE79-268F-4C1A-8933-263129D2AF90}" type="datetimeFigureOut">
              <a:rPr lang="en-US" smtClean="0">
                <a:solidFill>
                  <a:srgbClr val="FFFFFF"/>
                </a:solidFill>
              </a:rPr>
              <a:pPr defTabSz="913761"/>
              <a:t>7/31/2019</a:t>
            </a:fld>
            <a:endParaRPr lang="en-US" dirty="0">
              <a:solidFill>
                <a:srgbClr val="FFFFFF"/>
              </a:solidFill>
            </a:endParaRPr>
          </a:p>
        </p:txBody>
      </p:sp>
      <p:sp>
        <p:nvSpPr>
          <p:cNvPr id="6" name="Footer Placeholder 5"/>
          <p:cNvSpPr>
            <a:spLocks noGrp="1"/>
          </p:cNvSpPr>
          <p:nvPr>
            <p:ph type="ftr" sz="quarter" idx="11"/>
          </p:nvPr>
        </p:nvSpPr>
        <p:spPr>
          <a:xfrm>
            <a:off x="4038601" y="6356353"/>
            <a:ext cx="4114800" cy="365125"/>
          </a:xfrm>
          <a:prstGeom prst="rect">
            <a:avLst/>
          </a:prstGeom>
        </p:spPr>
        <p:txBody>
          <a:bodyPr/>
          <a:lstStyle/>
          <a:p>
            <a:pPr defTabSz="913761"/>
            <a:endParaRPr lang="en-US" dirty="0">
              <a:solidFill>
                <a:srgbClr val="FFFFFF"/>
              </a:solidFill>
            </a:endParaRPr>
          </a:p>
        </p:txBody>
      </p:sp>
      <p:sp>
        <p:nvSpPr>
          <p:cNvPr id="7" name="Slide Number Placeholder 6"/>
          <p:cNvSpPr>
            <a:spLocks noGrp="1"/>
          </p:cNvSpPr>
          <p:nvPr>
            <p:ph type="sldNum" sz="quarter" idx="12"/>
          </p:nvPr>
        </p:nvSpPr>
        <p:spPr>
          <a:xfrm>
            <a:off x="8610600" y="6356353"/>
            <a:ext cx="2743200" cy="365125"/>
          </a:xfrm>
          <a:prstGeom prst="rect">
            <a:avLst/>
          </a:prstGeom>
        </p:spPr>
        <p:txBody>
          <a:bodyPr/>
          <a:lstStyle/>
          <a:p>
            <a:pPr defTabSz="913761"/>
            <a:fld id="{48F63A3B-78C7-47BE-AE5E-E10140E04643}" type="slidenum">
              <a:rPr lang="en-US" smtClean="0">
                <a:solidFill>
                  <a:srgbClr val="FFFFFF"/>
                </a:solidFill>
              </a:rPr>
              <a:pPr defTabSz="913761"/>
              <a:t>‹#›</a:t>
            </a:fld>
            <a:endParaRPr lang="en-US" dirty="0">
              <a:solidFill>
                <a:srgbClr val="FFFFFF"/>
              </a:solidFill>
            </a:endParaRPr>
          </a:p>
        </p:txBody>
      </p:sp>
    </p:spTree>
    <p:extLst>
      <p:ext uri="{BB962C8B-B14F-4D97-AF65-F5344CB8AC3E}">
        <p14:creationId xmlns:p14="http://schemas.microsoft.com/office/powerpoint/2010/main" val="693366078"/>
      </p:ext>
    </p:extLst>
  </p:cSld>
  <p:clrMapOvr>
    <a:masterClrMapping/>
  </p:clrMapOvr>
  <p:hf hdr="0" ftr="0" dt="0"/>
</p:sldLayout>
</file>

<file path=ppt/slideLayouts/slideLayout1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8"/>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6858" indent="0">
              <a:buNone/>
              <a:defRPr sz="2000" b="1"/>
            </a:lvl2pPr>
            <a:lvl3pPr marL="913716" indent="0">
              <a:buNone/>
              <a:defRPr sz="1800" b="1"/>
            </a:lvl3pPr>
            <a:lvl4pPr marL="1370572" indent="0">
              <a:buNone/>
              <a:defRPr sz="1600" b="1"/>
            </a:lvl4pPr>
            <a:lvl5pPr marL="1827429" indent="0">
              <a:buNone/>
              <a:defRPr sz="1600" b="1"/>
            </a:lvl5pPr>
            <a:lvl6pPr marL="2284287" indent="0">
              <a:buNone/>
              <a:defRPr sz="1600" b="1"/>
            </a:lvl6pPr>
            <a:lvl7pPr marL="2741144" indent="0">
              <a:buNone/>
              <a:defRPr sz="1600" b="1"/>
            </a:lvl7pPr>
            <a:lvl8pPr marL="3198001" indent="0">
              <a:buNone/>
              <a:defRPr sz="1600" b="1"/>
            </a:lvl8pPr>
            <a:lvl9pPr marL="3654858"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6858" indent="0">
              <a:buNone/>
              <a:defRPr sz="2000" b="1"/>
            </a:lvl2pPr>
            <a:lvl3pPr marL="913716" indent="0">
              <a:buNone/>
              <a:defRPr sz="1800" b="1"/>
            </a:lvl3pPr>
            <a:lvl4pPr marL="1370572" indent="0">
              <a:buNone/>
              <a:defRPr sz="1600" b="1"/>
            </a:lvl4pPr>
            <a:lvl5pPr marL="1827429" indent="0">
              <a:buNone/>
              <a:defRPr sz="1600" b="1"/>
            </a:lvl5pPr>
            <a:lvl6pPr marL="2284287" indent="0">
              <a:buNone/>
              <a:defRPr sz="1600" b="1"/>
            </a:lvl6pPr>
            <a:lvl7pPr marL="2741144" indent="0">
              <a:buNone/>
              <a:defRPr sz="1600" b="1"/>
            </a:lvl7pPr>
            <a:lvl8pPr marL="3198001" indent="0">
              <a:buNone/>
              <a:defRPr sz="1600" b="1"/>
            </a:lvl8pPr>
            <a:lvl9pPr marL="365485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838200" y="6356353"/>
            <a:ext cx="2743200" cy="365125"/>
          </a:xfrm>
          <a:prstGeom prst="rect">
            <a:avLst/>
          </a:prstGeom>
        </p:spPr>
        <p:txBody>
          <a:bodyPr/>
          <a:lstStyle/>
          <a:p>
            <a:pPr defTabSz="913761"/>
            <a:fld id="{C764DE79-268F-4C1A-8933-263129D2AF90}" type="datetimeFigureOut">
              <a:rPr lang="en-US" smtClean="0">
                <a:solidFill>
                  <a:srgbClr val="FFFFFF"/>
                </a:solidFill>
              </a:rPr>
              <a:pPr defTabSz="913761"/>
              <a:t>7/31/2019</a:t>
            </a:fld>
            <a:endParaRPr lang="en-US" dirty="0">
              <a:solidFill>
                <a:srgbClr val="FFFFFF"/>
              </a:solidFill>
            </a:endParaRPr>
          </a:p>
        </p:txBody>
      </p:sp>
      <p:sp>
        <p:nvSpPr>
          <p:cNvPr id="8" name="Footer Placeholder 7"/>
          <p:cNvSpPr>
            <a:spLocks noGrp="1"/>
          </p:cNvSpPr>
          <p:nvPr>
            <p:ph type="ftr" sz="quarter" idx="11"/>
          </p:nvPr>
        </p:nvSpPr>
        <p:spPr>
          <a:xfrm>
            <a:off x="4038601" y="6356353"/>
            <a:ext cx="4114800" cy="365125"/>
          </a:xfrm>
          <a:prstGeom prst="rect">
            <a:avLst/>
          </a:prstGeom>
        </p:spPr>
        <p:txBody>
          <a:bodyPr/>
          <a:lstStyle/>
          <a:p>
            <a:pPr defTabSz="913761"/>
            <a:endParaRPr lang="en-US" dirty="0">
              <a:solidFill>
                <a:srgbClr val="FFFFFF"/>
              </a:solidFill>
            </a:endParaRPr>
          </a:p>
        </p:txBody>
      </p:sp>
      <p:sp>
        <p:nvSpPr>
          <p:cNvPr id="9" name="Slide Number Placeholder 8"/>
          <p:cNvSpPr>
            <a:spLocks noGrp="1"/>
          </p:cNvSpPr>
          <p:nvPr>
            <p:ph type="sldNum" sz="quarter" idx="12"/>
          </p:nvPr>
        </p:nvSpPr>
        <p:spPr>
          <a:xfrm>
            <a:off x="8610600" y="6356353"/>
            <a:ext cx="2743200" cy="365125"/>
          </a:xfrm>
          <a:prstGeom prst="rect">
            <a:avLst/>
          </a:prstGeom>
        </p:spPr>
        <p:txBody>
          <a:bodyPr/>
          <a:lstStyle/>
          <a:p>
            <a:pPr defTabSz="913761"/>
            <a:fld id="{48F63A3B-78C7-47BE-AE5E-E10140E04643}" type="slidenum">
              <a:rPr lang="en-US" smtClean="0">
                <a:solidFill>
                  <a:srgbClr val="FFFFFF"/>
                </a:solidFill>
              </a:rPr>
              <a:pPr defTabSz="913761"/>
              <a:t>‹#›</a:t>
            </a:fld>
            <a:endParaRPr lang="en-US" dirty="0">
              <a:solidFill>
                <a:srgbClr val="FFFFFF"/>
              </a:solidFill>
            </a:endParaRPr>
          </a:p>
        </p:txBody>
      </p:sp>
    </p:spTree>
    <p:extLst>
      <p:ext uri="{BB962C8B-B14F-4D97-AF65-F5344CB8AC3E}">
        <p14:creationId xmlns:p14="http://schemas.microsoft.com/office/powerpoint/2010/main" val="1162795421"/>
      </p:ext>
    </p:extLst>
  </p:cSld>
  <p:clrMapOvr>
    <a:masterClrMapping/>
  </p:clrMapOvr>
  <p:hf hdr="0" ftr="0" dt="0"/>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1" y="365128"/>
            <a:ext cx="10515600" cy="1325563"/>
          </a:xfrm>
          <a:prstGeom prst="rect">
            <a:avLst/>
          </a:prstGeom>
        </p:spPr>
        <p:txBody>
          <a:bodyPr/>
          <a:lstStyle/>
          <a:p>
            <a:r>
              <a:rPr lang="en-US"/>
              <a:t>Click to edit Master title style</a:t>
            </a:r>
            <a:endParaRPr lang="en-US" dirty="0"/>
          </a:p>
        </p:txBody>
      </p:sp>
      <p:sp>
        <p:nvSpPr>
          <p:cNvPr id="3" name="Date Placeholder 2"/>
          <p:cNvSpPr>
            <a:spLocks noGrp="1"/>
          </p:cNvSpPr>
          <p:nvPr>
            <p:ph type="dt" sz="half" idx="10"/>
          </p:nvPr>
        </p:nvSpPr>
        <p:spPr>
          <a:xfrm>
            <a:off x="838200" y="6356353"/>
            <a:ext cx="2743200" cy="365125"/>
          </a:xfrm>
          <a:prstGeom prst="rect">
            <a:avLst/>
          </a:prstGeom>
        </p:spPr>
        <p:txBody>
          <a:bodyPr/>
          <a:lstStyle/>
          <a:p>
            <a:pPr defTabSz="913761"/>
            <a:fld id="{C764DE79-268F-4C1A-8933-263129D2AF90}" type="datetimeFigureOut">
              <a:rPr lang="en-US" smtClean="0">
                <a:solidFill>
                  <a:srgbClr val="FFFFFF"/>
                </a:solidFill>
              </a:rPr>
              <a:pPr defTabSz="913761"/>
              <a:t>7/31/2019</a:t>
            </a:fld>
            <a:endParaRPr lang="en-US" dirty="0">
              <a:solidFill>
                <a:srgbClr val="FFFFFF"/>
              </a:solidFill>
            </a:endParaRPr>
          </a:p>
        </p:txBody>
      </p:sp>
      <p:sp>
        <p:nvSpPr>
          <p:cNvPr id="4" name="Footer Placeholder 3"/>
          <p:cNvSpPr>
            <a:spLocks noGrp="1"/>
          </p:cNvSpPr>
          <p:nvPr>
            <p:ph type="ftr" sz="quarter" idx="11"/>
          </p:nvPr>
        </p:nvSpPr>
        <p:spPr>
          <a:xfrm>
            <a:off x="4038601" y="6356353"/>
            <a:ext cx="4114800" cy="365125"/>
          </a:xfrm>
          <a:prstGeom prst="rect">
            <a:avLst/>
          </a:prstGeom>
        </p:spPr>
        <p:txBody>
          <a:bodyPr/>
          <a:lstStyle/>
          <a:p>
            <a:pPr defTabSz="913761"/>
            <a:endParaRPr lang="en-US" dirty="0">
              <a:solidFill>
                <a:srgbClr val="FFFFFF"/>
              </a:solidFill>
            </a:endParaRPr>
          </a:p>
        </p:txBody>
      </p:sp>
      <p:sp>
        <p:nvSpPr>
          <p:cNvPr id="5" name="Slide Number Placeholder 4"/>
          <p:cNvSpPr>
            <a:spLocks noGrp="1"/>
          </p:cNvSpPr>
          <p:nvPr>
            <p:ph type="sldNum" sz="quarter" idx="12"/>
          </p:nvPr>
        </p:nvSpPr>
        <p:spPr>
          <a:xfrm>
            <a:off x="8610600" y="6356353"/>
            <a:ext cx="2743200" cy="365125"/>
          </a:xfrm>
          <a:prstGeom prst="rect">
            <a:avLst/>
          </a:prstGeom>
        </p:spPr>
        <p:txBody>
          <a:bodyPr/>
          <a:lstStyle/>
          <a:p>
            <a:pPr defTabSz="913761"/>
            <a:fld id="{48F63A3B-78C7-47BE-AE5E-E10140E04643}" type="slidenum">
              <a:rPr lang="en-US" smtClean="0">
                <a:solidFill>
                  <a:srgbClr val="FFFFFF"/>
                </a:solidFill>
              </a:rPr>
              <a:pPr defTabSz="913761"/>
              <a:t>‹#›</a:t>
            </a:fld>
            <a:endParaRPr lang="en-US" dirty="0">
              <a:solidFill>
                <a:srgbClr val="FFFFFF"/>
              </a:solidFill>
            </a:endParaRPr>
          </a:p>
        </p:txBody>
      </p:sp>
    </p:spTree>
    <p:extLst>
      <p:ext uri="{BB962C8B-B14F-4D97-AF65-F5344CB8AC3E}">
        <p14:creationId xmlns:p14="http://schemas.microsoft.com/office/powerpoint/2010/main" val="53046630"/>
      </p:ext>
    </p:extLst>
  </p:cSld>
  <p:clrMapOvr>
    <a:masterClrMapping/>
  </p:clrMapOvr>
  <p:hf hdr="0" ftr="0" dt="0"/>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3"/>
            <a:ext cx="2743200" cy="365125"/>
          </a:xfrm>
          <a:prstGeom prst="rect">
            <a:avLst/>
          </a:prstGeom>
        </p:spPr>
        <p:txBody>
          <a:bodyPr/>
          <a:lstStyle/>
          <a:p>
            <a:pPr defTabSz="913761"/>
            <a:fld id="{C764DE79-268F-4C1A-8933-263129D2AF90}" type="datetimeFigureOut">
              <a:rPr lang="en-US" smtClean="0">
                <a:solidFill>
                  <a:srgbClr val="FFFFFF"/>
                </a:solidFill>
              </a:rPr>
              <a:pPr defTabSz="913761"/>
              <a:t>7/31/2019</a:t>
            </a:fld>
            <a:endParaRPr lang="en-US" dirty="0">
              <a:solidFill>
                <a:srgbClr val="FFFFFF"/>
              </a:solidFill>
            </a:endParaRPr>
          </a:p>
        </p:txBody>
      </p:sp>
      <p:sp>
        <p:nvSpPr>
          <p:cNvPr id="3" name="Footer Placeholder 2"/>
          <p:cNvSpPr>
            <a:spLocks noGrp="1"/>
          </p:cNvSpPr>
          <p:nvPr>
            <p:ph type="ftr" sz="quarter" idx="11"/>
          </p:nvPr>
        </p:nvSpPr>
        <p:spPr>
          <a:xfrm>
            <a:off x="4038601" y="6356353"/>
            <a:ext cx="4114800" cy="365125"/>
          </a:xfrm>
          <a:prstGeom prst="rect">
            <a:avLst/>
          </a:prstGeom>
        </p:spPr>
        <p:txBody>
          <a:bodyPr/>
          <a:lstStyle/>
          <a:p>
            <a:pPr defTabSz="913761"/>
            <a:endParaRPr lang="en-US" dirty="0">
              <a:solidFill>
                <a:srgbClr val="FFFFFF"/>
              </a:solidFill>
            </a:endParaRPr>
          </a:p>
        </p:txBody>
      </p:sp>
      <p:sp>
        <p:nvSpPr>
          <p:cNvPr id="4" name="Slide Number Placeholder 3"/>
          <p:cNvSpPr>
            <a:spLocks noGrp="1"/>
          </p:cNvSpPr>
          <p:nvPr>
            <p:ph type="sldNum" sz="quarter" idx="12"/>
          </p:nvPr>
        </p:nvSpPr>
        <p:spPr>
          <a:xfrm>
            <a:off x="8610600" y="6356353"/>
            <a:ext cx="2743200" cy="365125"/>
          </a:xfrm>
          <a:prstGeom prst="rect">
            <a:avLst/>
          </a:prstGeom>
        </p:spPr>
        <p:txBody>
          <a:bodyPr/>
          <a:lstStyle/>
          <a:p>
            <a:pPr defTabSz="913761"/>
            <a:fld id="{48F63A3B-78C7-47BE-AE5E-E10140E04643}" type="slidenum">
              <a:rPr lang="en-US" smtClean="0">
                <a:solidFill>
                  <a:srgbClr val="FFFFFF"/>
                </a:solidFill>
              </a:rPr>
              <a:pPr defTabSz="913761"/>
              <a:t>‹#›</a:t>
            </a:fld>
            <a:endParaRPr lang="en-US" dirty="0">
              <a:solidFill>
                <a:srgbClr val="FFFFFF"/>
              </a:solidFill>
            </a:endParaRPr>
          </a:p>
        </p:txBody>
      </p:sp>
    </p:spTree>
    <p:extLst>
      <p:ext uri="{BB962C8B-B14F-4D97-AF65-F5344CB8AC3E}">
        <p14:creationId xmlns:p14="http://schemas.microsoft.com/office/powerpoint/2010/main" val="230372453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91" y="457200"/>
            <a:ext cx="3932237" cy="1600200"/>
          </a:xfrm>
          <a:prstGeom prst="rect">
            <a:avLst/>
          </a:prstGeom>
        </p:spPr>
        <p:txBody>
          <a:bodyPr anchor="b"/>
          <a:lstStyle>
            <a:lvl1pPr>
              <a:defRPr sz="3197"/>
            </a:lvl1pPr>
          </a:lstStyle>
          <a:p>
            <a:r>
              <a:rPr lang="en-US"/>
              <a:t>Click to edit Master title style</a:t>
            </a:r>
            <a:endParaRPr lang="en-US" dirty="0"/>
          </a:p>
        </p:txBody>
      </p:sp>
      <p:sp>
        <p:nvSpPr>
          <p:cNvPr id="3" name="Content Placeholder 2"/>
          <p:cNvSpPr>
            <a:spLocks noGrp="1"/>
          </p:cNvSpPr>
          <p:nvPr>
            <p:ph idx="1"/>
          </p:nvPr>
        </p:nvSpPr>
        <p:spPr>
          <a:xfrm>
            <a:off x="5183188" y="987428"/>
            <a:ext cx="6172200" cy="4873625"/>
          </a:xfrm>
        </p:spPr>
        <p:txBody>
          <a:bodyPr/>
          <a:lstStyle>
            <a:lvl1pPr>
              <a:defRPr sz="3197"/>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91" y="2057400"/>
            <a:ext cx="3932237" cy="3811588"/>
          </a:xfrm>
        </p:spPr>
        <p:txBody>
          <a:bodyPr/>
          <a:lstStyle>
            <a:lvl1pPr marL="0" indent="0">
              <a:buNone/>
              <a:defRPr sz="1600"/>
            </a:lvl1pPr>
            <a:lvl2pPr marL="456858" indent="0">
              <a:buNone/>
              <a:defRPr sz="1400"/>
            </a:lvl2pPr>
            <a:lvl3pPr marL="913716" indent="0">
              <a:buNone/>
              <a:defRPr sz="1200"/>
            </a:lvl3pPr>
            <a:lvl4pPr marL="1370572" indent="0">
              <a:buNone/>
              <a:defRPr sz="1000"/>
            </a:lvl4pPr>
            <a:lvl5pPr marL="1827429" indent="0">
              <a:buNone/>
              <a:defRPr sz="1000"/>
            </a:lvl5pPr>
            <a:lvl6pPr marL="2284287" indent="0">
              <a:buNone/>
              <a:defRPr sz="1000"/>
            </a:lvl6pPr>
            <a:lvl7pPr marL="2741144" indent="0">
              <a:buNone/>
              <a:defRPr sz="1000"/>
            </a:lvl7pPr>
            <a:lvl8pPr marL="3198001" indent="0">
              <a:buNone/>
              <a:defRPr sz="1000"/>
            </a:lvl8pPr>
            <a:lvl9pPr marL="3654858"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3"/>
            <a:ext cx="2743200" cy="365125"/>
          </a:xfrm>
          <a:prstGeom prst="rect">
            <a:avLst/>
          </a:prstGeom>
        </p:spPr>
        <p:txBody>
          <a:bodyPr/>
          <a:lstStyle/>
          <a:p>
            <a:pPr defTabSz="913761"/>
            <a:fld id="{C764DE79-268F-4C1A-8933-263129D2AF90}" type="datetimeFigureOut">
              <a:rPr lang="en-US" smtClean="0">
                <a:solidFill>
                  <a:srgbClr val="FFFFFF"/>
                </a:solidFill>
              </a:rPr>
              <a:pPr defTabSz="913761"/>
              <a:t>7/31/2019</a:t>
            </a:fld>
            <a:endParaRPr lang="en-US" dirty="0">
              <a:solidFill>
                <a:srgbClr val="FFFFFF"/>
              </a:solidFill>
            </a:endParaRPr>
          </a:p>
        </p:txBody>
      </p:sp>
      <p:sp>
        <p:nvSpPr>
          <p:cNvPr id="6" name="Footer Placeholder 5"/>
          <p:cNvSpPr>
            <a:spLocks noGrp="1"/>
          </p:cNvSpPr>
          <p:nvPr>
            <p:ph type="ftr" sz="quarter" idx="11"/>
          </p:nvPr>
        </p:nvSpPr>
        <p:spPr>
          <a:xfrm>
            <a:off x="4038601" y="6356353"/>
            <a:ext cx="4114800" cy="365125"/>
          </a:xfrm>
          <a:prstGeom prst="rect">
            <a:avLst/>
          </a:prstGeom>
        </p:spPr>
        <p:txBody>
          <a:bodyPr/>
          <a:lstStyle/>
          <a:p>
            <a:pPr defTabSz="913761"/>
            <a:endParaRPr lang="en-US" dirty="0">
              <a:solidFill>
                <a:srgbClr val="FFFFFF"/>
              </a:solidFill>
            </a:endParaRPr>
          </a:p>
        </p:txBody>
      </p:sp>
      <p:sp>
        <p:nvSpPr>
          <p:cNvPr id="7" name="Slide Number Placeholder 6"/>
          <p:cNvSpPr>
            <a:spLocks noGrp="1"/>
          </p:cNvSpPr>
          <p:nvPr>
            <p:ph type="sldNum" sz="quarter" idx="12"/>
          </p:nvPr>
        </p:nvSpPr>
        <p:spPr>
          <a:xfrm>
            <a:off x="8610600" y="6356353"/>
            <a:ext cx="2743200" cy="365125"/>
          </a:xfrm>
          <a:prstGeom prst="rect">
            <a:avLst/>
          </a:prstGeom>
        </p:spPr>
        <p:txBody>
          <a:bodyPr/>
          <a:lstStyle/>
          <a:p>
            <a:pPr defTabSz="913761"/>
            <a:fld id="{48F63A3B-78C7-47BE-AE5E-E10140E04643}" type="slidenum">
              <a:rPr lang="en-US" smtClean="0">
                <a:solidFill>
                  <a:srgbClr val="FFFFFF"/>
                </a:solidFill>
              </a:rPr>
              <a:pPr defTabSz="913761"/>
              <a:t>‹#›</a:t>
            </a:fld>
            <a:endParaRPr lang="en-US" dirty="0">
              <a:solidFill>
                <a:srgbClr val="FFFFFF"/>
              </a:solidFill>
            </a:endParaRPr>
          </a:p>
        </p:txBody>
      </p:sp>
    </p:spTree>
    <p:extLst>
      <p:ext uri="{BB962C8B-B14F-4D97-AF65-F5344CB8AC3E}">
        <p14:creationId xmlns:p14="http://schemas.microsoft.com/office/powerpoint/2010/main" val="1035484247"/>
      </p:ext>
    </p:extLst>
  </p:cSld>
  <p:clrMapOvr>
    <a:masterClrMapping/>
  </p:clrMapOvr>
  <p:hf hdr="0" ftr="0" dt="0"/>
</p:sldLayout>
</file>

<file path=ppt/slideLayouts/slideLayout1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91" y="457200"/>
            <a:ext cx="3932237" cy="1600200"/>
          </a:xfrm>
          <a:prstGeom prst="rect">
            <a:avLst/>
          </a:prstGeom>
        </p:spPr>
        <p:txBody>
          <a:bodyPr anchor="b"/>
          <a:lstStyle>
            <a:lvl1pPr>
              <a:defRPr sz="3197"/>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8"/>
            <a:ext cx="6172200" cy="4873625"/>
          </a:xfrm>
        </p:spPr>
        <p:txBody>
          <a:bodyPr anchor="t"/>
          <a:lstStyle>
            <a:lvl1pPr marL="0" indent="0">
              <a:buNone/>
              <a:defRPr sz="3197"/>
            </a:lvl1pPr>
            <a:lvl2pPr marL="456858" indent="0">
              <a:buNone/>
              <a:defRPr sz="2800"/>
            </a:lvl2pPr>
            <a:lvl3pPr marL="913716" indent="0">
              <a:buNone/>
              <a:defRPr sz="2400"/>
            </a:lvl3pPr>
            <a:lvl4pPr marL="1370572" indent="0">
              <a:buNone/>
              <a:defRPr sz="2000"/>
            </a:lvl4pPr>
            <a:lvl5pPr marL="1827429" indent="0">
              <a:buNone/>
              <a:defRPr sz="2000"/>
            </a:lvl5pPr>
            <a:lvl6pPr marL="2284287" indent="0">
              <a:buNone/>
              <a:defRPr sz="2000"/>
            </a:lvl6pPr>
            <a:lvl7pPr marL="2741144" indent="0">
              <a:buNone/>
              <a:defRPr sz="2000"/>
            </a:lvl7pPr>
            <a:lvl8pPr marL="3198001" indent="0">
              <a:buNone/>
              <a:defRPr sz="2000"/>
            </a:lvl8pPr>
            <a:lvl9pPr marL="3654858" indent="0">
              <a:buNone/>
              <a:defRPr sz="2000"/>
            </a:lvl9pPr>
          </a:lstStyle>
          <a:p>
            <a:r>
              <a:rPr lang="en-US" dirty="0"/>
              <a:t>Drag picture to placeholder or click icon to add</a:t>
            </a:r>
          </a:p>
        </p:txBody>
      </p:sp>
      <p:sp>
        <p:nvSpPr>
          <p:cNvPr id="4" name="Text Placeholder 3"/>
          <p:cNvSpPr>
            <a:spLocks noGrp="1"/>
          </p:cNvSpPr>
          <p:nvPr>
            <p:ph type="body" sz="half" idx="2"/>
          </p:nvPr>
        </p:nvSpPr>
        <p:spPr>
          <a:xfrm>
            <a:off x="839791" y="2057400"/>
            <a:ext cx="3932237" cy="3811588"/>
          </a:xfrm>
        </p:spPr>
        <p:txBody>
          <a:bodyPr/>
          <a:lstStyle>
            <a:lvl1pPr marL="0" indent="0">
              <a:buNone/>
              <a:defRPr sz="1600"/>
            </a:lvl1pPr>
            <a:lvl2pPr marL="456858" indent="0">
              <a:buNone/>
              <a:defRPr sz="1400"/>
            </a:lvl2pPr>
            <a:lvl3pPr marL="913716" indent="0">
              <a:buNone/>
              <a:defRPr sz="1200"/>
            </a:lvl3pPr>
            <a:lvl4pPr marL="1370572" indent="0">
              <a:buNone/>
              <a:defRPr sz="1000"/>
            </a:lvl4pPr>
            <a:lvl5pPr marL="1827429" indent="0">
              <a:buNone/>
              <a:defRPr sz="1000"/>
            </a:lvl5pPr>
            <a:lvl6pPr marL="2284287" indent="0">
              <a:buNone/>
              <a:defRPr sz="1000"/>
            </a:lvl6pPr>
            <a:lvl7pPr marL="2741144" indent="0">
              <a:buNone/>
              <a:defRPr sz="1000"/>
            </a:lvl7pPr>
            <a:lvl8pPr marL="3198001" indent="0">
              <a:buNone/>
              <a:defRPr sz="1000"/>
            </a:lvl8pPr>
            <a:lvl9pPr marL="3654858"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3"/>
            <a:ext cx="2743200" cy="365125"/>
          </a:xfrm>
          <a:prstGeom prst="rect">
            <a:avLst/>
          </a:prstGeom>
        </p:spPr>
        <p:txBody>
          <a:bodyPr/>
          <a:lstStyle/>
          <a:p>
            <a:pPr defTabSz="913761"/>
            <a:fld id="{C764DE79-268F-4C1A-8933-263129D2AF90}" type="datetimeFigureOut">
              <a:rPr lang="en-US" smtClean="0">
                <a:solidFill>
                  <a:srgbClr val="FFFFFF"/>
                </a:solidFill>
              </a:rPr>
              <a:pPr defTabSz="913761"/>
              <a:t>7/31/2019</a:t>
            </a:fld>
            <a:endParaRPr lang="en-US" dirty="0">
              <a:solidFill>
                <a:srgbClr val="FFFFFF"/>
              </a:solidFill>
            </a:endParaRPr>
          </a:p>
        </p:txBody>
      </p:sp>
      <p:sp>
        <p:nvSpPr>
          <p:cNvPr id="6" name="Footer Placeholder 5"/>
          <p:cNvSpPr>
            <a:spLocks noGrp="1"/>
          </p:cNvSpPr>
          <p:nvPr>
            <p:ph type="ftr" sz="quarter" idx="11"/>
          </p:nvPr>
        </p:nvSpPr>
        <p:spPr>
          <a:xfrm>
            <a:off x="4038601" y="6356353"/>
            <a:ext cx="4114800" cy="365125"/>
          </a:xfrm>
          <a:prstGeom prst="rect">
            <a:avLst/>
          </a:prstGeom>
        </p:spPr>
        <p:txBody>
          <a:bodyPr/>
          <a:lstStyle/>
          <a:p>
            <a:pPr defTabSz="913761"/>
            <a:endParaRPr lang="en-US" dirty="0">
              <a:solidFill>
                <a:srgbClr val="FFFFFF"/>
              </a:solidFill>
            </a:endParaRPr>
          </a:p>
        </p:txBody>
      </p:sp>
      <p:sp>
        <p:nvSpPr>
          <p:cNvPr id="7" name="Slide Number Placeholder 6"/>
          <p:cNvSpPr>
            <a:spLocks noGrp="1"/>
          </p:cNvSpPr>
          <p:nvPr>
            <p:ph type="sldNum" sz="quarter" idx="12"/>
          </p:nvPr>
        </p:nvSpPr>
        <p:spPr>
          <a:xfrm>
            <a:off x="8610600" y="6356353"/>
            <a:ext cx="2743200" cy="365125"/>
          </a:xfrm>
          <a:prstGeom prst="rect">
            <a:avLst/>
          </a:prstGeom>
        </p:spPr>
        <p:txBody>
          <a:bodyPr/>
          <a:lstStyle/>
          <a:p>
            <a:pPr defTabSz="913761"/>
            <a:fld id="{48F63A3B-78C7-47BE-AE5E-E10140E04643}" type="slidenum">
              <a:rPr lang="en-US" smtClean="0">
                <a:solidFill>
                  <a:srgbClr val="FFFFFF"/>
                </a:solidFill>
              </a:rPr>
              <a:pPr defTabSz="913761"/>
              <a:t>‹#›</a:t>
            </a:fld>
            <a:endParaRPr lang="en-US" dirty="0">
              <a:solidFill>
                <a:srgbClr val="FFFFFF"/>
              </a:solidFill>
            </a:endParaRPr>
          </a:p>
        </p:txBody>
      </p:sp>
    </p:spTree>
    <p:extLst>
      <p:ext uri="{BB962C8B-B14F-4D97-AF65-F5344CB8AC3E}">
        <p14:creationId xmlns:p14="http://schemas.microsoft.com/office/powerpoint/2010/main" val="3727621599"/>
      </p:ext>
    </p:extLst>
  </p:cSld>
  <p:clrMapOvr>
    <a:masterClrMapping/>
  </p:clrMapOvr>
  <p:hf hdr="0" ftr="0" dt="0"/>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1" y="365128"/>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3"/>
            <a:ext cx="2743200" cy="365125"/>
          </a:xfrm>
          <a:prstGeom prst="rect">
            <a:avLst/>
          </a:prstGeom>
        </p:spPr>
        <p:txBody>
          <a:bodyPr/>
          <a:lstStyle/>
          <a:p>
            <a:pPr defTabSz="913761"/>
            <a:fld id="{C764DE79-268F-4C1A-8933-263129D2AF90}" type="datetimeFigureOut">
              <a:rPr lang="en-US" smtClean="0">
                <a:solidFill>
                  <a:srgbClr val="FFFFFF"/>
                </a:solidFill>
              </a:rPr>
              <a:pPr defTabSz="913761"/>
              <a:t>7/31/2019</a:t>
            </a:fld>
            <a:endParaRPr lang="en-US" dirty="0">
              <a:solidFill>
                <a:srgbClr val="FFFFFF"/>
              </a:solidFill>
            </a:endParaRPr>
          </a:p>
        </p:txBody>
      </p:sp>
      <p:sp>
        <p:nvSpPr>
          <p:cNvPr id="5" name="Footer Placeholder 4"/>
          <p:cNvSpPr>
            <a:spLocks noGrp="1"/>
          </p:cNvSpPr>
          <p:nvPr>
            <p:ph type="ftr" sz="quarter" idx="11"/>
          </p:nvPr>
        </p:nvSpPr>
        <p:spPr>
          <a:xfrm>
            <a:off x="4038601" y="6356353"/>
            <a:ext cx="4114800" cy="365125"/>
          </a:xfrm>
          <a:prstGeom prst="rect">
            <a:avLst/>
          </a:prstGeom>
        </p:spPr>
        <p:txBody>
          <a:bodyPr/>
          <a:lstStyle/>
          <a:p>
            <a:pPr defTabSz="913761"/>
            <a:endParaRPr lang="en-US" dirty="0">
              <a:solidFill>
                <a:srgbClr val="FFFFFF"/>
              </a:solidFill>
            </a:endParaRPr>
          </a:p>
        </p:txBody>
      </p:sp>
      <p:sp>
        <p:nvSpPr>
          <p:cNvPr id="6" name="Slide Number Placeholder 5"/>
          <p:cNvSpPr>
            <a:spLocks noGrp="1"/>
          </p:cNvSpPr>
          <p:nvPr>
            <p:ph type="sldNum" sz="quarter" idx="12"/>
          </p:nvPr>
        </p:nvSpPr>
        <p:spPr>
          <a:xfrm>
            <a:off x="8610600" y="6356353"/>
            <a:ext cx="2743200" cy="365125"/>
          </a:xfrm>
          <a:prstGeom prst="rect">
            <a:avLst/>
          </a:prstGeom>
        </p:spPr>
        <p:txBody>
          <a:bodyPr/>
          <a:lstStyle/>
          <a:p>
            <a:pPr defTabSz="913761"/>
            <a:fld id="{48F63A3B-78C7-47BE-AE5E-E10140E04643}" type="slidenum">
              <a:rPr lang="en-US" smtClean="0">
                <a:solidFill>
                  <a:srgbClr val="FFFFFF"/>
                </a:solidFill>
              </a:rPr>
              <a:pPr defTabSz="913761"/>
              <a:t>‹#›</a:t>
            </a:fld>
            <a:endParaRPr lang="en-US" dirty="0">
              <a:solidFill>
                <a:srgbClr val="FFFFFF"/>
              </a:solidFill>
            </a:endParaRPr>
          </a:p>
        </p:txBody>
      </p:sp>
    </p:spTree>
    <p:extLst>
      <p:ext uri="{BB962C8B-B14F-4D97-AF65-F5344CB8AC3E}">
        <p14:creationId xmlns:p14="http://schemas.microsoft.com/office/powerpoint/2010/main" val="4106863450"/>
      </p:ext>
    </p:extLst>
  </p:cSld>
  <p:clrMapOvr>
    <a:masterClrMapping/>
  </p:clrMapOvr>
  <p:hf hdr="0" ftr="0" dt="0"/>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3"/>
            <a:ext cx="2743200" cy="365125"/>
          </a:xfrm>
          <a:prstGeom prst="rect">
            <a:avLst/>
          </a:prstGeom>
        </p:spPr>
        <p:txBody>
          <a:bodyPr/>
          <a:lstStyle/>
          <a:p>
            <a:pPr defTabSz="913761"/>
            <a:fld id="{C764DE79-268F-4C1A-8933-263129D2AF90}" type="datetimeFigureOut">
              <a:rPr lang="en-US" smtClean="0">
                <a:solidFill>
                  <a:srgbClr val="FFFFFF"/>
                </a:solidFill>
              </a:rPr>
              <a:pPr defTabSz="913761"/>
              <a:t>7/31/2019</a:t>
            </a:fld>
            <a:endParaRPr lang="en-US" dirty="0">
              <a:solidFill>
                <a:srgbClr val="FFFFFF"/>
              </a:solidFill>
            </a:endParaRPr>
          </a:p>
        </p:txBody>
      </p:sp>
      <p:sp>
        <p:nvSpPr>
          <p:cNvPr id="5" name="Footer Placeholder 4"/>
          <p:cNvSpPr>
            <a:spLocks noGrp="1"/>
          </p:cNvSpPr>
          <p:nvPr>
            <p:ph type="ftr" sz="quarter" idx="11"/>
          </p:nvPr>
        </p:nvSpPr>
        <p:spPr>
          <a:xfrm>
            <a:off x="4038601" y="6356353"/>
            <a:ext cx="4114800" cy="365125"/>
          </a:xfrm>
          <a:prstGeom prst="rect">
            <a:avLst/>
          </a:prstGeom>
        </p:spPr>
        <p:txBody>
          <a:bodyPr/>
          <a:lstStyle/>
          <a:p>
            <a:pPr defTabSz="913761"/>
            <a:endParaRPr lang="en-US" dirty="0">
              <a:solidFill>
                <a:srgbClr val="FFFFFF"/>
              </a:solidFill>
            </a:endParaRPr>
          </a:p>
        </p:txBody>
      </p:sp>
      <p:sp>
        <p:nvSpPr>
          <p:cNvPr id="6" name="Slide Number Placeholder 5"/>
          <p:cNvSpPr>
            <a:spLocks noGrp="1"/>
          </p:cNvSpPr>
          <p:nvPr>
            <p:ph type="sldNum" sz="quarter" idx="12"/>
          </p:nvPr>
        </p:nvSpPr>
        <p:spPr>
          <a:xfrm>
            <a:off x="8610600" y="6356353"/>
            <a:ext cx="2743200" cy="365125"/>
          </a:xfrm>
          <a:prstGeom prst="rect">
            <a:avLst/>
          </a:prstGeom>
        </p:spPr>
        <p:txBody>
          <a:bodyPr/>
          <a:lstStyle/>
          <a:p>
            <a:pPr defTabSz="913761"/>
            <a:fld id="{48F63A3B-78C7-47BE-AE5E-E10140E04643}" type="slidenum">
              <a:rPr lang="en-US" smtClean="0">
                <a:solidFill>
                  <a:srgbClr val="FFFFFF"/>
                </a:solidFill>
              </a:rPr>
              <a:pPr defTabSz="913761"/>
              <a:t>‹#›</a:t>
            </a:fld>
            <a:endParaRPr lang="en-US" dirty="0">
              <a:solidFill>
                <a:srgbClr val="FFFFFF"/>
              </a:solidFill>
            </a:endParaRPr>
          </a:p>
        </p:txBody>
      </p:sp>
    </p:spTree>
    <p:extLst>
      <p:ext uri="{BB962C8B-B14F-4D97-AF65-F5344CB8AC3E}">
        <p14:creationId xmlns:p14="http://schemas.microsoft.com/office/powerpoint/2010/main" val="3786929773"/>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Big Image Placeholder">
    <p:spTree>
      <p:nvGrpSpPr>
        <p:cNvPr id="1" name=""/>
        <p:cNvGrpSpPr/>
        <p:nvPr/>
      </p:nvGrpSpPr>
      <p:grpSpPr>
        <a:xfrm>
          <a:off x="0" y="0"/>
          <a:ext cx="0" cy="0"/>
          <a:chOff x="0" y="0"/>
          <a:chExt cx="0" cy="0"/>
        </a:xfrm>
      </p:grpSpPr>
      <p:sp>
        <p:nvSpPr>
          <p:cNvPr id="17" name="Picture Placeholder 13"/>
          <p:cNvSpPr>
            <a:spLocks noGrp="1"/>
          </p:cNvSpPr>
          <p:nvPr>
            <p:ph type="pic" sz="quarter" idx="13"/>
          </p:nvPr>
        </p:nvSpPr>
        <p:spPr>
          <a:xfrm>
            <a:off x="-24453" y="0"/>
            <a:ext cx="12216453" cy="6858000"/>
          </a:xfrm>
          <a:effectLst/>
        </p:spPr>
        <p:txBody>
          <a:bodyPr>
            <a:normAutofit/>
          </a:bodyPr>
          <a:lstStyle>
            <a:lvl1pPr marL="0" indent="0">
              <a:buNone/>
              <a:defRPr sz="2150">
                <a:ln>
                  <a:noFill/>
                </a:ln>
                <a:solidFill>
                  <a:schemeClr val="bg1">
                    <a:lumMod val="85000"/>
                  </a:schemeClr>
                </a:solidFill>
              </a:defRPr>
            </a:lvl1pPr>
          </a:lstStyle>
          <a:p>
            <a:endParaRPr lang="en-US" dirty="0"/>
          </a:p>
        </p:txBody>
      </p:sp>
      <p:sp>
        <p:nvSpPr>
          <p:cNvPr id="2" name="Rectangle 1"/>
          <p:cNvSpPr/>
          <p:nvPr userDrawn="1"/>
        </p:nvSpPr>
        <p:spPr>
          <a:xfrm>
            <a:off x="30317" y="6156410"/>
            <a:ext cx="2288184" cy="669851"/>
          </a:xfrm>
          <a:prstGeom prst="rect">
            <a:avLst/>
          </a:prstGeom>
          <a:ln>
            <a:noFill/>
          </a:ln>
        </p:spPr>
        <p:style>
          <a:lnRef idx="2">
            <a:schemeClr val="accent6"/>
          </a:lnRef>
          <a:fillRef idx="1">
            <a:schemeClr val="lt1"/>
          </a:fillRef>
          <a:effectRef idx="0">
            <a:schemeClr val="accent6"/>
          </a:effectRef>
          <a:fontRef idx="minor">
            <a:schemeClr val="dk1"/>
          </a:fontRef>
        </p:style>
        <p:txBody>
          <a:bodyPr lIns="41845" tIns="21001" rIns="41845" bIns="21001" rtlCol="0" anchor="ctr"/>
          <a:lstStyle/>
          <a:p>
            <a:pPr algn="ctr"/>
            <a:endParaRPr lang="en-US" sz="900" dirty="0"/>
          </a:p>
        </p:txBody>
      </p:sp>
    </p:spTree>
    <p:extLst>
      <p:ext uri="{BB962C8B-B14F-4D97-AF65-F5344CB8AC3E}">
        <p14:creationId xmlns:p14="http://schemas.microsoft.com/office/powerpoint/2010/main" val="274769999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Big Image Placeholder">
    <p:spTree>
      <p:nvGrpSpPr>
        <p:cNvPr id="1" name=""/>
        <p:cNvGrpSpPr/>
        <p:nvPr/>
      </p:nvGrpSpPr>
      <p:grpSpPr>
        <a:xfrm>
          <a:off x="0" y="0"/>
          <a:ext cx="0" cy="0"/>
          <a:chOff x="0" y="0"/>
          <a:chExt cx="0" cy="0"/>
        </a:xfrm>
      </p:grpSpPr>
      <p:sp>
        <p:nvSpPr>
          <p:cNvPr id="17" name="Picture Placeholder 13"/>
          <p:cNvSpPr>
            <a:spLocks noGrp="1"/>
          </p:cNvSpPr>
          <p:nvPr>
            <p:ph type="pic" sz="quarter" idx="13"/>
          </p:nvPr>
        </p:nvSpPr>
        <p:spPr>
          <a:xfrm>
            <a:off x="-24454" y="0"/>
            <a:ext cx="12216454" cy="6858000"/>
          </a:xfrm>
          <a:effectLst/>
        </p:spPr>
        <p:txBody>
          <a:bodyPr>
            <a:normAutofit/>
          </a:bodyPr>
          <a:lstStyle>
            <a:lvl1pPr marL="0" indent="0">
              <a:buNone/>
              <a:defRPr sz="2100">
                <a:ln>
                  <a:noFill/>
                </a:ln>
                <a:solidFill>
                  <a:schemeClr val="bg1">
                    <a:lumMod val="85000"/>
                  </a:schemeClr>
                </a:solidFill>
              </a:defRPr>
            </a:lvl1pPr>
          </a:lstStyle>
          <a:p>
            <a:endParaRPr lang="en-US" dirty="0"/>
          </a:p>
        </p:txBody>
      </p:sp>
      <p:sp>
        <p:nvSpPr>
          <p:cNvPr id="2" name="Rectangle 1"/>
          <p:cNvSpPr/>
          <p:nvPr userDrawn="1"/>
        </p:nvSpPr>
        <p:spPr>
          <a:xfrm>
            <a:off x="30318" y="6156254"/>
            <a:ext cx="2288184" cy="669851"/>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defTabSz="913761"/>
            <a:endParaRPr lang="en-US" sz="1800" dirty="0">
              <a:solidFill>
                <a:srgbClr val="737572"/>
              </a:solidFill>
            </a:endParaRPr>
          </a:p>
        </p:txBody>
      </p:sp>
    </p:spTree>
    <p:extLst>
      <p:ext uri="{BB962C8B-B14F-4D97-AF65-F5344CB8AC3E}">
        <p14:creationId xmlns:p14="http://schemas.microsoft.com/office/powerpoint/2010/main" val="359577813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1_Big Image Placeholder">
    <p:spTree>
      <p:nvGrpSpPr>
        <p:cNvPr id="1" name=""/>
        <p:cNvGrpSpPr/>
        <p:nvPr/>
      </p:nvGrpSpPr>
      <p:grpSpPr>
        <a:xfrm>
          <a:off x="0" y="0"/>
          <a:ext cx="0" cy="0"/>
          <a:chOff x="0" y="0"/>
          <a:chExt cx="0" cy="0"/>
        </a:xfrm>
      </p:grpSpPr>
      <p:sp>
        <p:nvSpPr>
          <p:cNvPr id="4" name="Picture Placeholder 13"/>
          <p:cNvSpPr>
            <a:spLocks noGrp="1"/>
          </p:cNvSpPr>
          <p:nvPr>
            <p:ph type="pic" sz="quarter" idx="13"/>
          </p:nvPr>
        </p:nvSpPr>
        <p:spPr>
          <a:xfrm>
            <a:off x="6335581" y="1338133"/>
            <a:ext cx="5027335" cy="4231382"/>
          </a:xfrm>
          <a:effectLst/>
        </p:spPr>
        <p:txBody>
          <a:bodyPr>
            <a:normAutofit/>
          </a:bodyPr>
          <a:lstStyle>
            <a:lvl1pPr marL="0" indent="0">
              <a:buNone/>
              <a:defRPr sz="2100">
                <a:ln>
                  <a:noFill/>
                </a:ln>
                <a:solidFill>
                  <a:schemeClr val="bg1">
                    <a:lumMod val="85000"/>
                  </a:schemeClr>
                </a:solidFill>
              </a:defRPr>
            </a:lvl1pPr>
          </a:lstStyle>
          <a:p>
            <a:endParaRPr lang="en-US" dirty="0"/>
          </a:p>
        </p:txBody>
      </p:sp>
    </p:spTree>
    <p:extLst>
      <p:ext uri="{BB962C8B-B14F-4D97-AF65-F5344CB8AC3E}">
        <p14:creationId xmlns:p14="http://schemas.microsoft.com/office/powerpoint/2010/main" val="223852003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New MacBook 2015">
    <p:spTree>
      <p:nvGrpSpPr>
        <p:cNvPr id="1" name=""/>
        <p:cNvGrpSpPr/>
        <p:nvPr/>
      </p:nvGrpSpPr>
      <p:grpSpPr>
        <a:xfrm>
          <a:off x="0" y="0"/>
          <a:ext cx="0" cy="0"/>
          <a:chOff x="0" y="0"/>
          <a:chExt cx="0" cy="0"/>
        </a:xfrm>
      </p:grpSpPr>
      <p:sp>
        <p:nvSpPr>
          <p:cNvPr id="6" name="Picture Placeholder 2"/>
          <p:cNvSpPr>
            <a:spLocks noGrp="1"/>
          </p:cNvSpPr>
          <p:nvPr>
            <p:ph type="pic" sz="quarter" idx="11"/>
          </p:nvPr>
        </p:nvSpPr>
        <p:spPr>
          <a:xfrm>
            <a:off x="3740529" y="1749778"/>
            <a:ext cx="4643899" cy="2926520"/>
          </a:xfrm>
          <a:solidFill>
            <a:schemeClr val="bg1">
              <a:lumMod val="95000"/>
            </a:schemeClr>
          </a:solidFill>
        </p:spPr>
        <p:txBody>
          <a:bodyPr>
            <a:normAutofit/>
          </a:bodyPr>
          <a:lstStyle>
            <a:lvl1pPr marL="0" indent="0">
              <a:buNone/>
              <a:defRPr sz="1400">
                <a:latin typeface="Lato Light"/>
                <a:cs typeface="Lato Light"/>
              </a:defRPr>
            </a:lvl1pPr>
          </a:lstStyle>
          <a:p>
            <a:endParaRPr lang="en-US" dirty="0"/>
          </a:p>
        </p:txBody>
      </p:sp>
      <p:sp>
        <p:nvSpPr>
          <p:cNvPr id="9" name="Picture Placeholder 2"/>
          <p:cNvSpPr>
            <a:spLocks noGrp="1"/>
          </p:cNvSpPr>
          <p:nvPr>
            <p:ph type="pic" sz="quarter" idx="12"/>
          </p:nvPr>
        </p:nvSpPr>
        <p:spPr>
          <a:xfrm>
            <a:off x="7855376" y="3143441"/>
            <a:ext cx="2166413" cy="1365243"/>
          </a:xfrm>
          <a:solidFill>
            <a:schemeClr val="bg1">
              <a:lumMod val="95000"/>
            </a:schemeClr>
          </a:solidFill>
        </p:spPr>
        <p:txBody>
          <a:bodyPr>
            <a:normAutofit/>
          </a:bodyPr>
          <a:lstStyle>
            <a:lvl1pPr marL="0" indent="0">
              <a:buNone/>
              <a:defRPr sz="1400">
                <a:latin typeface="Lato Light"/>
                <a:cs typeface="Lato Light"/>
              </a:defRPr>
            </a:lvl1pPr>
          </a:lstStyle>
          <a:p>
            <a:endParaRPr lang="en-US" dirty="0"/>
          </a:p>
        </p:txBody>
      </p:sp>
      <p:sp>
        <p:nvSpPr>
          <p:cNvPr id="10" name="Picture Placeholder 2"/>
          <p:cNvSpPr>
            <a:spLocks noGrp="1"/>
          </p:cNvSpPr>
          <p:nvPr>
            <p:ph type="pic" sz="quarter" idx="13"/>
          </p:nvPr>
        </p:nvSpPr>
        <p:spPr>
          <a:xfrm>
            <a:off x="1955957" y="3129330"/>
            <a:ext cx="2166413" cy="1365243"/>
          </a:xfrm>
          <a:solidFill>
            <a:schemeClr val="bg1">
              <a:lumMod val="95000"/>
            </a:schemeClr>
          </a:solidFill>
        </p:spPr>
        <p:txBody>
          <a:bodyPr>
            <a:normAutofit/>
          </a:bodyPr>
          <a:lstStyle>
            <a:lvl1pPr marL="0" indent="0">
              <a:buNone/>
              <a:defRPr sz="1400">
                <a:latin typeface="Lato Light"/>
                <a:cs typeface="Lato Light"/>
              </a:defRPr>
            </a:lvl1pPr>
          </a:lstStyle>
          <a:p>
            <a:endParaRPr lang="en-US" dirty="0"/>
          </a:p>
        </p:txBody>
      </p:sp>
    </p:spTree>
    <p:extLst>
      <p:ext uri="{BB962C8B-B14F-4D97-AF65-F5344CB8AC3E}">
        <p14:creationId xmlns:p14="http://schemas.microsoft.com/office/powerpoint/2010/main" val="219818223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Portfolio-2">
    <p:spTree>
      <p:nvGrpSpPr>
        <p:cNvPr id="1" name=""/>
        <p:cNvGrpSpPr/>
        <p:nvPr/>
      </p:nvGrpSpPr>
      <p:grpSpPr>
        <a:xfrm>
          <a:off x="0" y="0"/>
          <a:ext cx="0" cy="0"/>
          <a:chOff x="0" y="0"/>
          <a:chExt cx="0" cy="0"/>
        </a:xfrm>
      </p:grpSpPr>
      <p:sp>
        <p:nvSpPr>
          <p:cNvPr id="15" name="Picture Placeholder 13"/>
          <p:cNvSpPr>
            <a:spLocks noGrp="1" noChangeAspect="1"/>
          </p:cNvSpPr>
          <p:nvPr>
            <p:ph type="pic" sz="quarter" idx="11"/>
          </p:nvPr>
        </p:nvSpPr>
        <p:spPr>
          <a:xfrm>
            <a:off x="3785659" y="1268471"/>
            <a:ext cx="2317411" cy="2315293"/>
          </a:xfrm>
          <a:effectLst/>
        </p:spPr>
        <p:txBody>
          <a:bodyPr rtlCol="0">
            <a:normAutofit/>
          </a:bodyPr>
          <a:lstStyle>
            <a:lvl1pPr marL="0" indent="0">
              <a:buNone/>
              <a:defRPr sz="1800">
                <a:ln>
                  <a:noFill/>
                </a:ln>
                <a:solidFill>
                  <a:schemeClr val="tx1"/>
                </a:solidFill>
                <a:latin typeface="Lato Light"/>
                <a:cs typeface="Lato Light"/>
              </a:defRPr>
            </a:lvl1pPr>
          </a:lstStyle>
          <a:p>
            <a:pPr lvl="0"/>
            <a:endParaRPr lang="en-US" noProof="0" dirty="0"/>
          </a:p>
        </p:txBody>
      </p:sp>
      <p:sp>
        <p:nvSpPr>
          <p:cNvPr id="17" name="Picture Placeholder 13"/>
          <p:cNvSpPr>
            <a:spLocks noGrp="1" noChangeAspect="1"/>
          </p:cNvSpPr>
          <p:nvPr>
            <p:ph type="pic" sz="quarter" idx="13"/>
          </p:nvPr>
        </p:nvSpPr>
        <p:spPr>
          <a:xfrm>
            <a:off x="6169721" y="1278734"/>
            <a:ext cx="4695167" cy="4690877"/>
          </a:xfrm>
          <a:effectLst/>
        </p:spPr>
        <p:txBody>
          <a:bodyPr rtlCol="0">
            <a:normAutofit/>
          </a:bodyPr>
          <a:lstStyle>
            <a:lvl1pPr marL="0" indent="0">
              <a:buNone/>
              <a:defRPr sz="1800">
                <a:ln>
                  <a:noFill/>
                </a:ln>
                <a:solidFill>
                  <a:schemeClr val="tx1"/>
                </a:solidFill>
                <a:latin typeface="Lato Light"/>
                <a:cs typeface="Lato Light"/>
              </a:defRPr>
            </a:lvl1pPr>
          </a:lstStyle>
          <a:p>
            <a:pPr lvl="0"/>
            <a:endParaRPr lang="en-US" noProof="0" dirty="0"/>
          </a:p>
        </p:txBody>
      </p:sp>
      <p:sp>
        <p:nvSpPr>
          <p:cNvPr id="13" name="Picture Placeholder 13"/>
          <p:cNvSpPr>
            <a:spLocks noGrp="1" noChangeAspect="1"/>
          </p:cNvSpPr>
          <p:nvPr>
            <p:ph type="pic" sz="quarter" idx="16"/>
          </p:nvPr>
        </p:nvSpPr>
        <p:spPr>
          <a:xfrm>
            <a:off x="1397695" y="3654318"/>
            <a:ext cx="2317411" cy="2315295"/>
          </a:xfrm>
          <a:effectLst/>
        </p:spPr>
        <p:txBody>
          <a:bodyPr rtlCol="0">
            <a:normAutofit/>
          </a:bodyPr>
          <a:lstStyle>
            <a:lvl1pPr marL="0" indent="0">
              <a:buNone/>
              <a:defRPr sz="1800">
                <a:ln>
                  <a:noFill/>
                </a:ln>
                <a:solidFill>
                  <a:schemeClr val="tx1"/>
                </a:solidFill>
                <a:latin typeface="Lato Light"/>
                <a:cs typeface="Lato Light"/>
              </a:defRPr>
            </a:lvl1pPr>
          </a:lstStyle>
          <a:p>
            <a:pPr lvl="0"/>
            <a:endParaRPr lang="en-US" noProof="0" dirty="0"/>
          </a:p>
        </p:txBody>
      </p:sp>
    </p:spTree>
    <p:extLst>
      <p:ext uri="{BB962C8B-B14F-4D97-AF65-F5344CB8AC3E}">
        <p14:creationId xmlns:p14="http://schemas.microsoft.com/office/powerpoint/2010/main" val="49919620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2_Portfolio 3">
    <p:spTree>
      <p:nvGrpSpPr>
        <p:cNvPr id="1" name=""/>
        <p:cNvGrpSpPr/>
        <p:nvPr/>
      </p:nvGrpSpPr>
      <p:grpSpPr>
        <a:xfrm>
          <a:off x="0" y="0"/>
          <a:ext cx="0" cy="0"/>
          <a:chOff x="0" y="0"/>
          <a:chExt cx="0" cy="0"/>
        </a:xfrm>
      </p:grpSpPr>
      <p:sp>
        <p:nvSpPr>
          <p:cNvPr id="14" name="Picture Placeholder 13"/>
          <p:cNvSpPr>
            <a:spLocks noGrp="1"/>
          </p:cNvSpPr>
          <p:nvPr>
            <p:ph type="pic" sz="quarter" idx="10"/>
          </p:nvPr>
        </p:nvSpPr>
        <p:spPr>
          <a:xfrm>
            <a:off x="5595091" y="0"/>
            <a:ext cx="6596911" cy="6858000"/>
          </a:xfrm>
          <a:effectLst/>
        </p:spPr>
        <p:txBody>
          <a:bodyPr>
            <a:normAutofit/>
          </a:bodyPr>
          <a:lstStyle>
            <a:lvl1pPr marL="0" indent="0">
              <a:buNone/>
              <a:defRPr sz="2150">
                <a:ln>
                  <a:noFill/>
                </a:ln>
                <a:solidFill>
                  <a:schemeClr val="tx1"/>
                </a:solidFill>
                <a:latin typeface="Lato Light"/>
                <a:cs typeface="Lato Light"/>
              </a:defRPr>
            </a:lvl1pPr>
          </a:lstStyle>
          <a:p>
            <a:endParaRPr lang="en-US" dirty="0"/>
          </a:p>
        </p:txBody>
      </p:sp>
    </p:spTree>
    <p:extLst>
      <p:ext uri="{BB962C8B-B14F-4D97-AF65-F5344CB8AC3E}">
        <p14:creationId xmlns:p14="http://schemas.microsoft.com/office/powerpoint/2010/main" val="70280884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02897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13" name="Picture Placeholder 12"/>
          <p:cNvSpPr>
            <a:spLocks noGrp="1"/>
          </p:cNvSpPr>
          <p:nvPr>
            <p:ph type="pic" sz="quarter" idx="10"/>
          </p:nvPr>
        </p:nvSpPr>
        <p:spPr>
          <a:xfrm>
            <a:off x="620869" y="1531742"/>
            <a:ext cx="2722370" cy="2427646"/>
          </a:xfrm>
          <a:prstGeom prst="rect">
            <a:avLst/>
          </a:prstGeom>
        </p:spPr>
        <p:txBody>
          <a:bodyPr>
            <a:normAutofit/>
          </a:bodyPr>
          <a:lstStyle>
            <a:lvl1pPr>
              <a:defRPr sz="1400">
                <a:solidFill>
                  <a:schemeClr val="tx1"/>
                </a:solidFill>
              </a:defRPr>
            </a:lvl1pPr>
          </a:lstStyle>
          <a:p>
            <a:endParaRPr lang="en-US" dirty="0"/>
          </a:p>
        </p:txBody>
      </p:sp>
      <p:sp>
        <p:nvSpPr>
          <p:cNvPr id="14" name="Picture Placeholder 12"/>
          <p:cNvSpPr>
            <a:spLocks noGrp="1"/>
          </p:cNvSpPr>
          <p:nvPr>
            <p:ph type="pic" sz="quarter" idx="11"/>
          </p:nvPr>
        </p:nvSpPr>
        <p:spPr>
          <a:xfrm>
            <a:off x="3359828" y="1531742"/>
            <a:ext cx="2722370" cy="2427646"/>
          </a:xfrm>
          <a:prstGeom prst="rect">
            <a:avLst/>
          </a:prstGeom>
        </p:spPr>
        <p:txBody>
          <a:bodyPr>
            <a:normAutofit/>
          </a:bodyPr>
          <a:lstStyle>
            <a:lvl1pPr>
              <a:defRPr sz="1400">
                <a:solidFill>
                  <a:schemeClr val="tx1"/>
                </a:solidFill>
              </a:defRPr>
            </a:lvl1pPr>
          </a:lstStyle>
          <a:p>
            <a:endParaRPr lang="en-US" dirty="0"/>
          </a:p>
        </p:txBody>
      </p:sp>
      <p:sp>
        <p:nvSpPr>
          <p:cNvPr id="15" name="Picture Placeholder 12"/>
          <p:cNvSpPr>
            <a:spLocks noGrp="1"/>
          </p:cNvSpPr>
          <p:nvPr>
            <p:ph type="pic" sz="quarter" idx="12"/>
          </p:nvPr>
        </p:nvSpPr>
        <p:spPr>
          <a:xfrm>
            <a:off x="6098788" y="1531742"/>
            <a:ext cx="2722370" cy="2427646"/>
          </a:xfrm>
          <a:prstGeom prst="rect">
            <a:avLst/>
          </a:prstGeom>
        </p:spPr>
        <p:txBody>
          <a:bodyPr>
            <a:normAutofit/>
          </a:bodyPr>
          <a:lstStyle>
            <a:lvl1pPr>
              <a:defRPr sz="1400">
                <a:solidFill>
                  <a:schemeClr val="tx1"/>
                </a:solidFill>
              </a:defRPr>
            </a:lvl1pPr>
          </a:lstStyle>
          <a:p>
            <a:endParaRPr lang="en-US" dirty="0"/>
          </a:p>
        </p:txBody>
      </p:sp>
      <p:sp>
        <p:nvSpPr>
          <p:cNvPr id="16" name="Picture Placeholder 12"/>
          <p:cNvSpPr>
            <a:spLocks noGrp="1"/>
          </p:cNvSpPr>
          <p:nvPr>
            <p:ph type="pic" sz="quarter" idx="13"/>
          </p:nvPr>
        </p:nvSpPr>
        <p:spPr>
          <a:xfrm>
            <a:off x="8839148" y="1531742"/>
            <a:ext cx="2722370" cy="2427646"/>
          </a:xfrm>
          <a:prstGeom prst="rect">
            <a:avLst/>
          </a:prstGeom>
        </p:spPr>
        <p:txBody>
          <a:bodyPr>
            <a:normAutofit/>
          </a:bodyPr>
          <a:lstStyle>
            <a:lvl1pPr>
              <a:defRPr sz="1400">
                <a:solidFill>
                  <a:schemeClr val="tx1"/>
                </a:solidFill>
              </a:defRPr>
            </a:lvl1pPr>
          </a:lstStyle>
          <a:p>
            <a:endParaRPr lang="en-US" dirty="0"/>
          </a:p>
        </p:txBody>
      </p:sp>
      <p:sp>
        <p:nvSpPr>
          <p:cNvPr id="17" name="Picture Placeholder 12"/>
          <p:cNvSpPr>
            <a:spLocks noGrp="1"/>
          </p:cNvSpPr>
          <p:nvPr>
            <p:ph type="pic" sz="quarter" idx="14"/>
          </p:nvPr>
        </p:nvSpPr>
        <p:spPr>
          <a:xfrm>
            <a:off x="620869" y="3976719"/>
            <a:ext cx="2722370" cy="2427646"/>
          </a:xfrm>
          <a:prstGeom prst="rect">
            <a:avLst/>
          </a:prstGeom>
        </p:spPr>
        <p:txBody>
          <a:bodyPr>
            <a:normAutofit/>
          </a:bodyPr>
          <a:lstStyle>
            <a:lvl1pPr>
              <a:defRPr sz="1400">
                <a:solidFill>
                  <a:schemeClr val="tx1"/>
                </a:solidFill>
              </a:defRPr>
            </a:lvl1pPr>
          </a:lstStyle>
          <a:p>
            <a:endParaRPr lang="en-US" dirty="0"/>
          </a:p>
        </p:txBody>
      </p:sp>
      <p:sp>
        <p:nvSpPr>
          <p:cNvPr id="18" name="Picture Placeholder 12"/>
          <p:cNvSpPr>
            <a:spLocks noGrp="1"/>
          </p:cNvSpPr>
          <p:nvPr>
            <p:ph type="pic" sz="quarter" idx="15"/>
          </p:nvPr>
        </p:nvSpPr>
        <p:spPr>
          <a:xfrm>
            <a:off x="3359828" y="3976719"/>
            <a:ext cx="2722370" cy="2427646"/>
          </a:xfrm>
          <a:prstGeom prst="rect">
            <a:avLst/>
          </a:prstGeom>
        </p:spPr>
        <p:txBody>
          <a:bodyPr>
            <a:normAutofit/>
          </a:bodyPr>
          <a:lstStyle>
            <a:lvl1pPr>
              <a:defRPr sz="1400">
                <a:solidFill>
                  <a:schemeClr val="tx1"/>
                </a:solidFill>
              </a:defRPr>
            </a:lvl1pPr>
          </a:lstStyle>
          <a:p>
            <a:endParaRPr lang="en-US" dirty="0"/>
          </a:p>
        </p:txBody>
      </p:sp>
      <p:sp>
        <p:nvSpPr>
          <p:cNvPr id="19" name="Picture Placeholder 12"/>
          <p:cNvSpPr>
            <a:spLocks noGrp="1"/>
          </p:cNvSpPr>
          <p:nvPr>
            <p:ph type="pic" sz="quarter" idx="16"/>
          </p:nvPr>
        </p:nvSpPr>
        <p:spPr>
          <a:xfrm>
            <a:off x="6098788" y="3976719"/>
            <a:ext cx="2722370" cy="2427646"/>
          </a:xfrm>
          <a:prstGeom prst="rect">
            <a:avLst/>
          </a:prstGeom>
        </p:spPr>
        <p:txBody>
          <a:bodyPr>
            <a:normAutofit/>
          </a:bodyPr>
          <a:lstStyle>
            <a:lvl1pPr>
              <a:defRPr sz="1400">
                <a:solidFill>
                  <a:schemeClr val="tx1"/>
                </a:solidFill>
              </a:defRPr>
            </a:lvl1pPr>
          </a:lstStyle>
          <a:p>
            <a:endParaRPr lang="en-US" dirty="0"/>
          </a:p>
        </p:txBody>
      </p:sp>
      <p:sp>
        <p:nvSpPr>
          <p:cNvPr id="20" name="Picture Placeholder 12"/>
          <p:cNvSpPr>
            <a:spLocks noGrp="1"/>
          </p:cNvSpPr>
          <p:nvPr>
            <p:ph type="pic" sz="quarter" idx="17"/>
          </p:nvPr>
        </p:nvSpPr>
        <p:spPr>
          <a:xfrm>
            <a:off x="8839148" y="3976719"/>
            <a:ext cx="2722370" cy="2427646"/>
          </a:xfrm>
          <a:prstGeom prst="rect">
            <a:avLst/>
          </a:prstGeom>
        </p:spPr>
        <p:txBody>
          <a:bodyPr>
            <a:normAutofit/>
          </a:bodyPr>
          <a:lstStyle>
            <a:lvl1pPr>
              <a:defRPr sz="1400">
                <a:solidFill>
                  <a:schemeClr val="tx1"/>
                </a:solidFill>
              </a:defRPr>
            </a:lvl1pPr>
          </a:lstStyle>
          <a:p>
            <a:endParaRPr lang="en-US" dirty="0"/>
          </a:p>
        </p:txBody>
      </p:sp>
    </p:spTree>
    <p:extLst>
      <p:ext uri="{BB962C8B-B14F-4D97-AF65-F5344CB8AC3E}">
        <p14:creationId xmlns:p14="http://schemas.microsoft.com/office/powerpoint/2010/main" val="73022305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userDrawn="1">
  <p:cSld name="4_Portfolio 3">
    <p:spTree>
      <p:nvGrpSpPr>
        <p:cNvPr id="1" name=""/>
        <p:cNvGrpSpPr/>
        <p:nvPr/>
      </p:nvGrpSpPr>
      <p:grpSpPr>
        <a:xfrm>
          <a:off x="0" y="0"/>
          <a:ext cx="0" cy="0"/>
          <a:chOff x="0" y="0"/>
          <a:chExt cx="0" cy="0"/>
        </a:xfrm>
      </p:grpSpPr>
      <p:sp>
        <p:nvSpPr>
          <p:cNvPr id="14" name="Picture Placeholder 13"/>
          <p:cNvSpPr>
            <a:spLocks noGrp="1"/>
          </p:cNvSpPr>
          <p:nvPr>
            <p:ph type="pic" sz="quarter" idx="10"/>
          </p:nvPr>
        </p:nvSpPr>
        <p:spPr>
          <a:xfrm>
            <a:off x="5595175" y="0"/>
            <a:ext cx="6596910" cy="6858000"/>
          </a:xfrm>
          <a:effectLst/>
        </p:spPr>
        <p:txBody>
          <a:bodyPr>
            <a:normAutofit/>
          </a:bodyPr>
          <a:lstStyle>
            <a:lvl1pPr marL="0" indent="0">
              <a:buNone/>
              <a:defRPr sz="2200">
                <a:ln>
                  <a:noFill/>
                </a:ln>
                <a:solidFill>
                  <a:schemeClr val="tx1"/>
                </a:solidFill>
                <a:latin typeface="Lato Light"/>
                <a:cs typeface="Lato Light"/>
              </a:defRPr>
            </a:lvl1pPr>
          </a:lstStyle>
          <a:p>
            <a:endParaRPr lang="en-US" dirty="0"/>
          </a:p>
        </p:txBody>
      </p:sp>
    </p:spTree>
    <p:extLst>
      <p:ext uri="{BB962C8B-B14F-4D97-AF65-F5344CB8AC3E}">
        <p14:creationId xmlns:p14="http://schemas.microsoft.com/office/powerpoint/2010/main" val="45853536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5999"/>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086" indent="0" algn="ctr">
              <a:buNone/>
              <a:defRPr sz="2000"/>
            </a:lvl2pPr>
            <a:lvl3pPr marL="914172" indent="0" algn="ctr">
              <a:buNone/>
              <a:defRPr sz="1800"/>
            </a:lvl3pPr>
            <a:lvl4pPr marL="1371257" indent="0" algn="ctr">
              <a:buNone/>
              <a:defRPr sz="1600"/>
            </a:lvl4pPr>
            <a:lvl5pPr marL="1828343" indent="0" algn="ctr">
              <a:buNone/>
              <a:defRPr sz="1600"/>
            </a:lvl5pPr>
            <a:lvl6pPr marL="2285429" indent="0" algn="ctr">
              <a:buNone/>
              <a:defRPr sz="1600"/>
            </a:lvl6pPr>
            <a:lvl7pPr marL="2742514" indent="0" algn="ctr">
              <a:buNone/>
              <a:defRPr sz="1600"/>
            </a:lvl7pPr>
            <a:lvl8pPr marL="3199600" indent="0" algn="ctr">
              <a:buNone/>
              <a:defRPr sz="1600"/>
            </a:lvl8pPr>
            <a:lvl9pPr marL="3656686"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C764DE79-268F-4C1A-8933-263129D2AF90}" type="datetimeFigureOut">
              <a:rPr lang="en-US" dirty="0"/>
              <a:pPr/>
              <a:t>7/31/2019</a:t>
            </a:fld>
            <a:endParaRPr lang="en-US" dirty="0"/>
          </a:p>
        </p:txBody>
      </p:sp>
      <p:sp>
        <p:nvSpPr>
          <p:cNvPr id="5" name="Footer Placeholder 4"/>
          <p:cNvSpPr>
            <a:spLocks noGrp="1"/>
          </p:cNvSpPr>
          <p:nvPr>
            <p:ph type="ftr" sz="quarter" idx="11"/>
          </p:nvPr>
        </p:nvSpPr>
        <p:spPr>
          <a:xfrm>
            <a:off x="4038601" y="6356351"/>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48F63A3B-78C7-47BE-AE5E-E10140E04643}" type="slidenum">
              <a:rPr lang="en-US" dirty="0"/>
              <a:pPr/>
              <a:t>‹#›</a:t>
            </a:fld>
            <a:endParaRPr lang="en-US" dirty="0"/>
          </a:p>
        </p:txBody>
      </p:sp>
    </p:spTree>
    <p:extLst>
      <p:ext uri="{BB962C8B-B14F-4D97-AF65-F5344CB8AC3E}">
        <p14:creationId xmlns:p14="http://schemas.microsoft.com/office/powerpoint/2010/main" val="511224744"/>
      </p:ext>
    </p:extLst>
  </p:cSld>
  <p:clrMapOvr>
    <a:masterClrMapping/>
  </p:clrMapOvr>
  <p:hf hdr="0" ftr="0" dt="0"/>
</p:sldLayout>
</file>

<file path=ppt/slideLayouts/slideLayout1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1" y="365126"/>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C764DE79-268F-4C1A-8933-263129D2AF90}" type="datetimeFigureOut">
              <a:rPr lang="en-US" dirty="0"/>
              <a:pPr/>
              <a:t>7/31/2019</a:t>
            </a:fld>
            <a:endParaRPr lang="en-US" dirty="0"/>
          </a:p>
        </p:txBody>
      </p:sp>
      <p:sp>
        <p:nvSpPr>
          <p:cNvPr id="5" name="Footer Placeholder 4"/>
          <p:cNvSpPr>
            <a:spLocks noGrp="1"/>
          </p:cNvSpPr>
          <p:nvPr>
            <p:ph type="ftr" sz="quarter" idx="11"/>
          </p:nvPr>
        </p:nvSpPr>
        <p:spPr>
          <a:xfrm>
            <a:off x="4038601" y="6356351"/>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48F63A3B-78C7-47BE-AE5E-E10140E04643}" type="slidenum">
              <a:rPr lang="en-US" dirty="0"/>
              <a:pPr/>
              <a:t>‹#›</a:t>
            </a:fld>
            <a:endParaRPr lang="en-US" dirty="0"/>
          </a:p>
        </p:txBody>
      </p:sp>
    </p:spTree>
    <p:extLst>
      <p:ext uri="{BB962C8B-B14F-4D97-AF65-F5344CB8AC3E}">
        <p14:creationId xmlns:p14="http://schemas.microsoft.com/office/powerpoint/2010/main" val="3243495104"/>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599755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9"/>
            <a:ext cx="10515600" cy="2852737"/>
          </a:xfrm>
          <a:prstGeom prst="rect">
            <a:avLst/>
          </a:prstGeom>
        </p:spPr>
        <p:txBody>
          <a:bodyPr anchor="b"/>
          <a:lstStyle>
            <a:lvl1pPr>
              <a:defRPr sz="5999"/>
            </a:lvl1pPr>
          </a:lstStyle>
          <a:p>
            <a:r>
              <a:rPr lang="en-US"/>
              <a:t>Click to edit Master title style</a:t>
            </a:r>
            <a:endParaRPr lang="en-US" dirty="0"/>
          </a:p>
        </p:txBody>
      </p:sp>
      <p:sp>
        <p:nvSpPr>
          <p:cNvPr id="3" name="Text Placeholder 2"/>
          <p:cNvSpPr>
            <a:spLocks noGrp="1"/>
          </p:cNvSpPr>
          <p:nvPr>
            <p:ph type="body" idx="1"/>
          </p:nvPr>
        </p:nvSpPr>
        <p:spPr>
          <a:xfrm>
            <a:off x="831850" y="4589464"/>
            <a:ext cx="10515600" cy="1500187"/>
          </a:xfrm>
        </p:spPr>
        <p:txBody>
          <a:bodyPr/>
          <a:lstStyle>
            <a:lvl1pPr marL="0" indent="0">
              <a:buNone/>
              <a:defRPr sz="2400">
                <a:solidFill>
                  <a:schemeClr val="tx1">
                    <a:tint val="75000"/>
                  </a:schemeClr>
                </a:solidFill>
              </a:defRPr>
            </a:lvl1pPr>
            <a:lvl2pPr marL="457086" indent="0">
              <a:buNone/>
              <a:defRPr sz="2000">
                <a:solidFill>
                  <a:schemeClr val="tx1">
                    <a:tint val="75000"/>
                  </a:schemeClr>
                </a:solidFill>
              </a:defRPr>
            </a:lvl2pPr>
            <a:lvl3pPr marL="914172" indent="0">
              <a:buNone/>
              <a:defRPr sz="1800">
                <a:solidFill>
                  <a:schemeClr val="tx1">
                    <a:tint val="75000"/>
                  </a:schemeClr>
                </a:solidFill>
              </a:defRPr>
            </a:lvl3pPr>
            <a:lvl4pPr marL="1371257" indent="0">
              <a:buNone/>
              <a:defRPr sz="1600">
                <a:solidFill>
                  <a:schemeClr val="tx1">
                    <a:tint val="75000"/>
                  </a:schemeClr>
                </a:solidFill>
              </a:defRPr>
            </a:lvl4pPr>
            <a:lvl5pPr marL="1828343" indent="0">
              <a:buNone/>
              <a:defRPr sz="1600">
                <a:solidFill>
                  <a:schemeClr val="tx1">
                    <a:tint val="75000"/>
                  </a:schemeClr>
                </a:solidFill>
              </a:defRPr>
            </a:lvl5pPr>
            <a:lvl6pPr marL="2285429" indent="0">
              <a:buNone/>
              <a:defRPr sz="1600">
                <a:solidFill>
                  <a:schemeClr val="tx1">
                    <a:tint val="75000"/>
                  </a:schemeClr>
                </a:solidFill>
              </a:defRPr>
            </a:lvl6pPr>
            <a:lvl7pPr marL="2742514" indent="0">
              <a:buNone/>
              <a:defRPr sz="1600">
                <a:solidFill>
                  <a:schemeClr val="tx1">
                    <a:tint val="75000"/>
                  </a:schemeClr>
                </a:solidFill>
              </a:defRPr>
            </a:lvl7pPr>
            <a:lvl8pPr marL="3199600" indent="0">
              <a:buNone/>
              <a:defRPr sz="1600">
                <a:solidFill>
                  <a:schemeClr val="tx1">
                    <a:tint val="75000"/>
                  </a:schemeClr>
                </a:solidFill>
              </a:defRPr>
            </a:lvl8pPr>
            <a:lvl9pPr marL="3656686"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C764DE79-268F-4C1A-8933-263129D2AF90}" type="datetimeFigureOut">
              <a:rPr lang="en-US" dirty="0"/>
              <a:pPr/>
              <a:t>7/31/2019</a:t>
            </a:fld>
            <a:endParaRPr lang="en-US" dirty="0"/>
          </a:p>
        </p:txBody>
      </p:sp>
      <p:sp>
        <p:nvSpPr>
          <p:cNvPr id="5" name="Footer Placeholder 4"/>
          <p:cNvSpPr>
            <a:spLocks noGrp="1"/>
          </p:cNvSpPr>
          <p:nvPr>
            <p:ph type="ftr" sz="quarter" idx="11"/>
          </p:nvPr>
        </p:nvSpPr>
        <p:spPr>
          <a:xfrm>
            <a:off x="4038601" y="6356351"/>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48F63A3B-78C7-47BE-AE5E-E10140E04643}" type="slidenum">
              <a:rPr lang="en-US" dirty="0"/>
              <a:pPr/>
              <a:t>‹#›</a:t>
            </a:fld>
            <a:endParaRPr lang="en-US" dirty="0"/>
          </a:p>
        </p:txBody>
      </p:sp>
    </p:spTree>
    <p:extLst>
      <p:ext uri="{BB962C8B-B14F-4D97-AF65-F5344CB8AC3E}">
        <p14:creationId xmlns:p14="http://schemas.microsoft.com/office/powerpoint/2010/main" val="2363555626"/>
      </p:ext>
    </p:extLst>
  </p:cSld>
  <p:clrMapOvr>
    <a:masterClrMapping/>
  </p:clrMapOvr>
  <p:hf hdr="0" ftr="0" dt="0"/>
</p:sldLayout>
</file>

<file path=ppt/slideLayouts/slideLayout1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1" y="365126"/>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C764DE79-268F-4C1A-8933-263129D2AF90}" type="datetimeFigureOut">
              <a:rPr lang="en-US" dirty="0"/>
              <a:pPr/>
              <a:t>7/31/2019</a:t>
            </a:fld>
            <a:endParaRPr lang="en-US" dirty="0"/>
          </a:p>
        </p:txBody>
      </p:sp>
      <p:sp>
        <p:nvSpPr>
          <p:cNvPr id="6" name="Footer Placeholder 5"/>
          <p:cNvSpPr>
            <a:spLocks noGrp="1"/>
          </p:cNvSpPr>
          <p:nvPr>
            <p:ph type="ftr" sz="quarter" idx="11"/>
          </p:nvPr>
        </p:nvSpPr>
        <p:spPr>
          <a:xfrm>
            <a:off x="4038601" y="6356351"/>
            <a:ext cx="41148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48F63A3B-78C7-47BE-AE5E-E10140E04643}" type="slidenum">
              <a:rPr lang="en-US" dirty="0"/>
              <a:pPr/>
              <a:t>‹#›</a:t>
            </a:fld>
            <a:endParaRPr lang="en-US" dirty="0"/>
          </a:p>
        </p:txBody>
      </p:sp>
    </p:spTree>
    <p:extLst>
      <p:ext uri="{BB962C8B-B14F-4D97-AF65-F5344CB8AC3E}">
        <p14:creationId xmlns:p14="http://schemas.microsoft.com/office/powerpoint/2010/main" val="4268038527"/>
      </p:ext>
    </p:extLst>
  </p:cSld>
  <p:clrMapOvr>
    <a:masterClrMapping/>
  </p:clrMapOvr>
  <p:hf hdr="0" ftr="0" dt="0"/>
</p:sldLayout>
</file>

<file path=ppt/slideLayouts/slideLayout1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086" indent="0">
              <a:buNone/>
              <a:defRPr sz="2000" b="1"/>
            </a:lvl2pPr>
            <a:lvl3pPr marL="914172" indent="0">
              <a:buNone/>
              <a:defRPr sz="1800" b="1"/>
            </a:lvl3pPr>
            <a:lvl4pPr marL="1371257" indent="0">
              <a:buNone/>
              <a:defRPr sz="1600" b="1"/>
            </a:lvl4pPr>
            <a:lvl5pPr marL="1828343" indent="0">
              <a:buNone/>
              <a:defRPr sz="1600" b="1"/>
            </a:lvl5pPr>
            <a:lvl6pPr marL="2285429" indent="0">
              <a:buNone/>
              <a:defRPr sz="1600" b="1"/>
            </a:lvl6pPr>
            <a:lvl7pPr marL="2742514" indent="0">
              <a:buNone/>
              <a:defRPr sz="1600" b="1"/>
            </a:lvl7pPr>
            <a:lvl8pPr marL="3199600" indent="0">
              <a:buNone/>
              <a:defRPr sz="1600" b="1"/>
            </a:lvl8pPr>
            <a:lvl9pPr marL="3656686"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086" indent="0">
              <a:buNone/>
              <a:defRPr sz="2000" b="1"/>
            </a:lvl2pPr>
            <a:lvl3pPr marL="914172" indent="0">
              <a:buNone/>
              <a:defRPr sz="1800" b="1"/>
            </a:lvl3pPr>
            <a:lvl4pPr marL="1371257" indent="0">
              <a:buNone/>
              <a:defRPr sz="1600" b="1"/>
            </a:lvl4pPr>
            <a:lvl5pPr marL="1828343" indent="0">
              <a:buNone/>
              <a:defRPr sz="1600" b="1"/>
            </a:lvl5pPr>
            <a:lvl6pPr marL="2285429" indent="0">
              <a:buNone/>
              <a:defRPr sz="1600" b="1"/>
            </a:lvl6pPr>
            <a:lvl7pPr marL="2742514" indent="0">
              <a:buNone/>
              <a:defRPr sz="1600" b="1"/>
            </a:lvl7pPr>
            <a:lvl8pPr marL="3199600" indent="0">
              <a:buNone/>
              <a:defRPr sz="1600" b="1"/>
            </a:lvl8pPr>
            <a:lvl9pPr marL="365668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838200" y="6356351"/>
            <a:ext cx="2743200" cy="365125"/>
          </a:xfrm>
          <a:prstGeom prst="rect">
            <a:avLst/>
          </a:prstGeom>
        </p:spPr>
        <p:txBody>
          <a:bodyPr/>
          <a:lstStyle/>
          <a:p>
            <a:fld id="{C764DE79-268F-4C1A-8933-263129D2AF90}" type="datetimeFigureOut">
              <a:rPr lang="en-US" dirty="0"/>
              <a:pPr/>
              <a:t>7/31/2019</a:t>
            </a:fld>
            <a:endParaRPr lang="en-US" dirty="0"/>
          </a:p>
        </p:txBody>
      </p:sp>
      <p:sp>
        <p:nvSpPr>
          <p:cNvPr id="8" name="Footer Placeholder 7"/>
          <p:cNvSpPr>
            <a:spLocks noGrp="1"/>
          </p:cNvSpPr>
          <p:nvPr>
            <p:ph type="ftr" sz="quarter" idx="11"/>
          </p:nvPr>
        </p:nvSpPr>
        <p:spPr>
          <a:xfrm>
            <a:off x="4038601" y="6356351"/>
            <a:ext cx="4114800" cy="365125"/>
          </a:xfrm>
          <a:prstGeom prst="rect">
            <a:avLst/>
          </a:prstGeom>
        </p:spPr>
        <p:txBody>
          <a:bodyPr/>
          <a:lstStyle/>
          <a:p>
            <a:endParaRPr lang="en-US" dirty="0"/>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fld id="{48F63A3B-78C7-47BE-AE5E-E10140E04643}" type="slidenum">
              <a:rPr lang="en-US" dirty="0"/>
              <a:pPr/>
              <a:t>‹#›</a:t>
            </a:fld>
            <a:endParaRPr lang="en-US" dirty="0"/>
          </a:p>
        </p:txBody>
      </p:sp>
    </p:spTree>
    <p:extLst>
      <p:ext uri="{BB962C8B-B14F-4D97-AF65-F5344CB8AC3E}">
        <p14:creationId xmlns:p14="http://schemas.microsoft.com/office/powerpoint/2010/main" val="4197208016"/>
      </p:ext>
    </p:extLst>
  </p:cSld>
  <p:clrMapOvr>
    <a:masterClrMapping/>
  </p:clrMapOvr>
  <p:hf hdr="0" ftr="0" dt="0"/>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1" y="365126"/>
            <a:ext cx="10515600" cy="1325563"/>
          </a:xfrm>
          <a:prstGeom prst="rect">
            <a:avLst/>
          </a:prstGeom>
        </p:spPr>
        <p:txBody>
          <a:bodyPr/>
          <a:lstStyle/>
          <a:p>
            <a:r>
              <a:rPr lang="en-US"/>
              <a:t>Click to edit Master title style</a:t>
            </a:r>
            <a:endParaRPr lang="en-US" dirty="0"/>
          </a:p>
        </p:txBody>
      </p:sp>
      <p:sp>
        <p:nvSpPr>
          <p:cNvPr id="3" name="Date Placeholder 2"/>
          <p:cNvSpPr>
            <a:spLocks noGrp="1"/>
          </p:cNvSpPr>
          <p:nvPr>
            <p:ph type="dt" sz="half" idx="10"/>
          </p:nvPr>
        </p:nvSpPr>
        <p:spPr>
          <a:xfrm>
            <a:off x="838200" y="6356351"/>
            <a:ext cx="2743200" cy="365125"/>
          </a:xfrm>
          <a:prstGeom prst="rect">
            <a:avLst/>
          </a:prstGeom>
        </p:spPr>
        <p:txBody>
          <a:bodyPr/>
          <a:lstStyle/>
          <a:p>
            <a:fld id="{C764DE79-268F-4C1A-8933-263129D2AF90}" type="datetimeFigureOut">
              <a:rPr lang="en-US" dirty="0"/>
              <a:pPr/>
              <a:t>7/31/2019</a:t>
            </a:fld>
            <a:endParaRPr lang="en-US" dirty="0"/>
          </a:p>
        </p:txBody>
      </p:sp>
      <p:sp>
        <p:nvSpPr>
          <p:cNvPr id="4" name="Footer Placeholder 3"/>
          <p:cNvSpPr>
            <a:spLocks noGrp="1"/>
          </p:cNvSpPr>
          <p:nvPr>
            <p:ph type="ftr" sz="quarter" idx="11"/>
          </p:nvPr>
        </p:nvSpPr>
        <p:spPr>
          <a:xfrm>
            <a:off x="4038601" y="6356351"/>
            <a:ext cx="4114800" cy="365125"/>
          </a:xfrm>
          <a:prstGeom prst="rect">
            <a:avLst/>
          </a:prstGeom>
        </p:spPr>
        <p:txBody>
          <a:bodyPr/>
          <a:lstStyle/>
          <a:p>
            <a:endParaRPr lang="en-US" dirty="0"/>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fld id="{48F63A3B-78C7-47BE-AE5E-E10140E04643}" type="slidenum">
              <a:rPr lang="en-US" dirty="0"/>
              <a:pPr/>
              <a:t>‹#›</a:t>
            </a:fld>
            <a:endParaRPr lang="en-US" dirty="0"/>
          </a:p>
        </p:txBody>
      </p:sp>
    </p:spTree>
    <p:extLst>
      <p:ext uri="{BB962C8B-B14F-4D97-AF65-F5344CB8AC3E}">
        <p14:creationId xmlns:p14="http://schemas.microsoft.com/office/powerpoint/2010/main" val="2855124337"/>
      </p:ext>
    </p:extLst>
  </p:cSld>
  <p:clrMapOvr>
    <a:masterClrMapping/>
  </p:clrMapOvr>
  <p:hf hdr="0" ftr="0" dt="0"/>
</p:sldLayout>
</file>

<file path=ppt/slideLayouts/slideLayout1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fld id="{C764DE79-268F-4C1A-8933-263129D2AF90}" type="datetimeFigureOut">
              <a:rPr lang="en-US" dirty="0"/>
              <a:pPr/>
              <a:t>7/31/2019</a:t>
            </a:fld>
            <a:endParaRPr lang="en-US" dirty="0"/>
          </a:p>
        </p:txBody>
      </p:sp>
      <p:sp>
        <p:nvSpPr>
          <p:cNvPr id="3" name="Footer Placeholder 2"/>
          <p:cNvSpPr>
            <a:spLocks noGrp="1"/>
          </p:cNvSpPr>
          <p:nvPr>
            <p:ph type="ftr" sz="quarter" idx="11"/>
          </p:nvPr>
        </p:nvSpPr>
        <p:spPr>
          <a:xfrm>
            <a:off x="4038601" y="6356351"/>
            <a:ext cx="4114800" cy="365125"/>
          </a:xfrm>
          <a:prstGeom prst="rect">
            <a:avLst/>
          </a:prstGeom>
        </p:spPr>
        <p:txBody>
          <a:bodyPr/>
          <a:lstStyle/>
          <a:p>
            <a:endParaRPr lang="en-US" dirty="0"/>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fld id="{48F63A3B-78C7-47BE-AE5E-E10140E04643}" type="slidenum">
              <a:rPr lang="en-US" dirty="0"/>
              <a:pPr/>
              <a:t>‹#›</a:t>
            </a:fld>
            <a:endParaRPr lang="en-US" dirty="0"/>
          </a:p>
        </p:txBody>
      </p:sp>
    </p:spTree>
    <p:extLst>
      <p:ext uri="{BB962C8B-B14F-4D97-AF65-F5344CB8AC3E}">
        <p14:creationId xmlns:p14="http://schemas.microsoft.com/office/powerpoint/2010/main" val="232072244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a:prstGeom prst="rect">
            <a:avLst/>
          </a:prstGeom>
        </p:spPr>
        <p:txBody>
          <a:bodyPr anchor="b"/>
          <a:lstStyle>
            <a:lvl1pPr>
              <a:defRPr sz="3199"/>
            </a:lvl1pPr>
          </a:lstStyle>
          <a:p>
            <a:r>
              <a:rPr lang="en-US"/>
              <a:t>Click to edit Master title style</a:t>
            </a:r>
            <a:endParaRPr lang="en-US" dirty="0"/>
          </a:p>
        </p:txBody>
      </p:sp>
      <p:sp>
        <p:nvSpPr>
          <p:cNvPr id="3" name="Content Placeholder 2"/>
          <p:cNvSpPr>
            <a:spLocks noGrp="1"/>
          </p:cNvSpPr>
          <p:nvPr>
            <p:ph idx="1"/>
          </p:nvPr>
        </p:nvSpPr>
        <p:spPr>
          <a:xfrm>
            <a:off x="5183188" y="987426"/>
            <a:ext cx="6172200" cy="4873625"/>
          </a:xfrm>
        </p:spPr>
        <p:txBody>
          <a:bodyPr/>
          <a:lstStyle>
            <a:lvl1pPr>
              <a:defRPr sz="3199"/>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600"/>
            </a:lvl1pPr>
            <a:lvl2pPr marL="457086" indent="0">
              <a:buNone/>
              <a:defRPr sz="1400"/>
            </a:lvl2pPr>
            <a:lvl3pPr marL="914172" indent="0">
              <a:buNone/>
              <a:defRPr sz="1200"/>
            </a:lvl3pPr>
            <a:lvl4pPr marL="1371257" indent="0">
              <a:buNone/>
              <a:defRPr sz="1000"/>
            </a:lvl4pPr>
            <a:lvl5pPr marL="1828343" indent="0">
              <a:buNone/>
              <a:defRPr sz="1000"/>
            </a:lvl5pPr>
            <a:lvl6pPr marL="2285429" indent="0">
              <a:buNone/>
              <a:defRPr sz="1000"/>
            </a:lvl6pPr>
            <a:lvl7pPr marL="2742514" indent="0">
              <a:buNone/>
              <a:defRPr sz="1000"/>
            </a:lvl7pPr>
            <a:lvl8pPr marL="3199600" indent="0">
              <a:buNone/>
              <a:defRPr sz="1000"/>
            </a:lvl8pPr>
            <a:lvl9pPr marL="3656686"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C764DE79-268F-4C1A-8933-263129D2AF90}" type="datetimeFigureOut">
              <a:rPr lang="en-US" dirty="0"/>
              <a:pPr/>
              <a:t>7/31/2019</a:t>
            </a:fld>
            <a:endParaRPr lang="en-US" dirty="0"/>
          </a:p>
        </p:txBody>
      </p:sp>
      <p:sp>
        <p:nvSpPr>
          <p:cNvPr id="6" name="Footer Placeholder 5"/>
          <p:cNvSpPr>
            <a:spLocks noGrp="1"/>
          </p:cNvSpPr>
          <p:nvPr>
            <p:ph type="ftr" sz="quarter" idx="11"/>
          </p:nvPr>
        </p:nvSpPr>
        <p:spPr>
          <a:xfrm>
            <a:off x="4038601" y="6356351"/>
            <a:ext cx="41148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48F63A3B-78C7-47BE-AE5E-E10140E04643}" type="slidenum">
              <a:rPr lang="en-US" dirty="0"/>
              <a:pPr/>
              <a:t>‹#›</a:t>
            </a:fld>
            <a:endParaRPr lang="en-US" dirty="0"/>
          </a:p>
        </p:txBody>
      </p:sp>
    </p:spTree>
    <p:extLst>
      <p:ext uri="{BB962C8B-B14F-4D97-AF65-F5344CB8AC3E}">
        <p14:creationId xmlns:p14="http://schemas.microsoft.com/office/powerpoint/2010/main" val="1647797542"/>
      </p:ext>
    </p:extLst>
  </p:cSld>
  <p:clrMapOvr>
    <a:masterClrMapping/>
  </p:clrMapOvr>
  <p:hf hdr="0" ftr="0" dt="0"/>
</p:sldLayout>
</file>

<file path=ppt/slideLayouts/slideLayout1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a:prstGeom prst="rect">
            <a:avLst/>
          </a:prstGeom>
        </p:spPr>
        <p:txBody>
          <a:bodyPr anchor="b"/>
          <a:lstStyle>
            <a:lvl1pPr>
              <a:defRPr sz="3199"/>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199"/>
            </a:lvl1pPr>
            <a:lvl2pPr marL="457086" indent="0">
              <a:buNone/>
              <a:defRPr sz="2800"/>
            </a:lvl2pPr>
            <a:lvl3pPr marL="914172" indent="0">
              <a:buNone/>
              <a:defRPr sz="2400"/>
            </a:lvl3pPr>
            <a:lvl4pPr marL="1371257" indent="0">
              <a:buNone/>
              <a:defRPr sz="2000"/>
            </a:lvl4pPr>
            <a:lvl5pPr marL="1828343" indent="0">
              <a:buNone/>
              <a:defRPr sz="2000"/>
            </a:lvl5pPr>
            <a:lvl6pPr marL="2285429" indent="0">
              <a:buNone/>
              <a:defRPr sz="2000"/>
            </a:lvl6pPr>
            <a:lvl7pPr marL="2742514" indent="0">
              <a:buNone/>
              <a:defRPr sz="2000"/>
            </a:lvl7pPr>
            <a:lvl8pPr marL="3199600" indent="0">
              <a:buNone/>
              <a:defRPr sz="2000"/>
            </a:lvl8pPr>
            <a:lvl9pPr marL="3656686" indent="0">
              <a:buNone/>
              <a:defRPr sz="2000"/>
            </a:lvl9pPr>
          </a:lstStyle>
          <a:p>
            <a:r>
              <a:rPr lang="en-US" dirty="0"/>
              <a:t>Drag picture to placeholder or click icon to add</a:t>
            </a:r>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600"/>
            </a:lvl1pPr>
            <a:lvl2pPr marL="457086" indent="0">
              <a:buNone/>
              <a:defRPr sz="1400"/>
            </a:lvl2pPr>
            <a:lvl3pPr marL="914172" indent="0">
              <a:buNone/>
              <a:defRPr sz="1200"/>
            </a:lvl3pPr>
            <a:lvl4pPr marL="1371257" indent="0">
              <a:buNone/>
              <a:defRPr sz="1000"/>
            </a:lvl4pPr>
            <a:lvl5pPr marL="1828343" indent="0">
              <a:buNone/>
              <a:defRPr sz="1000"/>
            </a:lvl5pPr>
            <a:lvl6pPr marL="2285429" indent="0">
              <a:buNone/>
              <a:defRPr sz="1000"/>
            </a:lvl6pPr>
            <a:lvl7pPr marL="2742514" indent="0">
              <a:buNone/>
              <a:defRPr sz="1000"/>
            </a:lvl7pPr>
            <a:lvl8pPr marL="3199600" indent="0">
              <a:buNone/>
              <a:defRPr sz="1000"/>
            </a:lvl8pPr>
            <a:lvl9pPr marL="3656686"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C764DE79-268F-4C1A-8933-263129D2AF90}" type="datetimeFigureOut">
              <a:rPr lang="en-US" dirty="0"/>
              <a:pPr/>
              <a:t>7/31/2019</a:t>
            </a:fld>
            <a:endParaRPr lang="en-US" dirty="0"/>
          </a:p>
        </p:txBody>
      </p:sp>
      <p:sp>
        <p:nvSpPr>
          <p:cNvPr id="6" name="Footer Placeholder 5"/>
          <p:cNvSpPr>
            <a:spLocks noGrp="1"/>
          </p:cNvSpPr>
          <p:nvPr>
            <p:ph type="ftr" sz="quarter" idx="11"/>
          </p:nvPr>
        </p:nvSpPr>
        <p:spPr>
          <a:xfrm>
            <a:off x="4038601" y="6356351"/>
            <a:ext cx="41148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48F63A3B-78C7-47BE-AE5E-E10140E04643}" type="slidenum">
              <a:rPr lang="en-US" dirty="0"/>
              <a:pPr/>
              <a:t>‹#›</a:t>
            </a:fld>
            <a:endParaRPr lang="en-US" dirty="0"/>
          </a:p>
        </p:txBody>
      </p:sp>
    </p:spTree>
    <p:extLst>
      <p:ext uri="{BB962C8B-B14F-4D97-AF65-F5344CB8AC3E}">
        <p14:creationId xmlns:p14="http://schemas.microsoft.com/office/powerpoint/2010/main" val="2556168649"/>
      </p:ext>
    </p:extLst>
  </p:cSld>
  <p:clrMapOvr>
    <a:masterClrMapping/>
  </p:clrMapOvr>
  <p:hf hdr="0" ftr="0" dt="0"/>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1" y="365126"/>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C764DE79-268F-4C1A-8933-263129D2AF90}" type="datetimeFigureOut">
              <a:rPr lang="en-US" dirty="0"/>
              <a:pPr/>
              <a:t>7/31/2019</a:t>
            </a:fld>
            <a:endParaRPr lang="en-US" dirty="0"/>
          </a:p>
        </p:txBody>
      </p:sp>
      <p:sp>
        <p:nvSpPr>
          <p:cNvPr id="5" name="Footer Placeholder 4"/>
          <p:cNvSpPr>
            <a:spLocks noGrp="1"/>
          </p:cNvSpPr>
          <p:nvPr>
            <p:ph type="ftr" sz="quarter" idx="11"/>
          </p:nvPr>
        </p:nvSpPr>
        <p:spPr>
          <a:xfrm>
            <a:off x="4038601" y="6356351"/>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48F63A3B-78C7-47BE-AE5E-E10140E04643}" type="slidenum">
              <a:rPr lang="en-US" dirty="0"/>
              <a:pPr/>
              <a:t>‹#›</a:t>
            </a:fld>
            <a:endParaRPr lang="en-US" dirty="0"/>
          </a:p>
        </p:txBody>
      </p:sp>
    </p:spTree>
    <p:extLst>
      <p:ext uri="{BB962C8B-B14F-4D97-AF65-F5344CB8AC3E}">
        <p14:creationId xmlns:p14="http://schemas.microsoft.com/office/powerpoint/2010/main" val="65905537"/>
      </p:ext>
    </p:extLst>
  </p:cSld>
  <p:clrMapOvr>
    <a:masterClrMapping/>
  </p:clrMapOvr>
  <p:hf hdr="0" ftr="0" dt="0"/>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C764DE79-268F-4C1A-8933-263129D2AF90}" type="datetimeFigureOut">
              <a:rPr lang="en-US" dirty="0"/>
              <a:pPr/>
              <a:t>7/31/2019</a:t>
            </a:fld>
            <a:endParaRPr lang="en-US" dirty="0"/>
          </a:p>
        </p:txBody>
      </p:sp>
      <p:sp>
        <p:nvSpPr>
          <p:cNvPr id="5" name="Footer Placeholder 4"/>
          <p:cNvSpPr>
            <a:spLocks noGrp="1"/>
          </p:cNvSpPr>
          <p:nvPr>
            <p:ph type="ftr" sz="quarter" idx="11"/>
          </p:nvPr>
        </p:nvSpPr>
        <p:spPr>
          <a:xfrm>
            <a:off x="4038601" y="6356351"/>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48F63A3B-78C7-47BE-AE5E-E10140E04643}" type="slidenum">
              <a:rPr lang="en-US" dirty="0"/>
              <a:pPr/>
              <a:t>‹#›</a:t>
            </a:fld>
            <a:endParaRPr lang="en-US" dirty="0"/>
          </a:p>
        </p:txBody>
      </p:sp>
    </p:spTree>
    <p:extLst>
      <p:ext uri="{BB962C8B-B14F-4D97-AF65-F5344CB8AC3E}">
        <p14:creationId xmlns:p14="http://schemas.microsoft.com/office/powerpoint/2010/main" val="2537358843"/>
      </p:ext>
    </p:extLst>
  </p:cSld>
  <p:clrMapOvr>
    <a:masterClrMapping/>
  </p:clrMapOvr>
  <p:hf hdr="0" ftr="0" dt="0"/>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Big Image Placeholder">
    <p:spTree>
      <p:nvGrpSpPr>
        <p:cNvPr id="1" name=""/>
        <p:cNvGrpSpPr/>
        <p:nvPr/>
      </p:nvGrpSpPr>
      <p:grpSpPr>
        <a:xfrm>
          <a:off x="0" y="0"/>
          <a:ext cx="0" cy="0"/>
          <a:chOff x="0" y="0"/>
          <a:chExt cx="0" cy="0"/>
        </a:xfrm>
      </p:grpSpPr>
      <p:sp>
        <p:nvSpPr>
          <p:cNvPr id="17" name="Picture Placeholder 13"/>
          <p:cNvSpPr>
            <a:spLocks noGrp="1"/>
          </p:cNvSpPr>
          <p:nvPr>
            <p:ph type="pic" sz="quarter" idx="13"/>
          </p:nvPr>
        </p:nvSpPr>
        <p:spPr>
          <a:xfrm>
            <a:off x="-24454" y="0"/>
            <a:ext cx="12216454" cy="6858000"/>
          </a:xfrm>
          <a:effectLst/>
        </p:spPr>
        <p:txBody>
          <a:bodyPr>
            <a:normAutofit/>
          </a:bodyPr>
          <a:lstStyle>
            <a:lvl1pPr marL="0" indent="0">
              <a:buNone/>
              <a:defRPr sz="2100">
                <a:ln>
                  <a:noFill/>
                </a:ln>
                <a:solidFill>
                  <a:schemeClr val="bg1">
                    <a:lumMod val="85000"/>
                  </a:schemeClr>
                </a:solidFill>
              </a:defRPr>
            </a:lvl1pPr>
          </a:lstStyle>
          <a:p>
            <a:endParaRPr lang="en-US" dirty="0"/>
          </a:p>
        </p:txBody>
      </p:sp>
      <p:sp>
        <p:nvSpPr>
          <p:cNvPr id="2" name="Rectangle 1"/>
          <p:cNvSpPr/>
          <p:nvPr userDrawn="1"/>
        </p:nvSpPr>
        <p:spPr>
          <a:xfrm>
            <a:off x="30318" y="6156252"/>
            <a:ext cx="2288184" cy="669851"/>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900" dirty="0"/>
          </a:p>
        </p:txBody>
      </p:sp>
    </p:spTree>
    <p:extLst>
      <p:ext uri="{BB962C8B-B14F-4D97-AF65-F5344CB8AC3E}">
        <p14:creationId xmlns:p14="http://schemas.microsoft.com/office/powerpoint/2010/main" val="9713853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3"/>
          </a:xfrm>
        </p:spPr>
        <p:txBody>
          <a:bodyPr/>
          <a:lstStyle>
            <a:lvl1pPr marL="0" indent="0" algn="ctr">
              <a:buNone/>
              <a:defRPr sz="2400"/>
            </a:lvl1pPr>
            <a:lvl2pPr marL="417798" indent="0" algn="ctr">
              <a:buNone/>
              <a:defRPr sz="2000"/>
            </a:lvl2pPr>
            <a:lvl3pPr marL="835530" indent="0" algn="ctr">
              <a:buNone/>
              <a:defRPr sz="1850"/>
            </a:lvl3pPr>
            <a:lvl4pPr marL="1253257" indent="0" algn="ctr">
              <a:buNone/>
              <a:defRPr sz="1600"/>
            </a:lvl4pPr>
            <a:lvl5pPr marL="1670986" indent="0" algn="ctr">
              <a:buNone/>
              <a:defRPr sz="1600"/>
            </a:lvl5pPr>
            <a:lvl6pPr marL="2088727" indent="0" algn="ctr">
              <a:buNone/>
              <a:defRPr sz="1600"/>
            </a:lvl6pPr>
            <a:lvl7pPr marL="2506455" indent="0" algn="ctr">
              <a:buNone/>
              <a:defRPr sz="1600"/>
            </a:lvl7pPr>
            <a:lvl8pPr marL="2924179" indent="0" algn="ctr">
              <a:buNone/>
              <a:defRPr sz="1600"/>
            </a:lvl8pPr>
            <a:lvl9pPr marL="334191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838578" y="6356508"/>
            <a:ext cx="2743121" cy="365126"/>
          </a:xfrm>
          <a:prstGeom prst="rect">
            <a:avLst/>
          </a:prstGeom>
        </p:spPr>
        <p:txBody>
          <a:bodyPr lIns="83313" tIns="41811" rIns="83313" bIns="41811"/>
          <a:lstStyle>
            <a:lvl1pPr defTabSz="835569" eaLnBrk="1" fontAlgn="auto" hangingPunct="1">
              <a:spcBef>
                <a:spcPts val="0"/>
              </a:spcBef>
              <a:spcAft>
                <a:spcPts val="0"/>
              </a:spcAft>
              <a:defRPr sz="1850">
                <a:solidFill>
                  <a:srgbClr val="737572"/>
                </a:solidFill>
                <a:latin typeface="Calibri"/>
                <a:ea typeface="+mn-ea"/>
              </a:defRPr>
            </a:lvl1pPr>
          </a:lstStyle>
          <a:p>
            <a:pPr>
              <a:defRPr/>
            </a:pPr>
            <a:fld id="{ADE88799-C722-4856-A019-B32A9B212094}" type="datetimeFigureOut">
              <a:rPr lang="en-US"/>
              <a:pPr>
                <a:defRPr/>
              </a:pPr>
              <a:t>7/31/2019</a:t>
            </a:fld>
            <a:endParaRPr lang="en-US" dirty="0"/>
          </a:p>
        </p:txBody>
      </p:sp>
      <p:sp>
        <p:nvSpPr>
          <p:cNvPr id="5" name="Footer Placeholder 4"/>
          <p:cNvSpPr>
            <a:spLocks noGrp="1"/>
          </p:cNvSpPr>
          <p:nvPr>
            <p:ph type="ftr" sz="quarter" idx="11"/>
          </p:nvPr>
        </p:nvSpPr>
        <p:spPr>
          <a:xfrm>
            <a:off x="4039268" y="6356508"/>
            <a:ext cx="4114284" cy="365126"/>
          </a:xfrm>
          <a:prstGeom prst="rect">
            <a:avLst/>
          </a:prstGeom>
        </p:spPr>
        <p:txBody>
          <a:bodyPr lIns="83313" tIns="41811" rIns="83313" bIns="41811"/>
          <a:lstStyle>
            <a:lvl1pPr defTabSz="835569" eaLnBrk="1" fontAlgn="auto" hangingPunct="1">
              <a:spcBef>
                <a:spcPts val="0"/>
              </a:spcBef>
              <a:spcAft>
                <a:spcPts val="0"/>
              </a:spcAft>
              <a:defRPr sz="1850">
                <a:solidFill>
                  <a:srgbClr val="737572"/>
                </a:solidFill>
                <a:latin typeface="Calibri"/>
                <a:ea typeface="+mn-ea"/>
              </a:defRPr>
            </a:lvl1pPr>
          </a:lstStyle>
          <a:p>
            <a:pPr>
              <a:defRPr/>
            </a:pPr>
            <a:endParaRPr lang="en-US" dirty="0"/>
          </a:p>
        </p:txBody>
      </p:sp>
      <p:sp>
        <p:nvSpPr>
          <p:cNvPr id="6" name="Slide Number Placeholder 5"/>
          <p:cNvSpPr>
            <a:spLocks noGrp="1"/>
          </p:cNvSpPr>
          <p:nvPr>
            <p:ph type="sldNum" sz="quarter" idx="12"/>
          </p:nvPr>
        </p:nvSpPr>
        <p:spPr>
          <a:xfrm>
            <a:off x="8610461" y="6356508"/>
            <a:ext cx="2743120" cy="365126"/>
          </a:xfrm>
          <a:prstGeom prst="rect">
            <a:avLst/>
          </a:prstGeom>
        </p:spPr>
        <p:txBody>
          <a:bodyPr lIns="83313" tIns="41811" rIns="83313" bIns="41811"/>
          <a:lstStyle>
            <a:lvl1pPr defTabSz="835569" eaLnBrk="1" fontAlgn="auto" hangingPunct="1">
              <a:spcBef>
                <a:spcPts val="0"/>
              </a:spcBef>
              <a:spcAft>
                <a:spcPts val="0"/>
              </a:spcAft>
              <a:defRPr sz="1850">
                <a:solidFill>
                  <a:srgbClr val="737572"/>
                </a:solidFill>
                <a:latin typeface="Calibri"/>
                <a:ea typeface="+mn-ea"/>
              </a:defRPr>
            </a:lvl1pPr>
          </a:lstStyle>
          <a:p>
            <a:pPr>
              <a:defRPr/>
            </a:pPr>
            <a:fld id="{98C3BD32-BCE4-459E-95CB-DCA9BBE520C0}" type="slidenum">
              <a:rPr lang="en-US"/>
              <a:pPr>
                <a:defRPr/>
              </a:pPr>
              <a:t>‹#›</a:t>
            </a:fld>
            <a:endParaRPr lang="en-US" dirty="0"/>
          </a:p>
        </p:txBody>
      </p:sp>
    </p:spTree>
    <p:extLst>
      <p:ext uri="{BB962C8B-B14F-4D97-AF65-F5344CB8AC3E}">
        <p14:creationId xmlns:p14="http://schemas.microsoft.com/office/powerpoint/2010/main" val="1988711813"/>
      </p:ext>
    </p:extLst>
  </p:cSld>
  <p:clrMapOvr>
    <a:masterClrMapping/>
  </p:clrMapOvr>
  <p:hf hdr="0" ftr="0" dt="0"/>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1_Big Image Placeholder">
    <p:spTree>
      <p:nvGrpSpPr>
        <p:cNvPr id="1" name=""/>
        <p:cNvGrpSpPr/>
        <p:nvPr/>
      </p:nvGrpSpPr>
      <p:grpSpPr>
        <a:xfrm>
          <a:off x="0" y="0"/>
          <a:ext cx="0" cy="0"/>
          <a:chOff x="0" y="0"/>
          <a:chExt cx="0" cy="0"/>
        </a:xfrm>
      </p:grpSpPr>
      <p:sp>
        <p:nvSpPr>
          <p:cNvPr id="4" name="Picture Placeholder 13"/>
          <p:cNvSpPr>
            <a:spLocks noGrp="1"/>
          </p:cNvSpPr>
          <p:nvPr>
            <p:ph type="pic" sz="quarter" idx="13"/>
          </p:nvPr>
        </p:nvSpPr>
        <p:spPr>
          <a:xfrm>
            <a:off x="6335581" y="1338133"/>
            <a:ext cx="5027335" cy="4231382"/>
          </a:xfrm>
          <a:effectLst/>
        </p:spPr>
        <p:txBody>
          <a:bodyPr>
            <a:normAutofit/>
          </a:bodyPr>
          <a:lstStyle>
            <a:lvl1pPr marL="0" indent="0">
              <a:buNone/>
              <a:defRPr sz="2100">
                <a:ln>
                  <a:noFill/>
                </a:ln>
                <a:solidFill>
                  <a:schemeClr val="bg1">
                    <a:lumMod val="85000"/>
                  </a:schemeClr>
                </a:solidFill>
              </a:defRPr>
            </a:lvl1pPr>
          </a:lstStyle>
          <a:p>
            <a:endParaRPr lang="en-US" dirty="0"/>
          </a:p>
        </p:txBody>
      </p:sp>
    </p:spTree>
    <p:extLst>
      <p:ext uri="{BB962C8B-B14F-4D97-AF65-F5344CB8AC3E}">
        <p14:creationId xmlns:p14="http://schemas.microsoft.com/office/powerpoint/2010/main" val="1625059802"/>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New MacBook 2015">
    <p:spTree>
      <p:nvGrpSpPr>
        <p:cNvPr id="1" name=""/>
        <p:cNvGrpSpPr/>
        <p:nvPr/>
      </p:nvGrpSpPr>
      <p:grpSpPr>
        <a:xfrm>
          <a:off x="0" y="0"/>
          <a:ext cx="0" cy="0"/>
          <a:chOff x="0" y="0"/>
          <a:chExt cx="0" cy="0"/>
        </a:xfrm>
      </p:grpSpPr>
      <p:sp>
        <p:nvSpPr>
          <p:cNvPr id="6" name="Picture Placeholder 2"/>
          <p:cNvSpPr>
            <a:spLocks noGrp="1"/>
          </p:cNvSpPr>
          <p:nvPr>
            <p:ph type="pic" sz="quarter" idx="11"/>
          </p:nvPr>
        </p:nvSpPr>
        <p:spPr>
          <a:xfrm>
            <a:off x="3740527" y="1749778"/>
            <a:ext cx="4643899" cy="2926520"/>
          </a:xfrm>
          <a:solidFill>
            <a:schemeClr val="bg1">
              <a:lumMod val="95000"/>
            </a:schemeClr>
          </a:solidFill>
        </p:spPr>
        <p:txBody>
          <a:bodyPr>
            <a:normAutofit/>
          </a:bodyPr>
          <a:lstStyle>
            <a:lvl1pPr marL="0" indent="0">
              <a:buNone/>
              <a:defRPr sz="1400">
                <a:latin typeface="Lato Light"/>
                <a:cs typeface="Lato Light"/>
              </a:defRPr>
            </a:lvl1pPr>
          </a:lstStyle>
          <a:p>
            <a:endParaRPr lang="en-US" dirty="0"/>
          </a:p>
        </p:txBody>
      </p:sp>
      <p:sp>
        <p:nvSpPr>
          <p:cNvPr id="9" name="Picture Placeholder 2"/>
          <p:cNvSpPr>
            <a:spLocks noGrp="1"/>
          </p:cNvSpPr>
          <p:nvPr>
            <p:ph type="pic" sz="quarter" idx="12"/>
          </p:nvPr>
        </p:nvSpPr>
        <p:spPr>
          <a:xfrm>
            <a:off x="7855376" y="3143439"/>
            <a:ext cx="2166413" cy="1365243"/>
          </a:xfrm>
          <a:solidFill>
            <a:schemeClr val="bg1">
              <a:lumMod val="95000"/>
            </a:schemeClr>
          </a:solidFill>
        </p:spPr>
        <p:txBody>
          <a:bodyPr>
            <a:normAutofit/>
          </a:bodyPr>
          <a:lstStyle>
            <a:lvl1pPr marL="0" indent="0">
              <a:buNone/>
              <a:defRPr sz="1400">
                <a:latin typeface="Lato Light"/>
                <a:cs typeface="Lato Light"/>
              </a:defRPr>
            </a:lvl1pPr>
          </a:lstStyle>
          <a:p>
            <a:endParaRPr lang="en-US" dirty="0"/>
          </a:p>
        </p:txBody>
      </p:sp>
      <p:sp>
        <p:nvSpPr>
          <p:cNvPr id="10" name="Picture Placeholder 2"/>
          <p:cNvSpPr>
            <a:spLocks noGrp="1"/>
          </p:cNvSpPr>
          <p:nvPr>
            <p:ph type="pic" sz="quarter" idx="13"/>
          </p:nvPr>
        </p:nvSpPr>
        <p:spPr>
          <a:xfrm>
            <a:off x="1955957" y="3129328"/>
            <a:ext cx="2166413" cy="1365243"/>
          </a:xfrm>
          <a:solidFill>
            <a:schemeClr val="bg1">
              <a:lumMod val="95000"/>
            </a:schemeClr>
          </a:solidFill>
        </p:spPr>
        <p:txBody>
          <a:bodyPr>
            <a:normAutofit/>
          </a:bodyPr>
          <a:lstStyle>
            <a:lvl1pPr marL="0" indent="0">
              <a:buNone/>
              <a:defRPr sz="1400">
                <a:latin typeface="Lato Light"/>
                <a:cs typeface="Lato Light"/>
              </a:defRPr>
            </a:lvl1pPr>
          </a:lstStyle>
          <a:p>
            <a:endParaRPr lang="en-US" dirty="0"/>
          </a:p>
        </p:txBody>
      </p:sp>
    </p:spTree>
    <p:extLst>
      <p:ext uri="{BB962C8B-B14F-4D97-AF65-F5344CB8AC3E}">
        <p14:creationId xmlns:p14="http://schemas.microsoft.com/office/powerpoint/2010/main" val="329769305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Portfolio-2">
    <p:spTree>
      <p:nvGrpSpPr>
        <p:cNvPr id="1" name=""/>
        <p:cNvGrpSpPr/>
        <p:nvPr/>
      </p:nvGrpSpPr>
      <p:grpSpPr>
        <a:xfrm>
          <a:off x="0" y="0"/>
          <a:ext cx="0" cy="0"/>
          <a:chOff x="0" y="0"/>
          <a:chExt cx="0" cy="0"/>
        </a:xfrm>
      </p:grpSpPr>
      <p:sp>
        <p:nvSpPr>
          <p:cNvPr id="15" name="Picture Placeholder 13"/>
          <p:cNvSpPr>
            <a:spLocks noGrp="1" noChangeAspect="1"/>
          </p:cNvSpPr>
          <p:nvPr>
            <p:ph type="pic" sz="quarter" idx="11"/>
          </p:nvPr>
        </p:nvSpPr>
        <p:spPr>
          <a:xfrm>
            <a:off x="3785657" y="1268469"/>
            <a:ext cx="2317411" cy="2315293"/>
          </a:xfrm>
          <a:effectLst/>
        </p:spPr>
        <p:txBody>
          <a:bodyPr rtlCol="0">
            <a:normAutofit/>
          </a:bodyPr>
          <a:lstStyle>
            <a:lvl1pPr marL="0" indent="0">
              <a:buNone/>
              <a:defRPr sz="1800">
                <a:ln>
                  <a:noFill/>
                </a:ln>
                <a:solidFill>
                  <a:schemeClr val="tx1"/>
                </a:solidFill>
                <a:latin typeface="Lato Light"/>
                <a:cs typeface="Lato Light"/>
              </a:defRPr>
            </a:lvl1pPr>
          </a:lstStyle>
          <a:p>
            <a:pPr lvl="0"/>
            <a:endParaRPr lang="en-US" noProof="0" dirty="0"/>
          </a:p>
        </p:txBody>
      </p:sp>
      <p:sp>
        <p:nvSpPr>
          <p:cNvPr id="17" name="Picture Placeholder 13"/>
          <p:cNvSpPr>
            <a:spLocks noGrp="1" noChangeAspect="1"/>
          </p:cNvSpPr>
          <p:nvPr>
            <p:ph type="pic" sz="quarter" idx="13"/>
          </p:nvPr>
        </p:nvSpPr>
        <p:spPr>
          <a:xfrm>
            <a:off x="6169719" y="1278732"/>
            <a:ext cx="4695167" cy="4690877"/>
          </a:xfrm>
          <a:effectLst/>
        </p:spPr>
        <p:txBody>
          <a:bodyPr rtlCol="0">
            <a:normAutofit/>
          </a:bodyPr>
          <a:lstStyle>
            <a:lvl1pPr marL="0" indent="0">
              <a:buNone/>
              <a:defRPr sz="1800">
                <a:ln>
                  <a:noFill/>
                </a:ln>
                <a:solidFill>
                  <a:schemeClr val="tx1"/>
                </a:solidFill>
                <a:latin typeface="Lato Light"/>
                <a:cs typeface="Lato Light"/>
              </a:defRPr>
            </a:lvl1pPr>
          </a:lstStyle>
          <a:p>
            <a:pPr lvl="0"/>
            <a:endParaRPr lang="en-US" noProof="0" dirty="0"/>
          </a:p>
        </p:txBody>
      </p:sp>
      <p:sp>
        <p:nvSpPr>
          <p:cNvPr id="13" name="Picture Placeholder 13"/>
          <p:cNvSpPr>
            <a:spLocks noGrp="1" noChangeAspect="1"/>
          </p:cNvSpPr>
          <p:nvPr>
            <p:ph type="pic" sz="quarter" idx="16"/>
          </p:nvPr>
        </p:nvSpPr>
        <p:spPr>
          <a:xfrm>
            <a:off x="1397693" y="3654316"/>
            <a:ext cx="2317411" cy="2315295"/>
          </a:xfrm>
          <a:effectLst/>
        </p:spPr>
        <p:txBody>
          <a:bodyPr rtlCol="0">
            <a:normAutofit/>
          </a:bodyPr>
          <a:lstStyle>
            <a:lvl1pPr marL="0" indent="0">
              <a:buNone/>
              <a:defRPr sz="1800">
                <a:ln>
                  <a:noFill/>
                </a:ln>
                <a:solidFill>
                  <a:schemeClr val="tx1"/>
                </a:solidFill>
                <a:latin typeface="Lato Light"/>
                <a:cs typeface="Lato Light"/>
              </a:defRPr>
            </a:lvl1pPr>
          </a:lstStyle>
          <a:p>
            <a:pPr lvl="0"/>
            <a:endParaRPr lang="en-US" noProof="0" dirty="0"/>
          </a:p>
        </p:txBody>
      </p:sp>
    </p:spTree>
    <p:extLst>
      <p:ext uri="{BB962C8B-B14F-4D97-AF65-F5344CB8AC3E}">
        <p14:creationId xmlns:p14="http://schemas.microsoft.com/office/powerpoint/2010/main" val="2158633662"/>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2_Portfolio 3">
    <p:spTree>
      <p:nvGrpSpPr>
        <p:cNvPr id="1" name=""/>
        <p:cNvGrpSpPr/>
        <p:nvPr/>
      </p:nvGrpSpPr>
      <p:grpSpPr>
        <a:xfrm>
          <a:off x="0" y="0"/>
          <a:ext cx="0" cy="0"/>
          <a:chOff x="0" y="0"/>
          <a:chExt cx="0" cy="0"/>
        </a:xfrm>
      </p:grpSpPr>
      <p:sp>
        <p:nvSpPr>
          <p:cNvPr id="14" name="Picture Placeholder 13"/>
          <p:cNvSpPr>
            <a:spLocks noGrp="1"/>
          </p:cNvSpPr>
          <p:nvPr>
            <p:ph type="pic" sz="quarter" idx="10"/>
          </p:nvPr>
        </p:nvSpPr>
        <p:spPr>
          <a:xfrm>
            <a:off x="5595089" y="0"/>
            <a:ext cx="6596911" cy="6858000"/>
          </a:xfrm>
          <a:effectLst/>
        </p:spPr>
        <p:txBody>
          <a:bodyPr>
            <a:normAutofit/>
          </a:bodyPr>
          <a:lstStyle>
            <a:lvl1pPr marL="0" indent="0">
              <a:buNone/>
              <a:defRPr sz="2150">
                <a:ln>
                  <a:noFill/>
                </a:ln>
                <a:solidFill>
                  <a:schemeClr val="tx1"/>
                </a:solidFill>
                <a:latin typeface="Lato Light"/>
                <a:cs typeface="Lato Light"/>
              </a:defRPr>
            </a:lvl1pPr>
          </a:lstStyle>
          <a:p>
            <a:endParaRPr lang="en-US" dirty="0"/>
          </a:p>
        </p:txBody>
      </p:sp>
    </p:spTree>
    <p:extLst>
      <p:ext uri="{BB962C8B-B14F-4D97-AF65-F5344CB8AC3E}">
        <p14:creationId xmlns:p14="http://schemas.microsoft.com/office/powerpoint/2010/main" val="44957232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8248620"/>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13" name="Picture Placeholder 12"/>
          <p:cNvSpPr>
            <a:spLocks noGrp="1"/>
          </p:cNvSpPr>
          <p:nvPr>
            <p:ph type="pic" sz="quarter" idx="10"/>
          </p:nvPr>
        </p:nvSpPr>
        <p:spPr>
          <a:xfrm>
            <a:off x="620869" y="1531742"/>
            <a:ext cx="2722370" cy="2427646"/>
          </a:xfrm>
          <a:prstGeom prst="rect">
            <a:avLst/>
          </a:prstGeom>
        </p:spPr>
        <p:txBody>
          <a:bodyPr>
            <a:normAutofit/>
          </a:bodyPr>
          <a:lstStyle>
            <a:lvl1pPr>
              <a:defRPr sz="1400">
                <a:solidFill>
                  <a:schemeClr val="tx1"/>
                </a:solidFill>
              </a:defRPr>
            </a:lvl1pPr>
          </a:lstStyle>
          <a:p>
            <a:endParaRPr lang="en-US" dirty="0"/>
          </a:p>
        </p:txBody>
      </p:sp>
      <p:sp>
        <p:nvSpPr>
          <p:cNvPr id="14" name="Picture Placeholder 12"/>
          <p:cNvSpPr>
            <a:spLocks noGrp="1"/>
          </p:cNvSpPr>
          <p:nvPr>
            <p:ph type="pic" sz="quarter" idx="11"/>
          </p:nvPr>
        </p:nvSpPr>
        <p:spPr>
          <a:xfrm>
            <a:off x="3359828" y="1531742"/>
            <a:ext cx="2722370" cy="2427646"/>
          </a:xfrm>
          <a:prstGeom prst="rect">
            <a:avLst/>
          </a:prstGeom>
        </p:spPr>
        <p:txBody>
          <a:bodyPr>
            <a:normAutofit/>
          </a:bodyPr>
          <a:lstStyle>
            <a:lvl1pPr>
              <a:defRPr sz="1400">
                <a:solidFill>
                  <a:schemeClr val="tx1"/>
                </a:solidFill>
              </a:defRPr>
            </a:lvl1pPr>
          </a:lstStyle>
          <a:p>
            <a:endParaRPr lang="en-US" dirty="0"/>
          </a:p>
        </p:txBody>
      </p:sp>
      <p:sp>
        <p:nvSpPr>
          <p:cNvPr id="15" name="Picture Placeholder 12"/>
          <p:cNvSpPr>
            <a:spLocks noGrp="1"/>
          </p:cNvSpPr>
          <p:nvPr>
            <p:ph type="pic" sz="quarter" idx="12"/>
          </p:nvPr>
        </p:nvSpPr>
        <p:spPr>
          <a:xfrm>
            <a:off x="6098788" y="1531742"/>
            <a:ext cx="2722370" cy="2427646"/>
          </a:xfrm>
          <a:prstGeom prst="rect">
            <a:avLst/>
          </a:prstGeom>
        </p:spPr>
        <p:txBody>
          <a:bodyPr>
            <a:normAutofit/>
          </a:bodyPr>
          <a:lstStyle>
            <a:lvl1pPr>
              <a:defRPr sz="1400">
                <a:solidFill>
                  <a:schemeClr val="tx1"/>
                </a:solidFill>
              </a:defRPr>
            </a:lvl1pPr>
          </a:lstStyle>
          <a:p>
            <a:endParaRPr lang="en-US" dirty="0"/>
          </a:p>
        </p:txBody>
      </p:sp>
      <p:sp>
        <p:nvSpPr>
          <p:cNvPr id="16" name="Picture Placeholder 12"/>
          <p:cNvSpPr>
            <a:spLocks noGrp="1"/>
          </p:cNvSpPr>
          <p:nvPr>
            <p:ph type="pic" sz="quarter" idx="13"/>
          </p:nvPr>
        </p:nvSpPr>
        <p:spPr>
          <a:xfrm>
            <a:off x="8839148" y="1531742"/>
            <a:ext cx="2722370" cy="2427646"/>
          </a:xfrm>
          <a:prstGeom prst="rect">
            <a:avLst/>
          </a:prstGeom>
        </p:spPr>
        <p:txBody>
          <a:bodyPr>
            <a:normAutofit/>
          </a:bodyPr>
          <a:lstStyle>
            <a:lvl1pPr>
              <a:defRPr sz="1400">
                <a:solidFill>
                  <a:schemeClr val="tx1"/>
                </a:solidFill>
              </a:defRPr>
            </a:lvl1pPr>
          </a:lstStyle>
          <a:p>
            <a:endParaRPr lang="en-US" dirty="0"/>
          </a:p>
        </p:txBody>
      </p:sp>
      <p:sp>
        <p:nvSpPr>
          <p:cNvPr id="17" name="Picture Placeholder 12"/>
          <p:cNvSpPr>
            <a:spLocks noGrp="1"/>
          </p:cNvSpPr>
          <p:nvPr>
            <p:ph type="pic" sz="quarter" idx="14"/>
          </p:nvPr>
        </p:nvSpPr>
        <p:spPr>
          <a:xfrm>
            <a:off x="620869" y="3976719"/>
            <a:ext cx="2722370" cy="2427646"/>
          </a:xfrm>
          <a:prstGeom prst="rect">
            <a:avLst/>
          </a:prstGeom>
        </p:spPr>
        <p:txBody>
          <a:bodyPr>
            <a:normAutofit/>
          </a:bodyPr>
          <a:lstStyle>
            <a:lvl1pPr>
              <a:defRPr sz="1400">
                <a:solidFill>
                  <a:schemeClr val="tx1"/>
                </a:solidFill>
              </a:defRPr>
            </a:lvl1pPr>
          </a:lstStyle>
          <a:p>
            <a:endParaRPr lang="en-US" dirty="0"/>
          </a:p>
        </p:txBody>
      </p:sp>
      <p:sp>
        <p:nvSpPr>
          <p:cNvPr id="18" name="Picture Placeholder 12"/>
          <p:cNvSpPr>
            <a:spLocks noGrp="1"/>
          </p:cNvSpPr>
          <p:nvPr>
            <p:ph type="pic" sz="quarter" idx="15"/>
          </p:nvPr>
        </p:nvSpPr>
        <p:spPr>
          <a:xfrm>
            <a:off x="3359828" y="3976719"/>
            <a:ext cx="2722370" cy="2427646"/>
          </a:xfrm>
          <a:prstGeom prst="rect">
            <a:avLst/>
          </a:prstGeom>
        </p:spPr>
        <p:txBody>
          <a:bodyPr>
            <a:normAutofit/>
          </a:bodyPr>
          <a:lstStyle>
            <a:lvl1pPr>
              <a:defRPr sz="1400">
                <a:solidFill>
                  <a:schemeClr val="tx1"/>
                </a:solidFill>
              </a:defRPr>
            </a:lvl1pPr>
          </a:lstStyle>
          <a:p>
            <a:endParaRPr lang="en-US" dirty="0"/>
          </a:p>
        </p:txBody>
      </p:sp>
      <p:sp>
        <p:nvSpPr>
          <p:cNvPr id="19" name="Picture Placeholder 12"/>
          <p:cNvSpPr>
            <a:spLocks noGrp="1"/>
          </p:cNvSpPr>
          <p:nvPr>
            <p:ph type="pic" sz="quarter" idx="16"/>
          </p:nvPr>
        </p:nvSpPr>
        <p:spPr>
          <a:xfrm>
            <a:off x="6098788" y="3976719"/>
            <a:ext cx="2722370" cy="2427646"/>
          </a:xfrm>
          <a:prstGeom prst="rect">
            <a:avLst/>
          </a:prstGeom>
        </p:spPr>
        <p:txBody>
          <a:bodyPr>
            <a:normAutofit/>
          </a:bodyPr>
          <a:lstStyle>
            <a:lvl1pPr>
              <a:defRPr sz="1400">
                <a:solidFill>
                  <a:schemeClr val="tx1"/>
                </a:solidFill>
              </a:defRPr>
            </a:lvl1pPr>
          </a:lstStyle>
          <a:p>
            <a:endParaRPr lang="en-US" dirty="0"/>
          </a:p>
        </p:txBody>
      </p:sp>
      <p:sp>
        <p:nvSpPr>
          <p:cNvPr id="20" name="Picture Placeholder 12"/>
          <p:cNvSpPr>
            <a:spLocks noGrp="1"/>
          </p:cNvSpPr>
          <p:nvPr>
            <p:ph type="pic" sz="quarter" idx="17"/>
          </p:nvPr>
        </p:nvSpPr>
        <p:spPr>
          <a:xfrm>
            <a:off x="8839148" y="3976719"/>
            <a:ext cx="2722370" cy="2427646"/>
          </a:xfrm>
          <a:prstGeom prst="rect">
            <a:avLst/>
          </a:prstGeom>
        </p:spPr>
        <p:txBody>
          <a:bodyPr>
            <a:normAutofit/>
          </a:bodyPr>
          <a:lstStyle>
            <a:lvl1pPr>
              <a:defRPr sz="1400">
                <a:solidFill>
                  <a:schemeClr val="tx1"/>
                </a:solidFill>
              </a:defRPr>
            </a:lvl1pPr>
          </a:lstStyle>
          <a:p>
            <a:endParaRPr lang="en-US" dirty="0"/>
          </a:p>
        </p:txBody>
      </p:sp>
    </p:spTree>
    <p:extLst>
      <p:ext uri="{BB962C8B-B14F-4D97-AF65-F5344CB8AC3E}">
        <p14:creationId xmlns:p14="http://schemas.microsoft.com/office/powerpoint/2010/main" val="1190074959"/>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5998"/>
            </a:lvl1pPr>
          </a:lstStyle>
          <a:p>
            <a:r>
              <a:rPr lang="en-US"/>
              <a:t>Click to edit Master title style</a:t>
            </a:r>
            <a:endParaRPr lang="en-US" dirty="0"/>
          </a:p>
        </p:txBody>
      </p:sp>
      <p:sp>
        <p:nvSpPr>
          <p:cNvPr id="3" name="Subtitle 2"/>
          <p:cNvSpPr>
            <a:spLocks noGrp="1"/>
          </p:cNvSpPr>
          <p:nvPr>
            <p:ph type="subTitle" idx="1"/>
          </p:nvPr>
        </p:nvSpPr>
        <p:spPr>
          <a:xfrm>
            <a:off x="1524000" y="3602040"/>
            <a:ext cx="9144000" cy="1655763"/>
          </a:xfrm>
        </p:spPr>
        <p:txBody>
          <a:bodyPr/>
          <a:lstStyle>
            <a:lvl1pPr marL="0" indent="0" algn="ctr">
              <a:buNone/>
              <a:defRPr sz="2400"/>
            </a:lvl1pPr>
            <a:lvl2pPr marL="418008" indent="0" algn="ctr">
              <a:buNone/>
              <a:defRPr sz="2000"/>
            </a:lvl2pPr>
            <a:lvl3pPr marL="835948" indent="0" algn="ctr">
              <a:buNone/>
              <a:defRPr sz="1850"/>
            </a:lvl3pPr>
            <a:lvl4pPr marL="1253885" indent="0" algn="ctr">
              <a:buNone/>
              <a:defRPr sz="1600"/>
            </a:lvl4pPr>
            <a:lvl5pPr marL="1671822" indent="0" algn="ctr">
              <a:buNone/>
              <a:defRPr sz="1600"/>
            </a:lvl5pPr>
            <a:lvl6pPr marL="2089766" indent="0" algn="ctr">
              <a:buNone/>
              <a:defRPr sz="1600"/>
            </a:lvl6pPr>
            <a:lvl7pPr marL="2507708" indent="0" algn="ctr">
              <a:buNone/>
              <a:defRPr sz="1600"/>
            </a:lvl7pPr>
            <a:lvl8pPr marL="2925644" indent="0" algn="ctr">
              <a:buNone/>
              <a:defRPr sz="1600"/>
            </a:lvl8pPr>
            <a:lvl9pPr marL="3343587"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838580" y="6356508"/>
            <a:ext cx="2743121" cy="365126"/>
          </a:xfrm>
          <a:prstGeom prst="rect">
            <a:avLst/>
          </a:prstGeom>
        </p:spPr>
        <p:txBody>
          <a:bodyPr lIns="83401" tIns="41857" rIns="83401" bIns="41857"/>
          <a:lstStyle>
            <a:lvl1pPr defTabSz="835984" eaLnBrk="1" fontAlgn="auto" hangingPunct="1">
              <a:spcBef>
                <a:spcPts val="0"/>
              </a:spcBef>
              <a:spcAft>
                <a:spcPts val="0"/>
              </a:spcAft>
              <a:defRPr sz="1850">
                <a:solidFill>
                  <a:srgbClr val="FFFFFF"/>
                </a:solidFill>
                <a:latin typeface="Calibri"/>
                <a:ea typeface="+mn-ea"/>
              </a:defRPr>
            </a:lvl1pPr>
          </a:lstStyle>
          <a:p>
            <a:pPr>
              <a:defRPr/>
            </a:pPr>
            <a:fld id="{8D72829E-9247-4427-9F49-4CEC027893E1}" type="datetimeFigureOut">
              <a:rPr lang="en-US"/>
              <a:pPr>
                <a:defRPr/>
              </a:pPr>
              <a:t>7/31/2019</a:t>
            </a:fld>
            <a:endParaRPr lang="en-US" dirty="0"/>
          </a:p>
        </p:txBody>
      </p:sp>
      <p:sp>
        <p:nvSpPr>
          <p:cNvPr id="5" name="Footer Placeholder 4"/>
          <p:cNvSpPr>
            <a:spLocks noGrp="1"/>
          </p:cNvSpPr>
          <p:nvPr>
            <p:ph type="ftr" sz="quarter" idx="11"/>
          </p:nvPr>
        </p:nvSpPr>
        <p:spPr>
          <a:xfrm>
            <a:off x="4039268" y="6356508"/>
            <a:ext cx="4114284" cy="365126"/>
          </a:xfrm>
          <a:prstGeom prst="rect">
            <a:avLst/>
          </a:prstGeom>
        </p:spPr>
        <p:txBody>
          <a:bodyPr lIns="83401" tIns="41857" rIns="83401" bIns="41857"/>
          <a:lstStyle>
            <a:lvl1pPr defTabSz="835984" eaLnBrk="1" fontAlgn="auto" hangingPunct="1">
              <a:spcBef>
                <a:spcPts val="0"/>
              </a:spcBef>
              <a:spcAft>
                <a:spcPts val="0"/>
              </a:spcAft>
              <a:defRPr sz="1850">
                <a:solidFill>
                  <a:srgbClr val="FFFFFF"/>
                </a:solidFill>
                <a:latin typeface="Calibri"/>
                <a:ea typeface="+mn-ea"/>
              </a:defRPr>
            </a:lvl1pPr>
          </a:lstStyle>
          <a:p>
            <a:pPr>
              <a:defRPr/>
            </a:pPr>
            <a:endParaRPr lang="en-US" dirty="0"/>
          </a:p>
        </p:txBody>
      </p:sp>
      <p:sp>
        <p:nvSpPr>
          <p:cNvPr id="6" name="Slide Number Placeholder 5"/>
          <p:cNvSpPr>
            <a:spLocks noGrp="1"/>
          </p:cNvSpPr>
          <p:nvPr>
            <p:ph type="sldNum" sz="quarter" idx="12"/>
          </p:nvPr>
        </p:nvSpPr>
        <p:spPr>
          <a:xfrm>
            <a:off x="8610461" y="6356508"/>
            <a:ext cx="2743120" cy="365126"/>
          </a:xfrm>
          <a:prstGeom prst="rect">
            <a:avLst/>
          </a:prstGeom>
        </p:spPr>
        <p:txBody>
          <a:bodyPr lIns="83401" tIns="41857" rIns="83401" bIns="41857"/>
          <a:lstStyle>
            <a:lvl1pPr defTabSz="835984" eaLnBrk="1" fontAlgn="auto" hangingPunct="1">
              <a:spcBef>
                <a:spcPts val="0"/>
              </a:spcBef>
              <a:spcAft>
                <a:spcPts val="0"/>
              </a:spcAft>
              <a:defRPr sz="1850">
                <a:solidFill>
                  <a:srgbClr val="FFFFFF"/>
                </a:solidFill>
                <a:latin typeface="Calibri"/>
                <a:ea typeface="+mn-ea"/>
              </a:defRPr>
            </a:lvl1pPr>
          </a:lstStyle>
          <a:p>
            <a:pPr>
              <a:defRPr/>
            </a:pPr>
            <a:fld id="{46CF9C77-49FA-49C9-83C9-B9DAEB202CD1}" type="slidenum">
              <a:rPr lang="en-US"/>
              <a:pPr>
                <a:defRPr/>
              </a:pPr>
              <a:t>‹#›</a:t>
            </a:fld>
            <a:endParaRPr lang="en-US" dirty="0"/>
          </a:p>
        </p:txBody>
      </p:sp>
    </p:spTree>
    <p:extLst>
      <p:ext uri="{BB962C8B-B14F-4D97-AF65-F5344CB8AC3E}">
        <p14:creationId xmlns:p14="http://schemas.microsoft.com/office/powerpoint/2010/main" val="247115048"/>
      </p:ext>
    </p:extLst>
  </p:cSld>
  <p:clrMapOvr>
    <a:masterClrMapping/>
  </p:clrMapOvr>
  <p:hf hdr="0" ftr="0" dt="0"/>
</p:sldLayout>
</file>

<file path=ppt/slideLayouts/slideLayout1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2" y="365129"/>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580" y="6356508"/>
            <a:ext cx="2743121" cy="365126"/>
          </a:xfrm>
          <a:prstGeom prst="rect">
            <a:avLst/>
          </a:prstGeom>
        </p:spPr>
        <p:txBody>
          <a:bodyPr lIns="83401" tIns="41857" rIns="83401" bIns="41857"/>
          <a:lstStyle>
            <a:lvl1pPr defTabSz="835984" eaLnBrk="1" fontAlgn="auto" hangingPunct="1">
              <a:spcBef>
                <a:spcPts val="0"/>
              </a:spcBef>
              <a:spcAft>
                <a:spcPts val="0"/>
              </a:spcAft>
              <a:defRPr sz="1850">
                <a:solidFill>
                  <a:srgbClr val="FFFFFF"/>
                </a:solidFill>
                <a:latin typeface="Calibri"/>
                <a:ea typeface="+mn-ea"/>
              </a:defRPr>
            </a:lvl1pPr>
          </a:lstStyle>
          <a:p>
            <a:pPr>
              <a:defRPr/>
            </a:pPr>
            <a:fld id="{CB818254-760E-4B97-8BF7-C5C832EA2CC8}" type="datetimeFigureOut">
              <a:rPr lang="en-US"/>
              <a:pPr>
                <a:defRPr/>
              </a:pPr>
              <a:t>7/31/2019</a:t>
            </a:fld>
            <a:endParaRPr lang="en-US" dirty="0"/>
          </a:p>
        </p:txBody>
      </p:sp>
      <p:sp>
        <p:nvSpPr>
          <p:cNvPr id="5" name="Footer Placeholder 4"/>
          <p:cNvSpPr>
            <a:spLocks noGrp="1"/>
          </p:cNvSpPr>
          <p:nvPr>
            <p:ph type="ftr" sz="quarter" idx="11"/>
          </p:nvPr>
        </p:nvSpPr>
        <p:spPr>
          <a:xfrm>
            <a:off x="4039268" y="6356508"/>
            <a:ext cx="4114284" cy="365126"/>
          </a:xfrm>
          <a:prstGeom prst="rect">
            <a:avLst/>
          </a:prstGeom>
        </p:spPr>
        <p:txBody>
          <a:bodyPr lIns="83401" tIns="41857" rIns="83401" bIns="41857"/>
          <a:lstStyle>
            <a:lvl1pPr defTabSz="835984" eaLnBrk="1" fontAlgn="auto" hangingPunct="1">
              <a:spcBef>
                <a:spcPts val="0"/>
              </a:spcBef>
              <a:spcAft>
                <a:spcPts val="0"/>
              </a:spcAft>
              <a:defRPr sz="1850">
                <a:solidFill>
                  <a:srgbClr val="FFFFFF"/>
                </a:solidFill>
                <a:latin typeface="Calibri"/>
                <a:ea typeface="+mn-ea"/>
              </a:defRPr>
            </a:lvl1pPr>
          </a:lstStyle>
          <a:p>
            <a:pPr>
              <a:defRPr/>
            </a:pPr>
            <a:endParaRPr lang="en-US" dirty="0"/>
          </a:p>
        </p:txBody>
      </p:sp>
      <p:sp>
        <p:nvSpPr>
          <p:cNvPr id="6" name="Slide Number Placeholder 5"/>
          <p:cNvSpPr>
            <a:spLocks noGrp="1"/>
          </p:cNvSpPr>
          <p:nvPr>
            <p:ph type="sldNum" sz="quarter" idx="12"/>
          </p:nvPr>
        </p:nvSpPr>
        <p:spPr>
          <a:xfrm>
            <a:off x="8610461" y="6356508"/>
            <a:ext cx="2743120" cy="365126"/>
          </a:xfrm>
          <a:prstGeom prst="rect">
            <a:avLst/>
          </a:prstGeom>
        </p:spPr>
        <p:txBody>
          <a:bodyPr lIns="83401" tIns="41857" rIns="83401" bIns="41857"/>
          <a:lstStyle>
            <a:lvl1pPr defTabSz="835984" eaLnBrk="1" fontAlgn="auto" hangingPunct="1">
              <a:spcBef>
                <a:spcPts val="0"/>
              </a:spcBef>
              <a:spcAft>
                <a:spcPts val="0"/>
              </a:spcAft>
              <a:defRPr sz="1850">
                <a:solidFill>
                  <a:srgbClr val="FFFFFF"/>
                </a:solidFill>
                <a:latin typeface="Calibri"/>
                <a:ea typeface="+mn-ea"/>
              </a:defRPr>
            </a:lvl1pPr>
          </a:lstStyle>
          <a:p>
            <a:pPr>
              <a:defRPr/>
            </a:pPr>
            <a:fld id="{95765F55-AE33-4705-8F4E-7E605E78C82B}" type="slidenum">
              <a:rPr lang="en-US"/>
              <a:pPr>
                <a:defRPr/>
              </a:pPr>
              <a:t>‹#›</a:t>
            </a:fld>
            <a:endParaRPr lang="en-US" dirty="0"/>
          </a:p>
        </p:txBody>
      </p:sp>
    </p:spTree>
    <p:extLst>
      <p:ext uri="{BB962C8B-B14F-4D97-AF65-F5344CB8AC3E}">
        <p14:creationId xmlns:p14="http://schemas.microsoft.com/office/powerpoint/2010/main" val="3697722100"/>
      </p:ext>
    </p:extLst>
  </p:cSld>
  <p:clrMapOvr>
    <a:masterClrMapping/>
  </p:clrMapOvr>
  <p:hf hdr="0" ftr="0" dt="0"/>
</p:sldLayout>
</file>

<file path=ppt/slideLayouts/slideLayout1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807"/>
            <a:ext cx="10515600" cy="2852738"/>
          </a:xfrm>
          <a:prstGeom prst="rect">
            <a:avLst/>
          </a:prstGeom>
        </p:spPr>
        <p:txBody>
          <a:bodyPr anchor="b"/>
          <a:lstStyle>
            <a:lvl1pPr>
              <a:defRPr sz="5998"/>
            </a:lvl1pPr>
          </a:lstStyle>
          <a:p>
            <a:r>
              <a:rPr lang="en-US"/>
              <a:t>Click to edit Master title style</a:t>
            </a:r>
            <a:endParaRPr lang="en-US" dirty="0"/>
          </a:p>
        </p:txBody>
      </p:sp>
      <p:sp>
        <p:nvSpPr>
          <p:cNvPr id="3" name="Text Placeholder 2"/>
          <p:cNvSpPr>
            <a:spLocks noGrp="1"/>
          </p:cNvSpPr>
          <p:nvPr>
            <p:ph type="body" idx="1"/>
          </p:nvPr>
        </p:nvSpPr>
        <p:spPr>
          <a:xfrm>
            <a:off x="831851" y="4589642"/>
            <a:ext cx="10515600" cy="1500187"/>
          </a:xfrm>
        </p:spPr>
        <p:txBody>
          <a:bodyPr/>
          <a:lstStyle>
            <a:lvl1pPr marL="0" indent="0">
              <a:buNone/>
              <a:defRPr sz="2400">
                <a:solidFill>
                  <a:schemeClr val="tx1">
                    <a:tint val="75000"/>
                  </a:schemeClr>
                </a:solidFill>
              </a:defRPr>
            </a:lvl1pPr>
            <a:lvl2pPr marL="418008" indent="0">
              <a:buNone/>
              <a:defRPr sz="2000">
                <a:solidFill>
                  <a:schemeClr val="tx1">
                    <a:tint val="75000"/>
                  </a:schemeClr>
                </a:solidFill>
              </a:defRPr>
            </a:lvl2pPr>
            <a:lvl3pPr marL="835948" indent="0">
              <a:buNone/>
              <a:defRPr sz="1850">
                <a:solidFill>
                  <a:schemeClr val="tx1">
                    <a:tint val="75000"/>
                  </a:schemeClr>
                </a:solidFill>
              </a:defRPr>
            </a:lvl3pPr>
            <a:lvl4pPr marL="1253885" indent="0">
              <a:buNone/>
              <a:defRPr sz="1600">
                <a:solidFill>
                  <a:schemeClr val="tx1">
                    <a:tint val="75000"/>
                  </a:schemeClr>
                </a:solidFill>
              </a:defRPr>
            </a:lvl4pPr>
            <a:lvl5pPr marL="1671822" indent="0">
              <a:buNone/>
              <a:defRPr sz="1600">
                <a:solidFill>
                  <a:schemeClr val="tx1">
                    <a:tint val="75000"/>
                  </a:schemeClr>
                </a:solidFill>
              </a:defRPr>
            </a:lvl5pPr>
            <a:lvl6pPr marL="2089766" indent="0">
              <a:buNone/>
              <a:defRPr sz="1600">
                <a:solidFill>
                  <a:schemeClr val="tx1">
                    <a:tint val="75000"/>
                  </a:schemeClr>
                </a:solidFill>
              </a:defRPr>
            </a:lvl6pPr>
            <a:lvl7pPr marL="2507708" indent="0">
              <a:buNone/>
              <a:defRPr sz="1600">
                <a:solidFill>
                  <a:schemeClr val="tx1">
                    <a:tint val="75000"/>
                  </a:schemeClr>
                </a:solidFill>
              </a:defRPr>
            </a:lvl7pPr>
            <a:lvl8pPr marL="2925644" indent="0">
              <a:buNone/>
              <a:defRPr sz="1600">
                <a:solidFill>
                  <a:schemeClr val="tx1">
                    <a:tint val="75000"/>
                  </a:schemeClr>
                </a:solidFill>
              </a:defRPr>
            </a:lvl8pPr>
            <a:lvl9pPr marL="3343587"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580" y="6356508"/>
            <a:ext cx="2743121" cy="365126"/>
          </a:xfrm>
          <a:prstGeom prst="rect">
            <a:avLst/>
          </a:prstGeom>
        </p:spPr>
        <p:txBody>
          <a:bodyPr lIns="83401" tIns="41857" rIns="83401" bIns="41857"/>
          <a:lstStyle>
            <a:lvl1pPr defTabSz="835984" eaLnBrk="1" fontAlgn="auto" hangingPunct="1">
              <a:spcBef>
                <a:spcPts val="0"/>
              </a:spcBef>
              <a:spcAft>
                <a:spcPts val="0"/>
              </a:spcAft>
              <a:defRPr sz="1850">
                <a:solidFill>
                  <a:srgbClr val="FFFFFF"/>
                </a:solidFill>
                <a:latin typeface="Calibri"/>
                <a:ea typeface="+mn-ea"/>
              </a:defRPr>
            </a:lvl1pPr>
          </a:lstStyle>
          <a:p>
            <a:pPr>
              <a:defRPr/>
            </a:pPr>
            <a:fld id="{47429FDD-76C4-4951-A9F6-85A5ADF149EF}" type="datetimeFigureOut">
              <a:rPr lang="en-US"/>
              <a:pPr>
                <a:defRPr/>
              </a:pPr>
              <a:t>7/31/2019</a:t>
            </a:fld>
            <a:endParaRPr lang="en-US" dirty="0"/>
          </a:p>
        </p:txBody>
      </p:sp>
      <p:sp>
        <p:nvSpPr>
          <p:cNvPr id="5" name="Footer Placeholder 4"/>
          <p:cNvSpPr>
            <a:spLocks noGrp="1"/>
          </p:cNvSpPr>
          <p:nvPr>
            <p:ph type="ftr" sz="quarter" idx="11"/>
          </p:nvPr>
        </p:nvSpPr>
        <p:spPr>
          <a:xfrm>
            <a:off x="4039268" y="6356508"/>
            <a:ext cx="4114284" cy="365126"/>
          </a:xfrm>
          <a:prstGeom prst="rect">
            <a:avLst/>
          </a:prstGeom>
        </p:spPr>
        <p:txBody>
          <a:bodyPr lIns="83401" tIns="41857" rIns="83401" bIns="41857"/>
          <a:lstStyle>
            <a:lvl1pPr defTabSz="835984" eaLnBrk="1" fontAlgn="auto" hangingPunct="1">
              <a:spcBef>
                <a:spcPts val="0"/>
              </a:spcBef>
              <a:spcAft>
                <a:spcPts val="0"/>
              </a:spcAft>
              <a:defRPr sz="1850">
                <a:solidFill>
                  <a:srgbClr val="FFFFFF"/>
                </a:solidFill>
                <a:latin typeface="Calibri"/>
                <a:ea typeface="+mn-ea"/>
              </a:defRPr>
            </a:lvl1pPr>
          </a:lstStyle>
          <a:p>
            <a:pPr>
              <a:defRPr/>
            </a:pPr>
            <a:endParaRPr lang="en-US" dirty="0"/>
          </a:p>
        </p:txBody>
      </p:sp>
      <p:sp>
        <p:nvSpPr>
          <p:cNvPr id="6" name="Slide Number Placeholder 5"/>
          <p:cNvSpPr>
            <a:spLocks noGrp="1"/>
          </p:cNvSpPr>
          <p:nvPr>
            <p:ph type="sldNum" sz="quarter" idx="12"/>
          </p:nvPr>
        </p:nvSpPr>
        <p:spPr>
          <a:xfrm>
            <a:off x="8610461" y="6356508"/>
            <a:ext cx="2743120" cy="365126"/>
          </a:xfrm>
          <a:prstGeom prst="rect">
            <a:avLst/>
          </a:prstGeom>
        </p:spPr>
        <p:txBody>
          <a:bodyPr lIns="83401" tIns="41857" rIns="83401" bIns="41857"/>
          <a:lstStyle>
            <a:lvl1pPr defTabSz="835984" eaLnBrk="1" fontAlgn="auto" hangingPunct="1">
              <a:spcBef>
                <a:spcPts val="0"/>
              </a:spcBef>
              <a:spcAft>
                <a:spcPts val="0"/>
              </a:spcAft>
              <a:defRPr sz="1850">
                <a:solidFill>
                  <a:srgbClr val="FFFFFF"/>
                </a:solidFill>
                <a:latin typeface="Calibri"/>
                <a:ea typeface="+mn-ea"/>
              </a:defRPr>
            </a:lvl1pPr>
          </a:lstStyle>
          <a:p>
            <a:pPr>
              <a:defRPr/>
            </a:pPr>
            <a:fld id="{BB478C50-E92F-478D-9EE7-E607969137CB}" type="slidenum">
              <a:rPr lang="en-US"/>
              <a:pPr>
                <a:defRPr/>
              </a:pPr>
              <a:t>‹#›</a:t>
            </a:fld>
            <a:endParaRPr lang="en-US" dirty="0"/>
          </a:p>
        </p:txBody>
      </p:sp>
    </p:spTree>
    <p:extLst>
      <p:ext uri="{BB962C8B-B14F-4D97-AF65-F5344CB8AC3E}">
        <p14:creationId xmlns:p14="http://schemas.microsoft.com/office/powerpoint/2010/main" val="3809857746"/>
      </p:ext>
    </p:extLst>
  </p:cSld>
  <p:clrMapOvr>
    <a:masterClrMapping/>
  </p:clrMapOvr>
  <p:hf hdr="0" ftr="0" dt="0"/>
</p:sldLayout>
</file>

<file path=ppt/slideLayouts/slideLayout1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2" y="365129"/>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4"/>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4"/>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838580" y="6356508"/>
            <a:ext cx="2743121" cy="365126"/>
          </a:xfrm>
          <a:prstGeom prst="rect">
            <a:avLst/>
          </a:prstGeom>
        </p:spPr>
        <p:txBody>
          <a:bodyPr lIns="83401" tIns="41857" rIns="83401" bIns="41857"/>
          <a:lstStyle>
            <a:lvl1pPr defTabSz="835984" eaLnBrk="1" fontAlgn="auto" hangingPunct="1">
              <a:spcBef>
                <a:spcPts val="0"/>
              </a:spcBef>
              <a:spcAft>
                <a:spcPts val="0"/>
              </a:spcAft>
              <a:defRPr sz="1850">
                <a:solidFill>
                  <a:srgbClr val="FFFFFF"/>
                </a:solidFill>
                <a:latin typeface="Calibri"/>
                <a:ea typeface="+mn-ea"/>
              </a:defRPr>
            </a:lvl1pPr>
          </a:lstStyle>
          <a:p>
            <a:pPr>
              <a:defRPr/>
            </a:pPr>
            <a:fld id="{180F2D5F-EA19-407F-8269-29CFF14B447F}" type="datetimeFigureOut">
              <a:rPr lang="en-US"/>
              <a:pPr>
                <a:defRPr/>
              </a:pPr>
              <a:t>7/31/2019</a:t>
            </a:fld>
            <a:endParaRPr lang="en-US" dirty="0"/>
          </a:p>
        </p:txBody>
      </p:sp>
      <p:sp>
        <p:nvSpPr>
          <p:cNvPr id="6" name="Footer Placeholder 5"/>
          <p:cNvSpPr>
            <a:spLocks noGrp="1"/>
          </p:cNvSpPr>
          <p:nvPr>
            <p:ph type="ftr" sz="quarter" idx="11"/>
          </p:nvPr>
        </p:nvSpPr>
        <p:spPr>
          <a:xfrm>
            <a:off x="4039268" y="6356508"/>
            <a:ext cx="4114284" cy="365126"/>
          </a:xfrm>
          <a:prstGeom prst="rect">
            <a:avLst/>
          </a:prstGeom>
        </p:spPr>
        <p:txBody>
          <a:bodyPr lIns="83401" tIns="41857" rIns="83401" bIns="41857"/>
          <a:lstStyle>
            <a:lvl1pPr defTabSz="835984" eaLnBrk="1" fontAlgn="auto" hangingPunct="1">
              <a:spcBef>
                <a:spcPts val="0"/>
              </a:spcBef>
              <a:spcAft>
                <a:spcPts val="0"/>
              </a:spcAft>
              <a:defRPr sz="1850">
                <a:solidFill>
                  <a:srgbClr val="FFFFFF"/>
                </a:solidFill>
                <a:latin typeface="Calibri"/>
                <a:ea typeface="+mn-ea"/>
              </a:defRPr>
            </a:lvl1pPr>
          </a:lstStyle>
          <a:p>
            <a:pPr>
              <a:defRPr/>
            </a:pPr>
            <a:endParaRPr lang="en-US" dirty="0"/>
          </a:p>
        </p:txBody>
      </p:sp>
      <p:sp>
        <p:nvSpPr>
          <p:cNvPr id="7" name="Slide Number Placeholder 6"/>
          <p:cNvSpPr>
            <a:spLocks noGrp="1"/>
          </p:cNvSpPr>
          <p:nvPr>
            <p:ph type="sldNum" sz="quarter" idx="12"/>
          </p:nvPr>
        </p:nvSpPr>
        <p:spPr>
          <a:xfrm>
            <a:off x="8610461" y="6356508"/>
            <a:ext cx="2743120" cy="365126"/>
          </a:xfrm>
          <a:prstGeom prst="rect">
            <a:avLst/>
          </a:prstGeom>
        </p:spPr>
        <p:txBody>
          <a:bodyPr lIns="83401" tIns="41857" rIns="83401" bIns="41857"/>
          <a:lstStyle>
            <a:lvl1pPr defTabSz="835984" eaLnBrk="1" fontAlgn="auto" hangingPunct="1">
              <a:spcBef>
                <a:spcPts val="0"/>
              </a:spcBef>
              <a:spcAft>
                <a:spcPts val="0"/>
              </a:spcAft>
              <a:defRPr sz="1850">
                <a:solidFill>
                  <a:srgbClr val="FFFFFF"/>
                </a:solidFill>
                <a:latin typeface="Calibri"/>
                <a:ea typeface="+mn-ea"/>
              </a:defRPr>
            </a:lvl1pPr>
          </a:lstStyle>
          <a:p>
            <a:pPr>
              <a:defRPr/>
            </a:pPr>
            <a:fld id="{7B788F15-757C-4CFC-951A-121F778EE540}" type="slidenum">
              <a:rPr lang="en-US"/>
              <a:pPr>
                <a:defRPr/>
              </a:pPr>
              <a:t>‹#›</a:t>
            </a:fld>
            <a:endParaRPr lang="en-US" dirty="0"/>
          </a:p>
        </p:txBody>
      </p:sp>
    </p:spTree>
    <p:extLst>
      <p:ext uri="{BB962C8B-B14F-4D97-AF65-F5344CB8AC3E}">
        <p14:creationId xmlns:p14="http://schemas.microsoft.com/office/powerpoint/2010/main" val="2447318513"/>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2" y="365129"/>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578" y="6356508"/>
            <a:ext cx="2743121" cy="365126"/>
          </a:xfrm>
          <a:prstGeom prst="rect">
            <a:avLst/>
          </a:prstGeom>
        </p:spPr>
        <p:txBody>
          <a:bodyPr lIns="83313" tIns="41811" rIns="83313" bIns="41811"/>
          <a:lstStyle>
            <a:lvl1pPr defTabSz="835569" eaLnBrk="1" fontAlgn="auto" hangingPunct="1">
              <a:spcBef>
                <a:spcPts val="0"/>
              </a:spcBef>
              <a:spcAft>
                <a:spcPts val="0"/>
              </a:spcAft>
              <a:defRPr sz="1850">
                <a:solidFill>
                  <a:srgbClr val="737572"/>
                </a:solidFill>
                <a:latin typeface="Calibri"/>
                <a:ea typeface="+mn-ea"/>
              </a:defRPr>
            </a:lvl1pPr>
          </a:lstStyle>
          <a:p>
            <a:pPr>
              <a:defRPr/>
            </a:pPr>
            <a:fld id="{1F8CB1C4-05F3-4F38-A99C-051F0F38BACD}" type="datetimeFigureOut">
              <a:rPr lang="en-US"/>
              <a:pPr>
                <a:defRPr/>
              </a:pPr>
              <a:t>7/31/2019</a:t>
            </a:fld>
            <a:endParaRPr lang="en-US" dirty="0"/>
          </a:p>
        </p:txBody>
      </p:sp>
      <p:sp>
        <p:nvSpPr>
          <p:cNvPr id="5" name="Footer Placeholder 4"/>
          <p:cNvSpPr>
            <a:spLocks noGrp="1"/>
          </p:cNvSpPr>
          <p:nvPr>
            <p:ph type="ftr" sz="quarter" idx="11"/>
          </p:nvPr>
        </p:nvSpPr>
        <p:spPr>
          <a:xfrm>
            <a:off x="4039268" y="6356508"/>
            <a:ext cx="4114284" cy="365126"/>
          </a:xfrm>
          <a:prstGeom prst="rect">
            <a:avLst/>
          </a:prstGeom>
        </p:spPr>
        <p:txBody>
          <a:bodyPr lIns="83313" tIns="41811" rIns="83313" bIns="41811"/>
          <a:lstStyle>
            <a:lvl1pPr defTabSz="835569" eaLnBrk="1" fontAlgn="auto" hangingPunct="1">
              <a:spcBef>
                <a:spcPts val="0"/>
              </a:spcBef>
              <a:spcAft>
                <a:spcPts val="0"/>
              </a:spcAft>
              <a:defRPr sz="1850">
                <a:solidFill>
                  <a:srgbClr val="737572"/>
                </a:solidFill>
                <a:latin typeface="Calibri"/>
                <a:ea typeface="+mn-ea"/>
              </a:defRPr>
            </a:lvl1pPr>
          </a:lstStyle>
          <a:p>
            <a:pPr>
              <a:defRPr/>
            </a:pPr>
            <a:endParaRPr lang="en-US" dirty="0"/>
          </a:p>
        </p:txBody>
      </p:sp>
      <p:sp>
        <p:nvSpPr>
          <p:cNvPr id="6" name="Slide Number Placeholder 5"/>
          <p:cNvSpPr>
            <a:spLocks noGrp="1"/>
          </p:cNvSpPr>
          <p:nvPr>
            <p:ph type="sldNum" sz="quarter" idx="12"/>
          </p:nvPr>
        </p:nvSpPr>
        <p:spPr>
          <a:xfrm>
            <a:off x="8610461" y="6356508"/>
            <a:ext cx="2743120" cy="365126"/>
          </a:xfrm>
          <a:prstGeom prst="rect">
            <a:avLst/>
          </a:prstGeom>
        </p:spPr>
        <p:txBody>
          <a:bodyPr lIns="83313" tIns="41811" rIns="83313" bIns="41811"/>
          <a:lstStyle>
            <a:lvl1pPr defTabSz="835569" eaLnBrk="1" fontAlgn="auto" hangingPunct="1">
              <a:spcBef>
                <a:spcPts val="0"/>
              </a:spcBef>
              <a:spcAft>
                <a:spcPts val="0"/>
              </a:spcAft>
              <a:defRPr sz="1850">
                <a:solidFill>
                  <a:srgbClr val="737572"/>
                </a:solidFill>
                <a:latin typeface="Calibri"/>
                <a:ea typeface="+mn-ea"/>
              </a:defRPr>
            </a:lvl1pPr>
          </a:lstStyle>
          <a:p>
            <a:pPr>
              <a:defRPr/>
            </a:pPr>
            <a:fld id="{8B3DF66A-9D2C-473F-B134-CE118AC6864C}" type="slidenum">
              <a:rPr lang="en-US"/>
              <a:pPr>
                <a:defRPr/>
              </a:pPr>
              <a:t>‹#›</a:t>
            </a:fld>
            <a:endParaRPr lang="en-US" dirty="0"/>
          </a:p>
        </p:txBody>
      </p:sp>
    </p:spTree>
    <p:extLst>
      <p:ext uri="{BB962C8B-B14F-4D97-AF65-F5344CB8AC3E}">
        <p14:creationId xmlns:p14="http://schemas.microsoft.com/office/powerpoint/2010/main" val="3275106057"/>
      </p:ext>
    </p:extLst>
  </p:cSld>
  <p:clrMapOvr>
    <a:masterClrMapping/>
  </p:clrMapOvr>
  <p:hf hdr="0" ftr="0" dt="0"/>
</p:sldLayout>
</file>

<file path=ppt/slideLayouts/slideLayout1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2"/>
            <a:ext cx="5157787" cy="823912"/>
          </a:xfrm>
        </p:spPr>
        <p:txBody>
          <a:bodyPr anchor="b"/>
          <a:lstStyle>
            <a:lvl1pPr marL="0" indent="0">
              <a:buNone/>
              <a:defRPr sz="2400" b="1"/>
            </a:lvl1pPr>
            <a:lvl2pPr marL="418008" indent="0">
              <a:buNone/>
              <a:defRPr sz="2000" b="1"/>
            </a:lvl2pPr>
            <a:lvl3pPr marL="835948" indent="0">
              <a:buNone/>
              <a:defRPr sz="1850" b="1"/>
            </a:lvl3pPr>
            <a:lvl4pPr marL="1253885" indent="0">
              <a:buNone/>
              <a:defRPr sz="1600" b="1"/>
            </a:lvl4pPr>
            <a:lvl5pPr marL="1671822" indent="0">
              <a:buNone/>
              <a:defRPr sz="1600" b="1"/>
            </a:lvl5pPr>
            <a:lvl6pPr marL="2089766" indent="0">
              <a:buNone/>
              <a:defRPr sz="1600" b="1"/>
            </a:lvl6pPr>
            <a:lvl7pPr marL="2507708" indent="0">
              <a:buNone/>
              <a:defRPr sz="1600" b="1"/>
            </a:lvl7pPr>
            <a:lvl8pPr marL="2925644" indent="0">
              <a:buNone/>
              <a:defRPr sz="1600" b="1"/>
            </a:lvl8pPr>
            <a:lvl9pPr marL="3343587"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7"/>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3" y="1681162"/>
            <a:ext cx="5183188" cy="823912"/>
          </a:xfrm>
        </p:spPr>
        <p:txBody>
          <a:bodyPr anchor="b"/>
          <a:lstStyle>
            <a:lvl1pPr marL="0" indent="0">
              <a:buNone/>
              <a:defRPr sz="2400" b="1"/>
            </a:lvl1pPr>
            <a:lvl2pPr marL="418008" indent="0">
              <a:buNone/>
              <a:defRPr sz="2000" b="1"/>
            </a:lvl2pPr>
            <a:lvl3pPr marL="835948" indent="0">
              <a:buNone/>
              <a:defRPr sz="1850" b="1"/>
            </a:lvl3pPr>
            <a:lvl4pPr marL="1253885" indent="0">
              <a:buNone/>
              <a:defRPr sz="1600" b="1"/>
            </a:lvl4pPr>
            <a:lvl5pPr marL="1671822" indent="0">
              <a:buNone/>
              <a:defRPr sz="1600" b="1"/>
            </a:lvl5pPr>
            <a:lvl6pPr marL="2089766" indent="0">
              <a:buNone/>
              <a:defRPr sz="1600" b="1"/>
            </a:lvl6pPr>
            <a:lvl7pPr marL="2507708" indent="0">
              <a:buNone/>
              <a:defRPr sz="1600" b="1"/>
            </a:lvl7pPr>
            <a:lvl8pPr marL="2925644" indent="0">
              <a:buNone/>
              <a:defRPr sz="1600" b="1"/>
            </a:lvl8pPr>
            <a:lvl9pPr marL="3343587"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3" y="2505077"/>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838580" y="6356508"/>
            <a:ext cx="2743121" cy="365126"/>
          </a:xfrm>
          <a:prstGeom prst="rect">
            <a:avLst/>
          </a:prstGeom>
        </p:spPr>
        <p:txBody>
          <a:bodyPr lIns="83401" tIns="41857" rIns="83401" bIns="41857"/>
          <a:lstStyle>
            <a:lvl1pPr defTabSz="835984" eaLnBrk="1" fontAlgn="auto" hangingPunct="1">
              <a:spcBef>
                <a:spcPts val="0"/>
              </a:spcBef>
              <a:spcAft>
                <a:spcPts val="0"/>
              </a:spcAft>
              <a:defRPr sz="1850">
                <a:solidFill>
                  <a:srgbClr val="FFFFFF"/>
                </a:solidFill>
                <a:latin typeface="Calibri"/>
                <a:ea typeface="+mn-ea"/>
              </a:defRPr>
            </a:lvl1pPr>
          </a:lstStyle>
          <a:p>
            <a:pPr>
              <a:defRPr/>
            </a:pPr>
            <a:fld id="{2B8537EA-C69E-4514-90FE-96FAC92E6434}" type="datetimeFigureOut">
              <a:rPr lang="en-US"/>
              <a:pPr>
                <a:defRPr/>
              </a:pPr>
              <a:t>7/31/2019</a:t>
            </a:fld>
            <a:endParaRPr lang="en-US" dirty="0"/>
          </a:p>
        </p:txBody>
      </p:sp>
      <p:sp>
        <p:nvSpPr>
          <p:cNvPr id="8" name="Footer Placeholder 7"/>
          <p:cNvSpPr>
            <a:spLocks noGrp="1"/>
          </p:cNvSpPr>
          <p:nvPr>
            <p:ph type="ftr" sz="quarter" idx="11"/>
          </p:nvPr>
        </p:nvSpPr>
        <p:spPr>
          <a:xfrm>
            <a:off x="4039268" y="6356508"/>
            <a:ext cx="4114284" cy="365126"/>
          </a:xfrm>
          <a:prstGeom prst="rect">
            <a:avLst/>
          </a:prstGeom>
        </p:spPr>
        <p:txBody>
          <a:bodyPr lIns="83401" tIns="41857" rIns="83401" bIns="41857"/>
          <a:lstStyle>
            <a:lvl1pPr defTabSz="835984" eaLnBrk="1" fontAlgn="auto" hangingPunct="1">
              <a:spcBef>
                <a:spcPts val="0"/>
              </a:spcBef>
              <a:spcAft>
                <a:spcPts val="0"/>
              </a:spcAft>
              <a:defRPr sz="1850">
                <a:solidFill>
                  <a:srgbClr val="FFFFFF"/>
                </a:solidFill>
                <a:latin typeface="Calibri"/>
                <a:ea typeface="+mn-ea"/>
              </a:defRPr>
            </a:lvl1pPr>
          </a:lstStyle>
          <a:p>
            <a:pPr>
              <a:defRPr/>
            </a:pPr>
            <a:endParaRPr lang="en-US" dirty="0"/>
          </a:p>
        </p:txBody>
      </p:sp>
      <p:sp>
        <p:nvSpPr>
          <p:cNvPr id="9" name="Slide Number Placeholder 8"/>
          <p:cNvSpPr>
            <a:spLocks noGrp="1"/>
          </p:cNvSpPr>
          <p:nvPr>
            <p:ph type="sldNum" sz="quarter" idx="12"/>
          </p:nvPr>
        </p:nvSpPr>
        <p:spPr>
          <a:xfrm>
            <a:off x="8610461" y="6356508"/>
            <a:ext cx="2743120" cy="365126"/>
          </a:xfrm>
          <a:prstGeom prst="rect">
            <a:avLst/>
          </a:prstGeom>
        </p:spPr>
        <p:txBody>
          <a:bodyPr lIns="83401" tIns="41857" rIns="83401" bIns="41857"/>
          <a:lstStyle>
            <a:lvl1pPr defTabSz="835984" eaLnBrk="1" fontAlgn="auto" hangingPunct="1">
              <a:spcBef>
                <a:spcPts val="0"/>
              </a:spcBef>
              <a:spcAft>
                <a:spcPts val="0"/>
              </a:spcAft>
              <a:defRPr sz="1850">
                <a:solidFill>
                  <a:srgbClr val="FFFFFF"/>
                </a:solidFill>
                <a:latin typeface="Calibri"/>
                <a:ea typeface="+mn-ea"/>
              </a:defRPr>
            </a:lvl1pPr>
          </a:lstStyle>
          <a:p>
            <a:pPr>
              <a:defRPr/>
            </a:pPr>
            <a:fld id="{C55E5D3B-5158-4E35-BACA-F5515D0F7CBE}" type="slidenum">
              <a:rPr lang="en-US"/>
              <a:pPr>
                <a:defRPr/>
              </a:pPr>
              <a:t>‹#›</a:t>
            </a:fld>
            <a:endParaRPr lang="en-US" dirty="0"/>
          </a:p>
        </p:txBody>
      </p:sp>
    </p:spTree>
    <p:extLst>
      <p:ext uri="{BB962C8B-B14F-4D97-AF65-F5344CB8AC3E}">
        <p14:creationId xmlns:p14="http://schemas.microsoft.com/office/powerpoint/2010/main" val="3093566509"/>
      </p:ext>
    </p:extLst>
  </p:cSld>
  <p:clrMapOvr>
    <a:masterClrMapping/>
  </p:clrMapOvr>
  <p:hf hdr="0" ftr="0" dt="0"/>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2" y="365129"/>
            <a:ext cx="10515600" cy="1325563"/>
          </a:xfrm>
          <a:prstGeom prst="rect">
            <a:avLst/>
          </a:prstGeom>
        </p:spPr>
        <p:txBody>
          <a:bodyPr/>
          <a:lstStyle/>
          <a:p>
            <a:r>
              <a:rPr lang="en-US"/>
              <a:t>Click to edit Master title style</a:t>
            </a:r>
            <a:endParaRPr lang="en-US" dirty="0"/>
          </a:p>
        </p:txBody>
      </p:sp>
      <p:sp>
        <p:nvSpPr>
          <p:cNvPr id="3" name="Date Placeholder 2"/>
          <p:cNvSpPr>
            <a:spLocks noGrp="1"/>
          </p:cNvSpPr>
          <p:nvPr>
            <p:ph type="dt" sz="half" idx="10"/>
          </p:nvPr>
        </p:nvSpPr>
        <p:spPr>
          <a:xfrm>
            <a:off x="838580" y="6356508"/>
            <a:ext cx="2743121" cy="365126"/>
          </a:xfrm>
          <a:prstGeom prst="rect">
            <a:avLst/>
          </a:prstGeom>
        </p:spPr>
        <p:txBody>
          <a:bodyPr lIns="83401" tIns="41857" rIns="83401" bIns="41857"/>
          <a:lstStyle>
            <a:lvl1pPr defTabSz="835984" eaLnBrk="1" fontAlgn="auto" hangingPunct="1">
              <a:spcBef>
                <a:spcPts val="0"/>
              </a:spcBef>
              <a:spcAft>
                <a:spcPts val="0"/>
              </a:spcAft>
              <a:defRPr sz="1850">
                <a:solidFill>
                  <a:srgbClr val="FFFFFF"/>
                </a:solidFill>
                <a:latin typeface="Calibri"/>
                <a:ea typeface="+mn-ea"/>
              </a:defRPr>
            </a:lvl1pPr>
          </a:lstStyle>
          <a:p>
            <a:pPr>
              <a:defRPr/>
            </a:pPr>
            <a:fld id="{DE629956-467A-4430-A6D6-4AA2ABCDF6DC}" type="datetimeFigureOut">
              <a:rPr lang="en-US"/>
              <a:pPr>
                <a:defRPr/>
              </a:pPr>
              <a:t>7/31/2019</a:t>
            </a:fld>
            <a:endParaRPr lang="en-US" dirty="0"/>
          </a:p>
        </p:txBody>
      </p:sp>
      <p:sp>
        <p:nvSpPr>
          <p:cNvPr id="4" name="Footer Placeholder 3"/>
          <p:cNvSpPr>
            <a:spLocks noGrp="1"/>
          </p:cNvSpPr>
          <p:nvPr>
            <p:ph type="ftr" sz="quarter" idx="11"/>
          </p:nvPr>
        </p:nvSpPr>
        <p:spPr>
          <a:xfrm>
            <a:off x="4039268" y="6356508"/>
            <a:ext cx="4114284" cy="365126"/>
          </a:xfrm>
          <a:prstGeom prst="rect">
            <a:avLst/>
          </a:prstGeom>
        </p:spPr>
        <p:txBody>
          <a:bodyPr lIns="83401" tIns="41857" rIns="83401" bIns="41857"/>
          <a:lstStyle>
            <a:lvl1pPr defTabSz="835984" eaLnBrk="1" fontAlgn="auto" hangingPunct="1">
              <a:spcBef>
                <a:spcPts val="0"/>
              </a:spcBef>
              <a:spcAft>
                <a:spcPts val="0"/>
              </a:spcAft>
              <a:defRPr sz="1850">
                <a:solidFill>
                  <a:srgbClr val="FFFFFF"/>
                </a:solidFill>
                <a:latin typeface="Calibri"/>
                <a:ea typeface="+mn-ea"/>
              </a:defRPr>
            </a:lvl1pPr>
          </a:lstStyle>
          <a:p>
            <a:pPr>
              <a:defRPr/>
            </a:pPr>
            <a:endParaRPr lang="en-US" dirty="0"/>
          </a:p>
        </p:txBody>
      </p:sp>
      <p:sp>
        <p:nvSpPr>
          <p:cNvPr id="5" name="Slide Number Placeholder 4"/>
          <p:cNvSpPr>
            <a:spLocks noGrp="1"/>
          </p:cNvSpPr>
          <p:nvPr>
            <p:ph type="sldNum" sz="quarter" idx="12"/>
          </p:nvPr>
        </p:nvSpPr>
        <p:spPr>
          <a:xfrm>
            <a:off x="8610461" y="6356508"/>
            <a:ext cx="2743120" cy="365126"/>
          </a:xfrm>
          <a:prstGeom prst="rect">
            <a:avLst/>
          </a:prstGeom>
        </p:spPr>
        <p:txBody>
          <a:bodyPr lIns="83401" tIns="41857" rIns="83401" bIns="41857"/>
          <a:lstStyle>
            <a:lvl1pPr defTabSz="835984" eaLnBrk="1" fontAlgn="auto" hangingPunct="1">
              <a:spcBef>
                <a:spcPts val="0"/>
              </a:spcBef>
              <a:spcAft>
                <a:spcPts val="0"/>
              </a:spcAft>
              <a:defRPr sz="1850">
                <a:solidFill>
                  <a:srgbClr val="FFFFFF"/>
                </a:solidFill>
                <a:latin typeface="Calibri"/>
                <a:ea typeface="+mn-ea"/>
              </a:defRPr>
            </a:lvl1pPr>
          </a:lstStyle>
          <a:p>
            <a:pPr>
              <a:defRPr/>
            </a:pPr>
            <a:fld id="{7AAAD21D-567E-45DD-ACF7-AD6261089BD7}" type="slidenum">
              <a:rPr lang="en-US"/>
              <a:pPr>
                <a:defRPr/>
              </a:pPr>
              <a:t>‹#›</a:t>
            </a:fld>
            <a:endParaRPr lang="en-US" dirty="0"/>
          </a:p>
        </p:txBody>
      </p:sp>
    </p:spTree>
    <p:extLst>
      <p:ext uri="{BB962C8B-B14F-4D97-AF65-F5344CB8AC3E}">
        <p14:creationId xmlns:p14="http://schemas.microsoft.com/office/powerpoint/2010/main" val="1052212301"/>
      </p:ext>
    </p:extLst>
  </p:cSld>
  <p:clrMapOvr>
    <a:masterClrMapping/>
  </p:clrMapOvr>
  <p:hf hdr="0" ftr="0" dt="0"/>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580" y="6356508"/>
            <a:ext cx="2743121" cy="365126"/>
          </a:xfrm>
          <a:prstGeom prst="rect">
            <a:avLst/>
          </a:prstGeom>
        </p:spPr>
        <p:txBody>
          <a:bodyPr lIns="83401" tIns="41857" rIns="83401" bIns="41857"/>
          <a:lstStyle>
            <a:lvl1pPr defTabSz="835984" eaLnBrk="1" fontAlgn="auto" hangingPunct="1">
              <a:spcBef>
                <a:spcPts val="0"/>
              </a:spcBef>
              <a:spcAft>
                <a:spcPts val="0"/>
              </a:spcAft>
              <a:defRPr sz="1850">
                <a:solidFill>
                  <a:srgbClr val="FFFFFF"/>
                </a:solidFill>
                <a:latin typeface="Calibri"/>
                <a:ea typeface="+mn-ea"/>
              </a:defRPr>
            </a:lvl1pPr>
          </a:lstStyle>
          <a:p>
            <a:pPr>
              <a:defRPr/>
            </a:pPr>
            <a:fld id="{80812CBC-8E07-4BFE-9629-72975408DF05}" type="datetimeFigureOut">
              <a:rPr lang="en-US"/>
              <a:pPr>
                <a:defRPr/>
              </a:pPr>
              <a:t>7/31/2019</a:t>
            </a:fld>
            <a:endParaRPr lang="en-US" dirty="0"/>
          </a:p>
        </p:txBody>
      </p:sp>
      <p:sp>
        <p:nvSpPr>
          <p:cNvPr id="3" name="Footer Placeholder 2"/>
          <p:cNvSpPr>
            <a:spLocks noGrp="1"/>
          </p:cNvSpPr>
          <p:nvPr>
            <p:ph type="ftr" sz="quarter" idx="11"/>
          </p:nvPr>
        </p:nvSpPr>
        <p:spPr>
          <a:xfrm>
            <a:off x="4039268" y="6356508"/>
            <a:ext cx="4114284" cy="365126"/>
          </a:xfrm>
          <a:prstGeom prst="rect">
            <a:avLst/>
          </a:prstGeom>
        </p:spPr>
        <p:txBody>
          <a:bodyPr lIns="83401" tIns="41857" rIns="83401" bIns="41857"/>
          <a:lstStyle>
            <a:lvl1pPr defTabSz="835984" eaLnBrk="1" fontAlgn="auto" hangingPunct="1">
              <a:spcBef>
                <a:spcPts val="0"/>
              </a:spcBef>
              <a:spcAft>
                <a:spcPts val="0"/>
              </a:spcAft>
              <a:defRPr sz="1850">
                <a:solidFill>
                  <a:srgbClr val="FFFFFF"/>
                </a:solidFill>
                <a:latin typeface="Calibri"/>
                <a:ea typeface="+mn-ea"/>
              </a:defRPr>
            </a:lvl1pPr>
          </a:lstStyle>
          <a:p>
            <a:pPr>
              <a:defRPr/>
            </a:pPr>
            <a:endParaRPr lang="en-US" dirty="0"/>
          </a:p>
        </p:txBody>
      </p:sp>
    </p:spTree>
    <p:extLst>
      <p:ext uri="{BB962C8B-B14F-4D97-AF65-F5344CB8AC3E}">
        <p14:creationId xmlns:p14="http://schemas.microsoft.com/office/powerpoint/2010/main" val="3344421104"/>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963" y="457200"/>
            <a:ext cx="3932238" cy="1600200"/>
          </a:xfrm>
          <a:prstGeom prst="rect">
            <a:avLst/>
          </a:prstGeom>
        </p:spPr>
        <p:txBody>
          <a:bodyPr anchor="b"/>
          <a:lstStyle>
            <a:lvl1pPr>
              <a:defRPr sz="3198"/>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6"/>
          </a:xfrm>
        </p:spPr>
        <p:txBody>
          <a:bodyPr/>
          <a:lstStyle>
            <a:lvl1pPr>
              <a:defRPr sz="3198"/>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963" y="2057401"/>
            <a:ext cx="3932238" cy="3811588"/>
          </a:xfrm>
        </p:spPr>
        <p:txBody>
          <a:bodyPr/>
          <a:lstStyle>
            <a:lvl1pPr marL="0" indent="0">
              <a:buNone/>
              <a:defRPr sz="1600"/>
            </a:lvl1pPr>
            <a:lvl2pPr marL="418008" indent="0">
              <a:buNone/>
              <a:defRPr sz="1450"/>
            </a:lvl2pPr>
            <a:lvl3pPr marL="835948" indent="0">
              <a:buNone/>
              <a:defRPr sz="1200"/>
            </a:lvl3pPr>
            <a:lvl4pPr marL="1253885" indent="0">
              <a:buNone/>
              <a:defRPr sz="1050"/>
            </a:lvl4pPr>
            <a:lvl5pPr marL="1671822" indent="0">
              <a:buNone/>
              <a:defRPr sz="1050"/>
            </a:lvl5pPr>
            <a:lvl6pPr marL="2089766" indent="0">
              <a:buNone/>
              <a:defRPr sz="1050"/>
            </a:lvl6pPr>
            <a:lvl7pPr marL="2507708" indent="0">
              <a:buNone/>
              <a:defRPr sz="1050"/>
            </a:lvl7pPr>
            <a:lvl8pPr marL="2925644" indent="0">
              <a:buNone/>
              <a:defRPr sz="1050"/>
            </a:lvl8pPr>
            <a:lvl9pPr marL="3343587" indent="0">
              <a:buNone/>
              <a:defRPr sz="1050"/>
            </a:lvl9pPr>
          </a:lstStyle>
          <a:p>
            <a:pPr lvl="0"/>
            <a:r>
              <a:rPr lang="en-US"/>
              <a:t>Click to edit Master text styles</a:t>
            </a:r>
          </a:p>
        </p:txBody>
      </p:sp>
      <p:sp>
        <p:nvSpPr>
          <p:cNvPr id="5" name="Date Placeholder 4"/>
          <p:cNvSpPr>
            <a:spLocks noGrp="1"/>
          </p:cNvSpPr>
          <p:nvPr>
            <p:ph type="dt" sz="half" idx="10"/>
          </p:nvPr>
        </p:nvSpPr>
        <p:spPr>
          <a:xfrm>
            <a:off x="838580" y="6356508"/>
            <a:ext cx="2743121" cy="365126"/>
          </a:xfrm>
          <a:prstGeom prst="rect">
            <a:avLst/>
          </a:prstGeom>
        </p:spPr>
        <p:txBody>
          <a:bodyPr lIns="83401" tIns="41857" rIns="83401" bIns="41857"/>
          <a:lstStyle>
            <a:lvl1pPr defTabSz="835984" eaLnBrk="1" fontAlgn="auto" hangingPunct="1">
              <a:spcBef>
                <a:spcPts val="0"/>
              </a:spcBef>
              <a:spcAft>
                <a:spcPts val="0"/>
              </a:spcAft>
              <a:defRPr sz="1850">
                <a:solidFill>
                  <a:srgbClr val="FFFFFF"/>
                </a:solidFill>
                <a:latin typeface="Calibri"/>
                <a:ea typeface="+mn-ea"/>
              </a:defRPr>
            </a:lvl1pPr>
          </a:lstStyle>
          <a:p>
            <a:pPr>
              <a:defRPr/>
            </a:pPr>
            <a:fld id="{E68BCC72-4B7E-4262-8085-8F59D9647BF5}" type="datetimeFigureOut">
              <a:rPr lang="en-US"/>
              <a:pPr>
                <a:defRPr/>
              </a:pPr>
              <a:t>7/31/2019</a:t>
            </a:fld>
            <a:endParaRPr lang="en-US" dirty="0"/>
          </a:p>
        </p:txBody>
      </p:sp>
      <p:sp>
        <p:nvSpPr>
          <p:cNvPr id="6" name="Footer Placeholder 5"/>
          <p:cNvSpPr>
            <a:spLocks noGrp="1"/>
          </p:cNvSpPr>
          <p:nvPr>
            <p:ph type="ftr" sz="quarter" idx="11"/>
          </p:nvPr>
        </p:nvSpPr>
        <p:spPr>
          <a:xfrm>
            <a:off x="4039268" y="6356508"/>
            <a:ext cx="4114284" cy="365126"/>
          </a:xfrm>
          <a:prstGeom prst="rect">
            <a:avLst/>
          </a:prstGeom>
        </p:spPr>
        <p:txBody>
          <a:bodyPr lIns="83401" tIns="41857" rIns="83401" bIns="41857"/>
          <a:lstStyle>
            <a:lvl1pPr defTabSz="835984" eaLnBrk="1" fontAlgn="auto" hangingPunct="1">
              <a:spcBef>
                <a:spcPts val="0"/>
              </a:spcBef>
              <a:spcAft>
                <a:spcPts val="0"/>
              </a:spcAft>
              <a:defRPr sz="1850">
                <a:solidFill>
                  <a:srgbClr val="FFFFFF"/>
                </a:solidFill>
                <a:latin typeface="Calibri"/>
                <a:ea typeface="+mn-ea"/>
              </a:defRPr>
            </a:lvl1pPr>
          </a:lstStyle>
          <a:p>
            <a:pPr>
              <a:defRPr/>
            </a:pPr>
            <a:endParaRPr lang="en-US" dirty="0"/>
          </a:p>
        </p:txBody>
      </p:sp>
      <p:sp>
        <p:nvSpPr>
          <p:cNvPr id="7" name="Slide Number Placeholder 6"/>
          <p:cNvSpPr>
            <a:spLocks noGrp="1"/>
          </p:cNvSpPr>
          <p:nvPr>
            <p:ph type="sldNum" sz="quarter" idx="12"/>
          </p:nvPr>
        </p:nvSpPr>
        <p:spPr>
          <a:xfrm>
            <a:off x="8610461" y="6356508"/>
            <a:ext cx="2743120" cy="365126"/>
          </a:xfrm>
          <a:prstGeom prst="rect">
            <a:avLst/>
          </a:prstGeom>
        </p:spPr>
        <p:txBody>
          <a:bodyPr lIns="83401" tIns="41857" rIns="83401" bIns="41857"/>
          <a:lstStyle>
            <a:lvl1pPr defTabSz="835984" eaLnBrk="1" fontAlgn="auto" hangingPunct="1">
              <a:spcBef>
                <a:spcPts val="0"/>
              </a:spcBef>
              <a:spcAft>
                <a:spcPts val="0"/>
              </a:spcAft>
              <a:defRPr sz="1850">
                <a:solidFill>
                  <a:srgbClr val="FFFFFF"/>
                </a:solidFill>
                <a:latin typeface="Calibri"/>
                <a:ea typeface="+mn-ea"/>
              </a:defRPr>
            </a:lvl1pPr>
          </a:lstStyle>
          <a:p>
            <a:pPr>
              <a:defRPr/>
            </a:pPr>
            <a:fld id="{8184B952-EEEB-4B8B-AE01-BE77FFBD77F5}" type="slidenum">
              <a:rPr lang="en-US"/>
              <a:pPr>
                <a:defRPr/>
              </a:pPr>
              <a:t>‹#›</a:t>
            </a:fld>
            <a:endParaRPr lang="en-US" dirty="0"/>
          </a:p>
        </p:txBody>
      </p:sp>
    </p:spTree>
    <p:extLst>
      <p:ext uri="{BB962C8B-B14F-4D97-AF65-F5344CB8AC3E}">
        <p14:creationId xmlns:p14="http://schemas.microsoft.com/office/powerpoint/2010/main" val="449900628"/>
      </p:ext>
    </p:extLst>
  </p:cSld>
  <p:clrMapOvr>
    <a:masterClrMapping/>
  </p:clrMapOvr>
  <p:hf hdr="0" ftr="0" dt="0"/>
</p:sldLayout>
</file>

<file path=ppt/slideLayouts/slideLayout1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963" y="457200"/>
            <a:ext cx="3932238" cy="1600200"/>
          </a:xfrm>
          <a:prstGeom prst="rect">
            <a:avLst/>
          </a:prstGeom>
        </p:spPr>
        <p:txBody>
          <a:bodyPr anchor="b"/>
          <a:lstStyle>
            <a:lvl1pPr>
              <a:defRPr sz="3198"/>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6"/>
          </a:xfrm>
        </p:spPr>
        <p:txBody>
          <a:bodyPr rtlCol="0">
            <a:normAutofit/>
          </a:bodyPr>
          <a:lstStyle>
            <a:lvl1pPr marL="0" indent="0">
              <a:buNone/>
              <a:defRPr sz="3198"/>
            </a:lvl1pPr>
            <a:lvl2pPr marL="418008" indent="0">
              <a:buNone/>
              <a:defRPr sz="2800"/>
            </a:lvl2pPr>
            <a:lvl3pPr marL="835948" indent="0">
              <a:buNone/>
              <a:defRPr sz="2400"/>
            </a:lvl3pPr>
            <a:lvl4pPr marL="1253885" indent="0">
              <a:buNone/>
              <a:defRPr sz="2000"/>
            </a:lvl4pPr>
            <a:lvl5pPr marL="1671822" indent="0">
              <a:buNone/>
              <a:defRPr sz="2000"/>
            </a:lvl5pPr>
            <a:lvl6pPr marL="2089766" indent="0">
              <a:buNone/>
              <a:defRPr sz="2000"/>
            </a:lvl6pPr>
            <a:lvl7pPr marL="2507708" indent="0">
              <a:buNone/>
              <a:defRPr sz="2000"/>
            </a:lvl7pPr>
            <a:lvl8pPr marL="2925644" indent="0">
              <a:buNone/>
              <a:defRPr sz="2000"/>
            </a:lvl8pPr>
            <a:lvl9pPr marL="3343587" indent="0">
              <a:buNone/>
              <a:defRPr sz="2000"/>
            </a:lvl9pPr>
          </a:lstStyle>
          <a:p>
            <a:pPr lvl="0"/>
            <a:r>
              <a:rPr lang="en-US" noProof="0" dirty="0"/>
              <a:t>Drag picture to placeholder or click icon to add</a:t>
            </a:r>
          </a:p>
        </p:txBody>
      </p:sp>
      <p:sp>
        <p:nvSpPr>
          <p:cNvPr id="4" name="Text Placeholder 3"/>
          <p:cNvSpPr>
            <a:spLocks noGrp="1"/>
          </p:cNvSpPr>
          <p:nvPr>
            <p:ph type="body" sz="half" idx="2"/>
          </p:nvPr>
        </p:nvSpPr>
        <p:spPr>
          <a:xfrm>
            <a:off x="839963" y="2057401"/>
            <a:ext cx="3932238" cy="3811588"/>
          </a:xfrm>
        </p:spPr>
        <p:txBody>
          <a:bodyPr/>
          <a:lstStyle>
            <a:lvl1pPr marL="0" indent="0">
              <a:buNone/>
              <a:defRPr sz="1600"/>
            </a:lvl1pPr>
            <a:lvl2pPr marL="418008" indent="0">
              <a:buNone/>
              <a:defRPr sz="1450"/>
            </a:lvl2pPr>
            <a:lvl3pPr marL="835948" indent="0">
              <a:buNone/>
              <a:defRPr sz="1200"/>
            </a:lvl3pPr>
            <a:lvl4pPr marL="1253885" indent="0">
              <a:buNone/>
              <a:defRPr sz="1050"/>
            </a:lvl4pPr>
            <a:lvl5pPr marL="1671822" indent="0">
              <a:buNone/>
              <a:defRPr sz="1050"/>
            </a:lvl5pPr>
            <a:lvl6pPr marL="2089766" indent="0">
              <a:buNone/>
              <a:defRPr sz="1050"/>
            </a:lvl6pPr>
            <a:lvl7pPr marL="2507708" indent="0">
              <a:buNone/>
              <a:defRPr sz="1050"/>
            </a:lvl7pPr>
            <a:lvl8pPr marL="2925644" indent="0">
              <a:buNone/>
              <a:defRPr sz="1050"/>
            </a:lvl8pPr>
            <a:lvl9pPr marL="3343587" indent="0">
              <a:buNone/>
              <a:defRPr sz="1050"/>
            </a:lvl9pPr>
          </a:lstStyle>
          <a:p>
            <a:pPr lvl="0"/>
            <a:r>
              <a:rPr lang="en-US"/>
              <a:t>Click to edit Master text styles</a:t>
            </a:r>
          </a:p>
        </p:txBody>
      </p:sp>
      <p:sp>
        <p:nvSpPr>
          <p:cNvPr id="5" name="Date Placeholder 4"/>
          <p:cNvSpPr>
            <a:spLocks noGrp="1"/>
          </p:cNvSpPr>
          <p:nvPr>
            <p:ph type="dt" sz="half" idx="10"/>
          </p:nvPr>
        </p:nvSpPr>
        <p:spPr>
          <a:xfrm>
            <a:off x="838580" y="6356508"/>
            <a:ext cx="2743121" cy="365126"/>
          </a:xfrm>
          <a:prstGeom prst="rect">
            <a:avLst/>
          </a:prstGeom>
        </p:spPr>
        <p:txBody>
          <a:bodyPr lIns="83401" tIns="41857" rIns="83401" bIns="41857"/>
          <a:lstStyle>
            <a:lvl1pPr defTabSz="835984" eaLnBrk="1" fontAlgn="auto" hangingPunct="1">
              <a:spcBef>
                <a:spcPts val="0"/>
              </a:spcBef>
              <a:spcAft>
                <a:spcPts val="0"/>
              </a:spcAft>
              <a:defRPr sz="1850">
                <a:solidFill>
                  <a:srgbClr val="FFFFFF"/>
                </a:solidFill>
                <a:latin typeface="Calibri"/>
                <a:ea typeface="+mn-ea"/>
              </a:defRPr>
            </a:lvl1pPr>
          </a:lstStyle>
          <a:p>
            <a:pPr>
              <a:defRPr/>
            </a:pPr>
            <a:fld id="{841D7528-4E63-4A43-9683-3D30EF0A8ADC}" type="datetimeFigureOut">
              <a:rPr lang="en-US"/>
              <a:pPr>
                <a:defRPr/>
              </a:pPr>
              <a:t>7/31/2019</a:t>
            </a:fld>
            <a:endParaRPr lang="en-US" dirty="0"/>
          </a:p>
        </p:txBody>
      </p:sp>
      <p:sp>
        <p:nvSpPr>
          <p:cNvPr id="6" name="Footer Placeholder 5"/>
          <p:cNvSpPr>
            <a:spLocks noGrp="1"/>
          </p:cNvSpPr>
          <p:nvPr>
            <p:ph type="ftr" sz="quarter" idx="11"/>
          </p:nvPr>
        </p:nvSpPr>
        <p:spPr>
          <a:xfrm>
            <a:off x="4039268" y="6356508"/>
            <a:ext cx="4114284" cy="365126"/>
          </a:xfrm>
          <a:prstGeom prst="rect">
            <a:avLst/>
          </a:prstGeom>
        </p:spPr>
        <p:txBody>
          <a:bodyPr lIns="83401" tIns="41857" rIns="83401" bIns="41857"/>
          <a:lstStyle>
            <a:lvl1pPr defTabSz="835984" eaLnBrk="1" fontAlgn="auto" hangingPunct="1">
              <a:spcBef>
                <a:spcPts val="0"/>
              </a:spcBef>
              <a:spcAft>
                <a:spcPts val="0"/>
              </a:spcAft>
              <a:defRPr sz="1850">
                <a:solidFill>
                  <a:srgbClr val="FFFFFF"/>
                </a:solidFill>
                <a:latin typeface="Calibri"/>
                <a:ea typeface="+mn-ea"/>
              </a:defRPr>
            </a:lvl1pPr>
          </a:lstStyle>
          <a:p>
            <a:pPr>
              <a:defRPr/>
            </a:pPr>
            <a:endParaRPr lang="en-US" dirty="0"/>
          </a:p>
        </p:txBody>
      </p:sp>
      <p:sp>
        <p:nvSpPr>
          <p:cNvPr id="7" name="Slide Number Placeholder 6"/>
          <p:cNvSpPr>
            <a:spLocks noGrp="1"/>
          </p:cNvSpPr>
          <p:nvPr>
            <p:ph type="sldNum" sz="quarter" idx="12"/>
          </p:nvPr>
        </p:nvSpPr>
        <p:spPr>
          <a:xfrm>
            <a:off x="8610461" y="6356508"/>
            <a:ext cx="2743120" cy="365126"/>
          </a:xfrm>
          <a:prstGeom prst="rect">
            <a:avLst/>
          </a:prstGeom>
        </p:spPr>
        <p:txBody>
          <a:bodyPr lIns="83401" tIns="41857" rIns="83401" bIns="41857"/>
          <a:lstStyle>
            <a:lvl1pPr defTabSz="835984" eaLnBrk="1" fontAlgn="auto" hangingPunct="1">
              <a:spcBef>
                <a:spcPts val="0"/>
              </a:spcBef>
              <a:spcAft>
                <a:spcPts val="0"/>
              </a:spcAft>
              <a:defRPr sz="1850">
                <a:solidFill>
                  <a:srgbClr val="FFFFFF"/>
                </a:solidFill>
                <a:latin typeface="Calibri"/>
                <a:ea typeface="+mn-ea"/>
              </a:defRPr>
            </a:lvl1pPr>
          </a:lstStyle>
          <a:p>
            <a:pPr>
              <a:defRPr/>
            </a:pPr>
            <a:fld id="{20CC3290-87F1-4A46-B6A7-D19FFB3735D2}" type="slidenum">
              <a:rPr lang="en-US"/>
              <a:pPr>
                <a:defRPr/>
              </a:pPr>
              <a:t>‹#›</a:t>
            </a:fld>
            <a:endParaRPr lang="en-US" dirty="0"/>
          </a:p>
        </p:txBody>
      </p:sp>
    </p:spTree>
    <p:extLst>
      <p:ext uri="{BB962C8B-B14F-4D97-AF65-F5344CB8AC3E}">
        <p14:creationId xmlns:p14="http://schemas.microsoft.com/office/powerpoint/2010/main" val="1259770835"/>
      </p:ext>
    </p:extLst>
  </p:cSld>
  <p:clrMapOvr>
    <a:masterClrMapping/>
  </p:clrMapOvr>
  <p:hf hdr="0" ftr="0" dt="0"/>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2" y="365129"/>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580" y="6356508"/>
            <a:ext cx="2743121" cy="365126"/>
          </a:xfrm>
          <a:prstGeom prst="rect">
            <a:avLst/>
          </a:prstGeom>
        </p:spPr>
        <p:txBody>
          <a:bodyPr lIns="83401" tIns="41857" rIns="83401" bIns="41857"/>
          <a:lstStyle>
            <a:lvl1pPr defTabSz="835984" eaLnBrk="1" fontAlgn="auto" hangingPunct="1">
              <a:spcBef>
                <a:spcPts val="0"/>
              </a:spcBef>
              <a:spcAft>
                <a:spcPts val="0"/>
              </a:spcAft>
              <a:defRPr sz="1850">
                <a:solidFill>
                  <a:srgbClr val="FFFFFF"/>
                </a:solidFill>
                <a:latin typeface="Calibri"/>
                <a:ea typeface="+mn-ea"/>
              </a:defRPr>
            </a:lvl1pPr>
          </a:lstStyle>
          <a:p>
            <a:pPr>
              <a:defRPr/>
            </a:pPr>
            <a:fld id="{BA079929-70E3-49EE-AFDE-9CD2E4AE23CF}" type="datetimeFigureOut">
              <a:rPr lang="en-US"/>
              <a:pPr>
                <a:defRPr/>
              </a:pPr>
              <a:t>7/31/2019</a:t>
            </a:fld>
            <a:endParaRPr lang="en-US" dirty="0"/>
          </a:p>
        </p:txBody>
      </p:sp>
      <p:sp>
        <p:nvSpPr>
          <p:cNvPr id="5" name="Footer Placeholder 4"/>
          <p:cNvSpPr>
            <a:spLocks noGrp="1"/>
          </p:cNvSpPr>
          <p:nvPr>
            <p:ph type="ftr" sz="quarter" idx="11"/>
          </p:nvPr>
        </p:nvSpPr>
        <p:spPr>
          <a:xfrm>
            <a:off x="4039268" y="6356508"/>
            <a:ext cx="4114284" cy="365126"/>
          </a:xfrm>
          <a:prstGeom prst="rect">
            <a:avLst/>
          </a:prstGeom>
        </p:spPr>
        <p:txBody>
          <a:bodyPr lIns="83401" tIns="41857" rIns="83401" bIns="41857"/>
          <a:lstStyle>
            <a:lvl1pPr defTabSz="835984" eaLnBrk="1" fontAlgn="auto" hangingPunct="1">
              <a:spcBef>
                <a:spcPts val="0"/>
              </a:spcBef>
              <a:spcAft>
                <a:spcPts val="0"/>
              </a:spcAft>
              <a:defRPr sz="1850">
                <a:solidFill>
                  <a:srgbClr val="FFFFFF"/>
                </a:solidFill>
                <a:latin typeface="Calibri"/>
                <a:ea typeface="+mn-ea"/>
              </a:defRPr>
            </a:lvl1pPr>
          </a:lstStyle>
          <a:p>
            <a:pPr>
              <a:defRPr/>
            </a:pPr>
            <a:endParaRPr lang="en-US" dirty="0"/>
          </a:p>
        </p:txBody>
      </p:sp>
      <p:sp>
        <p:nvSpPr>
          <p:cNvPr id="6" name="Slide Number Placeholder 5"/>
          <p:cNvSpPr>
            <a:spLocks noGrp="1"/>
          </p:cNvSpPr>
          <p:nvPr>
            <p:ph type="sldNum" sz="quarter" idx="12"/>
          </p:nvPr>
        </p:nvSpPr>
        <p:spPr>
          <a:xfrm>
            <a:off x="8610461" y="6356508"/>
            <a:ext cx="2743120" cy="365126"/>
          </a:xfrm>
          <a:prstGeom prst="rect">
            <a:avLst/>
          </a:prstGeom>
        </p:spPr>
        <p:txBody>
          <a:bodyPr lIns="83401" tIns="41857" rIns="83401" bIns="41857"/>
          <a:lstStyle>
            <a:lvl1pPr defTabSz="835984" eaLnBrk="1" fontAlgn="auto" hangingPunct="1">
              <a:spcBef>
                <a:spcPts val="0"/>
              </a:spcBef>
              <a:spcAft>
                <a:spcPts val="0"/>
              </a:spcAft>
              <a:defRPr sz="1850">
                <a:solidFill>
                  <a:srgbClr val="FFFFFF"/>
                </a:solidFill>
                <a:latin typeface="Calibri"/>
                <a:ea typeface="+mn-ea"/>
              </a:defRPr>
            </a:lvl1pPr>
          </a:lstStyle>
          <a:p>
            <a:pPr>
              <a:defRPr/>
            </a:pPr>
            <a:fld id="{7059F625-6CE9-4714-A09A-8B8473A70E53}" type="slidenum">
              <a:rPr lang="en-US"/>
              <a:pPr>
                <a:defRPr/>
              </a:pPr>
              <a:t>‹#›</a:t>
            </a:fld>
            <a:endParaRPr lang="en-US" dirty="0"/>
          </a:p>
        </p:txBody>
      </p:sp>
    </p:spTree>
    <p:extLst>
      <p:ext uri="{BB962C8B-B14F-4D97-AF65-F5344CB8AC3E}">
        <p14:creationId xmlns:p14="http://schemas.microsoft.com/office/powerpoint/2010/main" val="1406231497"/>
      </p:ext>
    </p:extLst>
  </p:cSld>
  <p:clrMapOvr>
    <a:masterClrMapping/>
  </p:clrMapOvr>
  <p:hf hdr="0" ftr="0" dt="0"/>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5309" y="365127"/>
            <a:ext cx="2628900" cy="5811839"/>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2" y="365127"/>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580" y="6356508"/>
            <a:ext cx="2743121" cy="365126"/>
          </a:xfrm>
          <a:prstGeom prst="rect">
            <a:avLst/>
          </a:prstGeom>
        </p:spPr>
        <p:txBody>
          <a:bodyPr lIns="83401" tIns="41857" rIns="83401" bIns="41857"/>
          <a:lstStyle>
            <a:lvl1pPr defTabSz="835984" eaLnBrk="1" fontAlgn="auto" hangingPunct="1">
              <a:spcBef>
                <a:spcPts val="0"/>
              </a:spcBef>
              <a:spcAft>
                <a:spcPts val="0"/>
              </a:spcAft>
              <a:defRPr sz="1850">
                <a:solidFill>
                  <a:srgbClr val="FFFFFF"/>
                </a:solidFill>
                <a:latin typeface="Calibri"/>
                <a:ea typeface="+mn-ea"/>
              </a:defRPr>
            </a:lvl1pPr>
          </a:lstStyle>
          <a:p>
            <a:pPr>
              <a:defRPr/>
            </a:pPr>
            <a:fld id="{45BF596A-4833-4822-9E70-9A57C34CA827}" type="datetimeFigureOut">
              <a:rPr lang="en-US"/>
              <a:pPr>
                <a:defRPr/>
              </a:pPr>
              <a:t>7/31/2019</a:t>
            </a:fld>
            <a:endParaRPr lang="en-US" dirty="0"/>
          </a:p>
        </p:txBody>
      </p:sp>
      <p:sp>
        <p:nvSpPr>
          <p:cNvPr id="5" name="Footer Placeholder 4"/>
          <p:cNvSpPr>
            <a:spLocks noGrp="1"/>
          </p:cNvSpPr>
          <p:nvPr>
            <p:ph type="ftr" sz="quarter" idx="11"/>
          </p:nvPr>
        </p:nvSpPr>
        <p:spPr>
          <a:xfrm>
            <a:off x="4039268" y="6356508"/>
            <a:ext cx="4114284" cy="365126"/>
          </a:xfrm>
          <a:prstGeom prst="rect">
            <a:avLst/>
          </a:prstGeom>
        </p:spPr>
        <p:txBody>
          <a:bodyPr lIns="83401" tIns="41857" rIns="83401" bIns="41857"/>
          <a:lstStyle>
            <a:lvl1pPr defTabSz="835984" eaLnBrk="1" fontAlgn="auto" hangingPunct="1">
              <a:spcBef>
                <a:spcPts val="0"/>
              </a:spcBef>
              <a:spcAft>
                <a:spcPts val="0"/>
              </a:spcAft>
              <a:defRPr sz="1850">
                <a:solidFill>
                  <a:srgbClr val="FFFFFF"/>
                </a:solidFill>
                <a:latin typeface="Calibri"/>
                <a:ea typeface="+mn-ea"/>
              </a:defRPr>
            </a:lvl1pPr>
          </a:lstStyle>
          <a:p>
            <a:pPr>
              <a:defRPr/>
            </a:pPr>
            <a:endParaRPr lang="en-US" dirty="0"/>
          </a:p>
        </p:txBody>
      </p:sp>
      <p:sp>
        <p:nvSpPr>
          <p:cNvPr id="6" name="Slide Number Placeholder 5"/>
          <p:cNvSpPr>
            <a:spLocks noGrp="1"/>
          </p:cNvSpPr>
          <p:nvPr>
            <p:ph type="sldNum" sz="quarter" idx="12"/>
          </p:nvPr>
        </p:nvSpPr>
        <p:spPr>
          <a:xfrm>
            <a:off x="8610461" y="6356508"/>
            <a:ext cx="2743120" cy="365126"/>
          </a:xfrm>
          <a:prstGeom prst="rect">
            <a:avLst/>
          </a:prstGeom>
        </p:spPr>
        <p:txBody>
          <a:bodyPr lIns="83401" tIns="41857" rIns="83401" bIns="41857"/>
          <a:lstStyle>
            <a:lvl1pPr defTabSz="835984" eaLnBrk="1" fontAlgn="auto" hangingPunct="1">
              <a:spcBef>
                <a:spcPts val="0"/>
              </a:spcBef>
              <a:spcAft>
                <a:spcPts val="0"/>
              </a:spcAft>
              <a:defRPr sz="1850">
                <a:solidFill>
                  <a:srgbClr val="FFFFFF"/>
                </a:solidFill>
                <a:latin typeface="Calibri"/>
                <a:ea typeface="+mn-ea"/>
              </a:defRPr>
            </a:lvl1pPr>
          </a:lstStyle>
          <a:p>
            <a:pPr>
              <a:defRPr/>
            </a:pPr>
            <a:fld id="{48B711C8-B386-4DB1-9192-B30DD985625B}" type="slidenum">
              <a:rPr lang="en-US"/>
              <a:pPr>
                <a:defRPr/>
              </a:pPr>
              <a:t>‹#›</a:t>
            </a:fld>
            <a:endParaRPr lang="en-US" dirty="0"/>
          </a:p>
        </p:txBody>
      </p:sp>
    </p:spTree>
    <p:extLst>
      <p:ext uri="{BB962C8B-B14F-4D97-AF65-F5344CB8AC3E}">
        <p14:creationId xmlns:p14="http://schemas.microsoft.com/office/powerpoint/2010/main" val="1459857924"/>
      </p:ext>
    </p:extLst>
  </p:cSld>
  <p:clrMapOvr>
    <a:masterClrMapping/>
  </p:clrMapOvr>
  <p:hf hdr="0" ftr="0" dt="0"/>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Big Image Placeholder">
    <p:spTree>
      <p:nvGrpSpPr>
        <p:cNvPr id="1" name=""/>
        <p:cNvGrpSpPr/>
        <p:nvPr/>
      </p:nvGrpSpPr>
      <p:grpSpPr>
        <a:xfrm>
          <a:off x="0" y="0"/>
          <a:ext cx="0" cy="0"/>
          <a:chOff x="0" y="0"/>
          <a:chExt cx="0" cy="0"/>
        </a:xfrm>
      </p:grpSpPr>
      <p:sp>
        <p:nvSpPr>
          <p:cNvPr id="3" name="Rectangle 2"/>
          <p:cNvSpPr/>
          <p:nvPr userDrawn="1"/>
        </p:nvSpPr>
        <p:spPr>
          <a:xfrm>
            <a:off x="30172" y="6156484"/>
            <a:ext cx="2288183" cy="669926"/>
          </a:xfrm>
          <a:prstGeom prst="rect">
            <a:avLst/>
          </a:prstGeom>
          <a:ln>
            <a:noFill/>
          </a:ln>
        </p:spPr>
        <p:style>
          <a:lnRef idx="2">
            <a:schemeClr val="accent6"/>
          </a:lnRef>
          <a:fillRef idx="1">
            <a:schemeClr val="lt1"/>
          </a:fillRef>
          <a:effectRef idx="0">
            <a:schemeClr val="accent6"/>
          </a:effectRef>
          <a:fontRef idx="minor">
            <a:schemeClr val="dk1"/>
          </a:fontRef>
        </p:style>
        <p:txBody>
          <a:bodyPr lIns="83646" tIns="41655" rIns="83646" bIns="41655" anchor="ctr"/>
          <a:lstStyle/>
          <a:p>
            <a:pPr algn="ctr" defTabSz="835984">
              <a:defRPr/>
            </a:pPr>
            <a:endParaRPr lang="en-US" sz="1850" dirty="0">
              <a:solidFill>
                <a:srgbClr val="737572"/>
              </a:solidFill>
            </a:endParaRPr>
          </a:p>
        </p:txBody>
      </p:sp>
      <p:sp>
        <p:nvSpPr>
          <p:cNvPr id="17" name="Picture Placeholder 13"/>
          <p:cNvSpPr>
            <a:spLocks noGrp="1"/>
          </p:cNvSpPr>
          <p:nvPr>
            <p:ph type="pic" sz="quarter" idx="13"/>
          </p:nvPr>
        </p:nvSpPr>
        <p:spPr>
          <a:xfrm>
            <a:off x="-24451" y="0"/>
            <a:ext cx="12216453" cy="6858000"/>
          </a:xfrm>
          <a:effectLst/>
        </p:spPr>
        <p:txBody>
          <a:bodyPr rtlCol="0">
            <a:normAutofit/>
          </a:bodyPr>
          <a:lstStyle>
            <a:lvl1pPr marL="0" indent="0">
              <a:buNone/>
              <a:defRPr sz="2150">
                <a:ln>
                  <a:noFill/>
                </a:ln>
                <a:solidFill>
                  <a:schemeClr val="bg1">
                    <a:lumMod val="85000"/>
                  </a:schemeClr>
                </a:solidFill>
              </a:defRPr>
            </a:lvl1pPr>
          </a:lstStyle>
          <a:p>
            <a:pPr lvl="0"/>
            <a:endParaRPr lang="en-US" noProof="0" dirty="0"/>
          </a:p>
        </p:txBody>
      </p:sp>
    </p:spTree>
    <p:extLst>
      <p:ext uri="{BB962C8B-B14F-4D97-AF65-F5344CB8AC3E}">
        <p14:creationId xmlns:p14="http://schemas.microsoft.com/office/powerpoint/2010/main" val="2825982109"/>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1_Big Image Placeholder">
    <p:spTree>
      <p:nvGrpSpPr>
        <p:cNvPr id="1" name=""/>
        <p:cNvGrpSpPr/>
        <p:nvPr/>
      </p:nvGrpSpPr>
      <p:grpSpPr>
        <a:xfrm>
          <a:off x="0" y="0"/>
          <a:ext cx="0" cy="0"/>
          <a:chOff x="0" y="0"/>
          <a:chExt cx="0" cy="0"/>
        </a:xfrm>
      </p:grpSpPr>
      <p:sp>
        <p:nvSpPr>
          <p:cNvPr id="4" name="Picture Placeholder 13"/>
          <p:cNvSpPr>
            <a:spLocks noGrp="1"/>
          </p:cNvSpPr>
          <p:nvPr>
            <p:ph type="pic" sz="quarter" idx="13"/>
          </p:nvPr>
        </p:nvSpPr>
        <p:spPr>
          <a:xfrm>
            <a:off x="6335992" y="1338136"/>
            <a:ext cx="5027335" cy="4231383"/>
          </a:xfrm>
          <a:effectLst/>
        </p:spPr>
        <p:txBody>
          <a:bodyPr rtlCol="0">
            <a:normAutofit/>
          </a:bodyPr>
          <a:lstStyle>
            <a:lvl1pPr marL="0" indent="0">
              <a:buNone/>
              <a:defRPr sz="2150">
                <a:ln>
                  <a:noFill/>
                </a:ln>
                <a:solidFill>
                  <a:schemeClr val="bg1">
                    <a:lumMod val="85000"/>
                  </a:schemeClr>
                </a:solidFill>
              </a:defRPr>
            </a:lvl1pPr>
          </a:lstStyle>
          <a:p>
            <a:pPr lvl="0"/>
            <a:endParaRPr lang="en-US" noProof="0" dirty="0"/>
          </a:p>
        </p:txBody>
      </p:sp>
    </p:spTree>
    <p:extLst>
      <p:ext uri="{BB962C8B-B14F-4D97-AF65-F5344CB8AC3E}">
        <p14:creationId xmlns:p14="http://schemas.microsoft.com/office/powerpoint/2010/main" val="3774153696"/>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New MacBook 2015">
    <p:spTree>
      <p:nvGrpSpPr>
        <p:cNvPr id="1" name=""/>
        <p:cNvGrpSpPr/>
        <p:nvPr/>
      </p:nvGrpSpPr>
      <p:grpSpPr>
        <a:xfrm>
          <a:off x="0" y="0"/>
          <a:ext cx="0" cy="0"/>
          <a:chOff x="0" y="0"/>
          <a:chExt cx="0" cy="0"/>
        </a:xfrm>
      </p:grpSpPr>
      <p:sp>
        <p:nvSpPr>
          <p:cNvPr id="6" name="Picture Placeholder 2"/>
          <p:cNvSpPr>
            <a:spLocks noGrp="1"/>
          </p:cNvSpPr>
          <p:nvPr>
            <p:ph type="pic" sz="quarter" idx="11"/>
          </p:nvPr>
        </p:nvSpPr>
        <p:spPr>
          <a:xfrm>
            <a:off x="3740705" y="1749779"/>
            <a:ext cx="4643899" cy="2926520"/>
          </a:xfrm>
          <a:solidFill>
            <a:schemeClr val="bg1">
              <a:lumMod val="95000"/>
            </a:schemeClr>
          </a:solidFill>
        </p:spPr>
        <p:txBody>
          <a:bodyPr rtlCol="0">
            <a:normAutofit/>
          </a:bodyPr>
          <a:lstStyle>
            <a:lvl1pPr marL="0" indent="0">
              <a:buNone/>
              <a:defRPr sz="1450">
                <a:latin typeface="Lato Light"/>
                <a:cs typeface="Lato Light"/>
              </a:defRPr>
            </a:lvl1pPr>
          </a:lstStyle>
          <a:p>
            <a:pPr lvl="0"/>
            <a:endParaRPr lang="en-US" noProof="0" dirty="0"/>
          </a:p>
        </p:txBody>
      </p:sp>
      <p:sp>
        <p:nvSpPr>
          <p:cNvPr id="9" name="Picture Placeholder 2"/>
          <p:cNvSpPr>
            <a:spLocks noGrp="1"/>
          </p:cNvSpPr>
          <p:nvPr>
            <p:ph type="pic" sz="quarter" idx="12"/>
          </p:nvPr>
        </p:nvSpPr>
        <p:spPr>
          <a:xfrm>
            <a:off x="7855376" y="3143442"/>
            <a:ext cx="2166413" cy="1365243"/>
          </a:xfrm>
          <a:solidFill>
            <a:schemeClr val="bg1">
              <a:lumMod val="95000"/>
            </a:schemeClr>
          </a:solidFill>
        </p:spPr>
        <p:txBody>
          <a:bodyPr rtlCol="0">
            <a:normAutofit/>
          </a:bodyPr>
          <a:lstStyle>
            <a:lvl1pPr marL="0" indent="0">
              <a:buNone/>
              <a:defRPr sz="1450">
                <a:latin typeface="Lato Light"/>
                <a:cs typeface="Lato Light"/>
              </a:defRPr>
            </a:lvl1pPr>
          </a:lstStyle>
          <a:p>
            <a:pPr lvl="0"/>
            <a:endParaRPr lang="en-US" noProof="0" dirty="0"/>
          </a:p>
        </p:txBody>
      </p:sp>
      <p:sp>
        <p:nvSpPr>
          <p:cNvPr id="10" name="Picture Placeholder 2"/>
          <p:cNvSpPr>
            <a:spLocks noGrp="1"/>
          </p:cNvSpPr>
          <p:nvPr>
            <p:ph type="pic" sz="quarter" idx="13"/>
          </p:nvPr>
        </p:nvSpPr>
        <p:spPr>
          <a:xfrm>
            <a:off x="1955957" y="3129333"/>
            <a:ext cx="2166413" cy="1365243"/>
          </a:xfrm>
          <a:solidFill>
            <a:schemeClr val="bg1">
              <a:lumMod val="95000"/>
            </a:schemeClr>
          </a:solidFill>
        </p:spPr>
        <p:txBody>
          <a:bodyPr rtlCol="0">
            <a:normAutofit/>
          </a:bodyPr>
          <a:lstStyle>
            <a:lvl1pPr marL="0" indent="0">
              <a:buNone/>
              <a:defRPr sz="1450">
                <a:latin typeface="Lato Light"/>
                <a:cs typeface="Lato Light"/>
              </a:defRPr>
            </a:lvl1pPr>
          </a:lstStyle>
          <a:p>
            <a:pPr lvl="0"/>
            <a:endParaRPr lang="en-US" noProof="0" dirty="0"/>
          </a:p>
        </p:txBody>
      </p:sp>
    </p:spTree>
    <p:extLst>
      <p:ext uri="{BB962C8B-B14F-4D97-AF65-F5344CB8AC3E}">
        <p14:creationId xmlns:p14="http://schemas.microsoft.com/office/powerpoint/2010/main" val="10231944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807"/>
            <a:ext cx="10515600" cy="2852738"/>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646"/>
            <a:ext cx="10515600" cy="1500187"/>
          </a:xfrm>
        </p:spPr>
        <p:txBody>
          <a:bodyPr/>
          <a:lstStyle>
            <a:lvl1pPr marL="0" indent="0">
              <a:buNone/>
              <a:defRPr sz="2400">
                <a:solidFill>
                  <a:schemeClr val="tx1">
                    <a:tint val="75000"/>
                  </a:schemeClr>
                </a:solidFill>
              </a:defRPr>
            </a:lvl1pPr>
            <a:lvl2pPr marL="417798" indent="0">
              <a:buNone/>
              <a:defRPr sz="2000">
                <a:solidFill>
                  <a:schemeClr val="tx1">
                    <a:tint val="75000"/>
                  </a:schemeClr>
                </a:solidFill>
              </a:defRPr>
            </a:lvl2pPr>
            <a:lvl3pPr marL="835530" indent="0">
              <a:buNone/>
              <a:defRPr sz="1850">
                <a:solidFill>
                  <a:schemeClr val="tx1">
                    <a:tint val="75000"/>
                  </a:schemeClr>
                </a:solidFill>
              </a:defRPr>
            </a:lvl3pPr>
            <a:lvl4pPr marL="1253257" indent="0">
              <a:buNone/>
              <a:defRPr sz="1600">
                <a:solidFill>
                  <a:schemeClr val="tx1">
                    <a:tint val="75000"/>
                  </a:schemeClr>
                </a:solidFill>
              </a:defRPr>
            </a:lvl4pPr>
            <a:lvl5pPr marL="1670986" indent="0">
              <a:buNone/>
              <a:defRPr sz="1600">
                <a:solidFill>
                  <a:schemeClr val="tx1">
                    <a:tint val="75000"/>
                  </a:schemeClr>
                </a:solidFill>
              </a:defRPr>
            </a:lvl5pPr>
            <a:lvl6pPr marL="2088727" indent="0">
              <a:buNone/>
              <a:defRPr sz="1600">
                <a:solidFill>
                  <a:schemeClr val="tx1">
                    <a:tint val="75000"/>
                  </a:schemeClr>
                </a:solidFill>
              </a:defRPr>
            </a:lvl6pPr>
            <a:lvl7pPr marL="2506455" indent="0">
              <a:buNone/>
              <a:defRPr sz="1600">
                <a:solidFill>
                  <a:schemeClr val="tx1">
                    <a:tint val="75000"/>
                  </a:schemeClr>
                </a:solidFill>
              </a:defRPr>
            </a:lvl7pPr>
            <a:lvl8pPr marL="2924179" indent="0">
              <a:buNone/>
              <a:defRPr sz="1600">
                <a:solidFill>
                  <a:schemeClr val="tx1">
                    <a:tint val="75000"/>
                  </a:schemeClr>
                </a:solidFill>
              </a:defRPr>
            </a:lvl8pPr>
            <a:lvl9pPr marL="334191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578" y="6356508"/>
            <a:ext cx="2743121" cy="365126"/>
          </a:xfrm>
          <a:prstGeom prst="rect">
            <a:avLst/>
          </a:prstGeom>
        </p:spPr>
        <p:txBody>
          <a:bodyPr lIns="83313" tIns="41811" rIns="83313" bIns="41811"/>
          <a:lstStyle>
            <a:lvl1pPr defTabSz="835569" eaLnBrk="1" fontAlgn="auto" hangingPunct="1">
              <a:spcBef>
                <a:spcPts val="0"/>
              </a:spcBef>
              <a:spcAft>
                <a:spcPts val="0"/>
              </a:spcAft>
              <a:defRPr sz="1850">
                <a:solidFill>
                  <a:srgbClr val="737572"/>
                </a:solidFill>
                <a:latin typeface="Calibri"/>
                <a:ea typeface="+mn-ea"/>
              </a:defRPr>
            </a:lvl1pPr>
          </a:lstStyle>
          <a:p>
            <a:pPr>
              <a:defRPr/>
            </a:pPr>
            <a:fld id="{820CC978-446E-4BC4-B022-889A5AC0A1D0}" type="datetimeFigureOut">
              <a:rPr lang="en-US"/>
              <a:pPr>
                <a:defRPr/>
              </a:pPr>
              <a:t>7/31/2019</a:t>
            </a:fld>
            <a:endParaRPr lang="en-US" dirty="0"/>
          </a:p>
        </p:txBody>
      </p:sp>
      <p:sp>
        <p:nvSpPr>
          <p:cNvPr id="5" name="Footer Placeholder 4"/>
          <p:cNvSpPr>
            <a:spLocks noGrp="1"/>
          </p:cNvSpPr>
          <p:nvPr>
            <p:ph type="ftr" sz="quarter" idx="11"/>
          </p:nvPr>
        </p:nvSpPr>
        <p:spPr>
          <a:xfrm>
            <a:off x="4039268" y="6356508"/>
            <a:ext cx="4114284" cy="365126"/>
          </a:xfrm>
          <a:prstGeom prst="rect">
            <a:avLst/>
          </a:prstGeom>
        </p:spPr>
        <p:txBody>
          <a:bodyPr lIns="83313" tIns="41811" rIns="83313" bIns="41811"/>
          <a:lstStyle>
            <a:lvl1pPr defTabSz="835569" eaLnBrk="1" fontAlgn="auto" hangingPunct="1">
              <a:spcBef>
                <a:spcPts val="0"/>
              </a:spcBef>
              <a:spcAft>
                <a:spcPts val="0"/>
              </a:spcAft>
              <a:defRPr sz="1850">
                <a:solidFill>
                  <a:srgbClr val="737572"/>
                </a:solidFill>
                <a:latin typeface="Calibri"/>
                <a:ea typeface="+mn-ea"/>
              </a:defRPr>
            </a:lvl1pPr>
          </a:lstStyle>
          <a:p>
            <a:pPr>
              <a:defRPr/>
            </a:pPr>
            <a:endParaRPr lang="en-US" dirty="0"/>
          </a:p>
        </p:txBody>
      </p:sp>
      <p:sp>
        <p:nvSpPr>
          <p:cNvPr id="6" name="Slide Number Placeholder 5"/>
          <p:cNvSpPr>
            <a:spLocks noGrp="1"/>
          </p:cNvSpPr>
          <p:nvPr>
            <p:ph type="sldNum" sz="quarter" idx="12"/>
          </p:nvPr>
        </p:nvSpPr>
        <p:spPr>
          <a:xfrm>
            <a:off x="8610461" y="6356508"/>
            <a:ext cx="2743120" cy="365126"/>
          </a:xfrm>
          <a:prstGeom prst="rect">
            <a:avLst/>
          </a:prstGeom>
        </p:spPr>
        <p:txBody>
          <a:bodyPr lIns="83313" tIns="41811" rIns="83313" bIns="41811"/>
          <a:lstStyle>
            <a:lvl1pPr defTabSz="835569" eaLnBrk="1" fontAlgn="auto" hangingPunct="1">
              <a:spcBef>
                <a:spcPts val="0"/>
              </a:spcBef>
              <a:spcAft>
                <a:spcPts val="0"/>
              </a:spcAft>
              <a:defRPr sz="1850">
                <a:solidFill>
                  <a:srgbClr val="737572"/>
                </a:solidFill>
                <a:latin typeface="Calibri"/>
                <a:ea typeface="+mn-ea"/>
              </a:defRPr>
            </a:lvl1pPr>
          </a:lstStyle>
          <a:p>
            <a:pPr>
              <a:defRPr/>
            </a:pPr>
            <a:fld id="{9783A1F1-BCC8-44DC-AE66-EC21F5698811}" type="slidenum">
              <a:rPr lang="en-US"/>
              <a:pPr>
                <a:defRPr/>
              </a:pPr>
              <a:t>‹#›</a:t>
            </a:fld>
            <a:endParaRPr lang="en-US" dirty="0"/>
          </a:p>
        </p:txBody>
      </p:sp>
    </p:spTree>
    <p:extLst>
      <p:ext uri="{BB962C8B-B14F-4D97-AF65-F5344CB8AC3E}">
        <p14:creationId xmlns:p14="http://schemas.microsoft.com/office/powerpoint/2010/main" val="2291837089"/>
      </p:ext>
    </p:extLst>
  </p:cSld>
  <p:clrMapOvr>
    <a:masterClrMapping/>
  </p:clrMapOvr>
  <p:hf hdr="0" ftr="0" dt="0"/>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Portfolio-2">
    <p:spTree>
      <p:nvGrpSpPr>
        <p:cNvPr id="1" name=""/>
        <p:cNvGrpSpPr/>
        <p:nvPr/>
      </p:nvGrpSpPr>
      <p:grpSpPr>
        <a:xfrm>
          <a:off x="0" y="0"/>
          <a:ext cx="0" cy="0"/>
          <a:chOff x="0" y="0"/>
          <a:chExt cx="0" cy="0"/>
        </a:xfrm>
      </p:grpSpPr>
      <p:sp>
        <p:nvSpPr>
          <p:cNvPr id="15" name="Picture Placeholder 13"/>
          <p:cNvSpPr>
            <a:spLocks noGrp="1" noChangeAspect="1"/>
          </p:cNvSpPr>
          <p:nvPr>
            <p:ph type="pic" sz="quarter" idx="11"/>
          </p:nvPr>
        </p:nvSpPr>
        <p:spPr>
          <a:xfrm>
            <a:off x="3785834" y="1268477"/>
            <a:ext cx="2317410" cy="2315294"/>
          </a:xfrm>
          <a:effectLst/>
        </p:spPr>
        <p:txBody>
          <a:bodyPr rtlCol="0">
            <a:normAutofit/>
          </a:bodyPr>
          <a:lstStyle>
            <a:lvl1pPr marL="0" indent="0">
              <a:buNone/>
              <a:defRPr sz="1850">
                <a:ln>
                  <a:noFill/>
                </a:ln>
                <a:solidFill>
                  <a:schemeClr val="tx1"/>
                </a:solidFill>
                <a:latin typeface="Lato Light"/>
                <a:cs typeface="Lato Light"/>
              </a:defRPr>
            </a:lvl1pPr>
          </a:lstStyle>
          <a:p>
            <a:pPr lvl="0"/>
            <a:endParaRPr lang="en-US" noProof="0" dirty="0"/>
          </a:p>
        </p:txBody>
      </p:sp>
      <p:sp>
        <p:nvSpPr>
          <p:cNvPr id="17" name="Picture Placeholder 13"/>
          <p:cNvSpPr>
            <a:spLocks noGrp="1" noChangeAspect="1"/>
          </p:cNvSpPr>
          <p:nvPr>
            <p:ph type="pic" sz="quarter" idx="13"/>
          </p:nvPr>
        </p:nvSpPr>
        <p:spPr>
          <a:xfrm>
            <a:off x="6169897" y="1278739"/>
            <a:ext cx="4695167" cy="4690878"/>
          </a:xfrm>
          <a:effectLst/>
        </p:spPr>
        <p:txBody>
          <a:bodyPr rtlCol="0">
            <a:normAutofit/>
          </a:bodyPr>
          <a:lstStyle>
            <a:lvl1pPr marL="0" indent="0">
              <a:buNone/>
              <a:defRPr sz="1850">
                <a:ln>
                  <a:noFill/>
                </a:ln>
                <a:solidFill>
                  <a:schemeClr val="tx1"/>
                </a:solidFill>
                <a:latin typeface="Lato Light"/>
                <a:cs typeface="Lato Light"/>
              </a:defRPr>
            </a:lvl1pPr>
          </a:lstStyle>
          <a:p>
            <a:pPr lvl="0"/>
            <a:endParaRPr lang="en-US" noProof="0" dirty="0"/>
          </a:p>
        </p:txBody>
      </p:sp>
      <p:sp>
        <p:nvSpPr>
          <p:cNvPr id="13" name="Picture Placeholder 13"/>
          <p:cNvSpPr>
            <a:spLocks noGrp="1" noChangeAspect="1"/>
          </p:cNvSpPr>
          <p:nvPr>
            <p:ph type="pic" sz="quarter" idx="16"/>
          </p:nvPr>
        </p:nvSpPr>
        <p:spPr>
          <a:xfrm>
            <a:off x="1397870" y="3654359"/>
            <a:ext cx="2317410" cy="2315295"/>
          </a:xfrm>
          <a:effectLst/>
        </p:spPr>
        <p:txBody>
          <a:bodyPr rtlCol="0">
            <a:normAutofit/>
          </a:bodyPr>
          <a:lstStyle>
            <a:lvl1pPr marL="0" indent="0">
              <a:buNone/>
              <a:defRPr sz="1850">
                <a:ln>
                  <a:noFill/>
                </a:ln>
                <a:solidFill>
                  <a:schemeClr val="tx1"/>
                </a:solidFill>
                <a:latin typeface="Lato Light"/>
                <a:cs typeface="Lato Light"/>
              </a:defRPr>
            </a:lvl1pPr>
          </a:lstStyle>
          <a:p>
            <a:pPr lvl="0"/>
            <a:endParaRPr lang="en-US" noProof="0" dirty="0"/>
          </a:p>
        </p:txBody>
      </p:sp>
    </p:spTree>
    <p:extLst>
      <p:ext uri="{BB962C8B-B14F-4D97-AF65-F5344CB8AC3E}">
        <p14:creationId xmlns:p14="http://schemas.microsoft.com/office/powerpoint/2010/main" val="1291280849"/>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2_Portfolio 3">
    <p:spTree>
      <p:nvGrpSpPr>
        <p:cNvPr id="1" name=""/>
        <p:cNvGrpSpPr/>
        <p:nvPr/>
      </p:nvGrpSpPr>
      <p:grpSpPr>
        <a:xfrm>
          <a:off x="0" y="0"/>
          <a:ext cx="0" cy="0"/>
          <a:chOff x="0" y="0"/>
          <a:chExt cx="0" cy="0"/>
        </a:xfrm>
      </p:grpSpPr>
      <p:sp>
        <p:nvSpPr>
          <p:cNvPr id="14" name="Picture Placeholder 13"/>
          <p:cNvSpPr>
            <a:spLocks noGrp="1"/>
          </p:cNvSpPr>
          <p:nvPr>
            <p:ph type="pic" sz="quarter" idx="10"/>
          </p:nvPr>
        </p:nvSpPr>
        <p:spPr>
          <a:xfrm>
            <a:off x="5595675" y="0"/>
            <a:ext cx="6596910" cy="6858000"/>
          </a:xfrm>
          <a:effectLst/>
        </p:spPr>
        <p:txBody>
          <a:bodyPr rtlCol="0">
            <a:normAutofit/>
          </a:bodyPr>
          <a:lstStyle>
            <a:lvl1pPr marL="0" indent="0">
              <a:buNone/>
              <a:defRPr sz="2250">
                <a:ln>
                  <a:noFill/>
                </a:ln>
                <a:solidFill>
                  <a:schemeClr val="tx1"/>
                </a:solidFill>
                <a:latin typeface="Lato Light"/>
                <a:cs typeface="Lato Light"/>
              </a:defRPr>
            </a:lvl1pPr>
          </a:lstStyle>
          <a:p>
            <a:pPr lvl="0"/>
            <a:endParaRPr lang="en-US" noProof="0" dirty="0"/>
          </a:p>
        </p:txBody>
      </p:sp>
    </p:spTree>
    <p:extLst>
      <p:ext uri="{BB962C8B-B14F-4D97-AF65-F5344CB8AC3E}">
        <p14:creationId xmlns:p14="http://schemas.microsoft.com/office/powerpoint/2010/main" val="1303582374"/>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0402150"/>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13" name="Picture Placeholder 12"/>
          <p:cNvSpPr>
            <a:spLocks noGrp="1"/>
          </p:cNvSpPr>
          <p:nvPr>
            <p:ph type="pic" sz="quarter" idx="10"/>
          </p:nvPr>
        </p:nvSpPr>
        <p:spPr>
          <a:xfrm>
            <a:off x="621278" y="1531779"/>
            <a:ext cx="2722369" cy="2427647"/>
          </a:xfrm>
          <a:prstGeom prst="rect">
            <a:avLst/>
          </a:prstGeom>
        </p:spPr>
        <p:txBody>
          <a:bodyPr rtlCol="0">
            <a:normAutofit/>
          </a:bodyPr>
          <a:lstStyle>
            <a:lvl1pPr>
              <a:defRPr sz="1450">
                <a:solidFill>
                  <a:schemeClr val="tx1"/>
                </a:solidFill>
              </a:defRPr>
            </a:lvl1pPr>
          </a:lstStyle>
          <a:p>
            <a:pPr lvl="0"/>
            <a:endParaRPr lang="en-US" noProof="0" dirty="0"/>
          </a:p>
        </p:txBody>
      </p:sp>
      <p:sp>
        <p:nvSpPr>
          <p:cNvPr id="14" name="Picture Placeholder 12"/>
          <p:cNvSpPr>
            <a:spLocks noGrp="1"/>
          </p:cNvSpPr>
          <p:nvPr>
            <p:ph type="pic" sz="quarter" idx="11"/>
          </p:nvPr>
        </p:nvSpPr>
        <p:spPr>
          <a:xfrm>
            <a:off x="3360239" y="1531779"/>
            <a:ext cx="2722369" cy="2427647"/>
          </a:xfrm>
          <a:prstGeom prst="rect">
            <a:avLst/>
          </a:prstGeom>
        </p:spPr>
        <p:txBody>
          <a:bodyPr rtlCol="0">
            <a:normAutofit/>
          </a:bodyPr>
          <a:lstStyle>
            <a:lvl1pPr>
              <a:defRPr sz="1450">
                <a:solidFill>
                  <a:schemeClr val="tx1"/>
                </a:solidFill>
              </a:defRPr>
            </a:lvl1pPr>
          </a:lstStyle>
          <a:p>
            <a:pPr lvl="0"/>
            <a:endParaRPr lang="en-US" noProof="0" dirty="0"/>
          </a:p>
        </p:txBody>
      </p:sp>
      <p:sp>
        <p:nvSpPr>
          <p:cNvPr id="15" name="Picture Placeholder 12"/>
          <p:cNvSpPr>
            <a:spLocks noGrp="1"/>
          </p:cNvSpPr>
          <p:nvPr>
            <p:ph type="pic" sz="quarter" idx="12"/>
          </p:nvPr>
        </p:nvSpPr>
        <p:spPr>
          <a:xfrm>
            <a:off x="6099197" y="1531779"/>
            <a:ext cx="2722369" cy="2427647"/>
          </a:xfrm>
          <a:prstGeom prst="rect">
            <a:avLst/>
          </a:prstGeom>
        </p:spPr>
        <p:txBody>
          <a:bodyPr rtlCol="0">
            <a:normAutofit/>
          </a:bodyPr>
          <a:lstStyle>
            <a:lvl1pPr>
              <a:defRPr sz="1450">
                <a:solidFill>
                  <a:schemeClr val="tx1"/>
                </a:solidFill>
              </a:defRPr>
            </a:lvl1pPr>
          </a:lstStyle>
          <a:p>
            <a:pPr lvl="0"/>
            <a:endParaRPr lang="en-US" noProof="0" dirty="0"/>
          </a:p>
        </p:txBody>
      </p:sp>
      <p:sp>
        <p:nvSpPr>
          <p:cNvPr id="16" name="Picture Placeholder 12"/>
          <p:cNvSpPr>
            <a:spLocks noGrp="1"/>
          </p:cNvSpPr>
          <p:nvPr>
            <p:ph type="pic" sz="quarter" idx="13"/>
          </p:nvPr>
        </p:nvSpPr>
        <p:spPr>
          <a:xfrm>
            <a:off x="8839557" y="1531779"/>
            <a:ext cx="2722369" cy="2427647"/>
          </a:xfrm>
          <a:prstGeom prst="rect">
            <a:avLst/>
          </a:prstGeom>
        </p:spPr>
        <p:txBody>
          <a:bodyPr rtlCol="0">
            <a:normAutofit/>
          </a:bodyPr>
          <a:lstStyle>
            <a:lvl1pPr>
              <a:defRPr sz="1450">
                <a:solidFill>
                  <a:schemeClr val="tx1"/>
                </a:solidFill>
              </a:defRPr>
            </a:lvl1pPr>
          </a:lstStyle>
          <a:p>
            <a:pPr lvl="0"/>
            <a:endParaRPr lang="en-US" noProof="0" dirty="0"/>
          </a:p>
        </p:txBody>
      </p:sp>
      <p:sp>
        <p:nvSpPr>
          <p:cNvPr id="17" name="Picture Placeholder 12"/>
          <p:cNvSpPr>
            <a:spLocks noGrp="1"/>
          </p:cNvSpPr>
          <p:nvPr>
            <p:ph type="pic" sz="quarter" idx="14"/>
          </p:nvPr>
        </p:nvSpPr>
        <p:spPr>
          <a:xfrm>
            <a:off x="621278" y="3976755"/>
            <a:ext cx="2722369" cy="2427647"/>
          </a:xfrm>
          <a:prstGeom prst="rect">
            <a:avLst/>
          </a:prstGeom>
        </p:spPr>
        <p:txBody>
          <a:bodyPr rtlCol="0">
            <a:normAutofit/>
          </a:bodyPr>
          <a:lstStyle>
            <a:lvl1pPr>
              <a:defRPr sz="1450">
                <a:solidFill>
                  <a:schemeClr val="tx1"/>
                </a:solidFill>
              </a:defRPr>
            </a:lvl1pPr>
          </a:lstStyle>
          <a:p>
            <a:pPr lvl="0"/>
            <a:endParaRPr lang="en-US" noProof="0" dirty="0"/>
          </a:p>
        </p:txBody>
      </p:sp>
      <p:sp>
        <p:nvSpPr>
          <p:cNvPr id="18" name="Picture Placeholder 12"/>
          <p:cNvSpPr>
            <a:spLocks noGrp="1"/>
          </p:cNvSpPr>
          <p:nvPr>
            <p:ph type="pic" sz="quarter" idx="15"/>
          </p:nvPr>
        </p:nvSpPr>
        <p:spPr>
          <a:xfrm>
            <a:off x="3360239" y="3976755"/>
            <a:ext cx="2722369" cy="2427647"/>
          </a:xfrm>
          <a:prstGeom prst="rect">
            <a:avLst/>
          </a:prstGeom>
        </p:spPr>
        <p:txBody>
          <a:bodyPr rtlCol="0">
            <a:normAutofit/>
          </a:bodyPr>
          <a:lstStyle>
            <a:lvl1pPr>
              <a:defRPr sz="1450">
                <a:solidFill>
                  <a:schemeClr val="tx1"/>
                </a:solidFill>
              </a:defRPr>
            </a:lvl1pPr>
          </a:lstStyle>
          <a:p>
            <a:pPr lvl="0"/>
            <a:endParaRPr lang="en-US" noProof="0" dirty="0"/>
          </a:p>
        </p:txBody>
      </p:sp>
      <p:sp>
        <p:nvSpPr>
          <p:cNvPr id="19" name="Picture Placeholder 12"/>
          <p:cNvSpPr>
            <a:spLocks noGrp="1"/>
          </p:cNvSpPr>
          <p:nvPr>
            <p:ph type="pic" sz="quarter" idx="16"/>
          </p:nvPr>
        </p:nvSpPr>
        <p:spPr>
          <a:xfrm>
            <a:off x="6099197" y="3976755"/>
            <a:ext cx="2722369" cy="2427647"/>
          </a:xfrm>
          <a:prstGeom prst="rect">
            <a:avLst/>
          </a:prstGeom>
        </p:spPr>
        <p:txBody>
          <a:bodyPr rtlCol="0">
            <a:normAutofit/>
          </a:bodyPr>
          <a:lstStyle>
            <a:lvl1pPr>
              <a:defRPr sz="1450">
                <a:solidFill>
                  <a:schemeClr val="tx1"/>
                </a:solidFill>
              </a:defRPr>
            </a:lvl1pPr>
          </a:lstStyle>
          <a:p>
            <a:pPr lvl="0"/>
            <a:endParaRPr lang="en-US" noProof="0" dirty="0"/>
          </a:p>
        </p:txBody>
      </p:sp>
      <p:sp>
        <p:nvSpPr>
          <p:cNvPr id="20" name="Picture Placeholder 12"/>
          <p:cNvSpPr>
            <a:spLocks noGrp="1"/>
          </p:cNvSpPr>
          <p:nvPr>
            <p:ph type="pic" sz="quarter" idx="17"/>
          </p:nvPr>
        </p:nvSpPr>
        <p:spPr>
          <a:xfrm>
            <a:off x="8839557" y="3976755"/>
            <a:ext cx="2722369" cy="2427647"/>
          </a:xfrm>
          <a:prstGeom prst="rect">
            <a:avLst/>
          </a:prstGeom>
        </p:spPr>
        <p:txBody>
          <a:bodyPr rtlCol="0">
            <a:normAutofit/>
          </a:bodyPr>
          <a:lstStyle>
            <a:lvl1pPr>
              <a:defRPr sz="1450">
                <a:solidFill>
                  <a:schemeClr val="tx1"/>
                </a:solidFill>
              </a:defRPr>
            </a:lvl1pPr>
          </a:lstStyle>
          <a:p>
            <a:pPr lvl="0"/>
            <a:endParaRPr lang="en-US" noProof="0" dirty="0"/>
          </a:p>
        </p:txBody>
      </p:sp>
    </p:spTree>
    <p:extLst>
      <p:ext uri="{BB962C8B-B14F-4D97-AF65-F5344CB8AC3E}">
        <p14:creationId xmlns:p14="http://schemas.microsoft.com/office/powerpoint/2010/main" val="250442871"/>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userDrawn="1">
  <p:cSld name="2_Big Image Placeholder">
    <p:spTree>
      <p:nvGrpSpPr>
        <p:cNvPr id="1" name=""/>
        <p:cNvGrpSpPr/>
        <p:nvPr/>
      </p:nvGrpSpPr>
      <p:grpSpPr>
        <a:xfrm>
          <a:off x="0" y="0"/>
          <a:ext cx="0" cy="0"/>
          <a:chOff x="0" y="0"/>
          <a:chExt cx="0" cy="0"/>
        </a:xfrm>
      </p:grpSpPr>
      <p:sp>
        <p:nvSpPr>
          <p:cNvPr id="17" name="Picture Placeholder 13"/>
          <p:cNvSpPr>
            <a:spLocks noGrp="1"/>
          </p:cNvSpPr>
          <p:nvPr>
            <p:ph type="pic" sz="quarter" idx="13"/>
          </p:nvPr>
        </p:nvSpPr>
        <p:spPr>
          <a:xfrm>
            <a:off x="-1588" y="0"/>
            <a:ext cx="12216454" cy="6858000"/>
          </a:xfrm>
          <a:effectLst/>
        </p:spPr>
        <p:txBody>
          <a:bodyPr>
            <a:normAutofit/>
          </a:bodyPr>
          <a:lstStyle>
            <a:lvl1pPr marL="0" indent="0">
              <a:buNone/>
              <a:defRPr sz="2100">
                <a:ln>
                  <a:noFill/>
                </a:ln>
                <a:solidFill>
                  <a:schemeClr val="bg1">
                    <a:lumMod val="85000"/>
                  </a:schemeClr>
                </a:solidFill>
              </a:defRPr>
            </a:lvl1pPr>
          </a:lstStyle>
          <a:p>
            <a:endParaRPr lang="en-US" dirty="0"/>
          </a:p>
        </p:txBody>
      </p:sp>
    </p:spTree>
    <p:extLst>
      <p:ext uri="{BB962C8B-B14F-4D97-AF65-F5344CB8AC3E}">
        <p14:creationId xmlns:p14="http://schemas.microsoft.com/office/powerpoint/2010/main" val="3770553938"/>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userDrawn="1">
  <p:cSld name="6_Big Image Placeholder">
    <p:spTree>
      <p:nvGrpSpPr>
        <p:cNvPr id="1" name=""/>
        <p:cNvGrpSpPr/>
        <p:nvPr/>
      </p:nvGrpSpPr>
      <p:grpSpPr>
        <a:xfrm>
          <a:off x="0" y="0"/>
          <a:ext cx="0" cy="0"/>
          <a:chOff x="0" y="0"/>
          <a:chExt cx="0" cy="0"/>
        </a:xfrm>
      </p:grpSpPr>
      <p:sp>
        <p:nvSpPr>
          <p:cNvPr id="17" name="Picture Placeholder 13"/>
          <p:cNvSpPr>
            <a:spLocks noGrp="1"/>
          </p:cNvSpPr>
          <p:nvPr>
            <p:ph type="pic" sz="quarter" idx="13"/>
          </p:nvPr>
        </p:nvSpPr>
        <p:spPr>
          <a:xfrm>
            <a:off x="-24451" y="0"/>
            <a:ext cx="12216453" cy="6858000"/>
          </a:xfrm>
          <a:effectLst/>
        </p:spPr>
        <p:txBody>
          <a:bodyPr rtlCol="0">
            <a:normAutofit/>
          </a:bodyPr>
          <a:lstStyle>
            <a:lvl1pPr marL="0" indent="0">
              <a:buNone/>
              <a:defRPr sz="2100">
                <a:ln>
                  <a:noFill/>
                </a:ln>
                <a:solidFill>
                  <a:schemeClr val="bg1">
                    <a:lumMod val="85000"/>
                  </a:schemeClr>
                </a:solidFill>
              </a:defRPr>
            </a:lvl1pPr>
          </a:lstStyle>
          <a:p>
            <a:pPr lvl="0"/>
            <a:endParaRPr lang="en-US" noProof="0" dirty="0"/>
          </a:p>
        </p:txBody>
      </p:sp>
    </p:spTree>
    <p:extLst>
      <p:ext uri="{BB962C8B-B14F-4D97-AF65-F5344CB8AC3E}">
        <p14:creationId xmlns:p14="http://schemas.microsoft.com/office/powerpoint/2010/main" val="2700448016"/>
      </p:ext>
    </p:extLst>
  </p:cSld>
  <p:clrMapOvr>
    <a:masterClrMapping/>
  </p:clrMapOvr>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5997"/>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3"/>
          </a:xfrm>
        </p:spPr>
        <p:txBody>
          <a:bodyPr/>
          <a:lstStyle>
            <a:lvl1pPr marL="0" indent="0" algn="ctr">
              <a:buNone/>
              <a:defRPr sz="2400"/>
            </a:lvl1pPr>
            <a:lvl2pPr marL="456973" indent="0" algn="ctr">
              <a:buNone/>
              <a:defRPr sz="2000"/>
            </a:lvl2pPr>
            <a:lvl3pPr marL="913944" indent="0" algn="ctr">
              <a:buNone/>
              <a:defRPr sz="1800"/>
            </a:lvl3pPr>
            <a:lvl4pPr marL="1370915" indent="0" algn="ctr">
              <a:buNone/>
              <a:defRPr sz="1600"/>
            </a:lvl4pPr>
            <a:lvl5pPr marL="1827886" indent="0" algn="ctr">
              <a:buNone/>
              <a:defRPr sz="1600"/>
            </a:lvl5pPr>
            <a:lvl6pPr marL="2284858" indent="0" algn="ctr">
              <a:buNone/>
              <a:defRPr sz="1600"/>
            </a:lvl6pPr>
            <a:lvl7pPr marL="2741829" indent="0" algn="ctr">
              <a:buNone/>
              <a:defRPr sz="1600"/>
            </a:lvl7pPr>
            <a:lvl8pPr marL="3198800" indent="0" algn="ctr">
              <a:buNone/>
              <a:defRPr sz="1600"/>
            </a:lvl8pPr>
            <a:lvl9pPr marL="3655773"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838200" y="6356352"/>
            <a:ext cx="2743200" cy="365126"/>
          </a:xfrm>
          <a:prstGeom prst="rect">
            <a:avLst/>
          </a:prstGeom>
        </p:spPr>
        <p:txBody>
          <a:bodyPr/>
          <a:lstStyle/>
          <a:p>
            <a:pPr defTabSz="913989"/>
            <a:fld id="{C764DE79-268F-4C1A-8933-263129D2AF90}" type="datetimeFigureOut">
              <a:rPr lang="en-US" smtClean="0">
                <a:solidFill>
                  <a:srgbClr val="FFFFFF"/>
                </a:solidFill>
              </a:rPr>
              <a:pPr defTabSz="913989"/>
              <a:t>7/31/2019</a:t>
            </a:fld>
            <a:endParaRPr lang="en-US" dirty="0">
              <a:solidFill>
                <a:srgbClr val="FFFFFF"/>
              </a:solidFill>
            </a:endParaRPr>
          </a:p>
        </p:txBody>
      </p:sp>
      <p:sp>
        <p:nvSpPr>
          <p:cNvPr id="5" name="Footer Placeholder 4"/>
          <p:cNvSpPr>
            <a:spLocks noGrp="1"/>
          </p:cNvSpPr>
          <p:nvPr>
            <p:ph type="ftr" sz="quarter" idx="11"/>
          </p:nvPr>
        </p:nvSpPr>
        <p:spPr>
          <a:xfrm>
            <a:off x="4038602" y="6356352"/>
            <a:ext cx="4114800" cy="365126"/>
          </a:xfrm>
          <a:prstGeom prst="rect">
            <a:avLst/>
          </a:prstGeom>
        </p:spPr>
        <p:txBody>
          <a:bodyPr/>
          <a:lstStyle/>
          <a:p>
            <a:pPr defTabSz="913989"/>
            <a:endParaRPr lang="en-US" dirty="0">
              <a:solidFill>
                <a:srgbClr val="FFFFFF"/>
              </a:solidFill>
            </a:endParaRPr>
          </a:p>
        </p:txBody>
      </p:sp>
      <p:sp>
        <p:nvSpPr>
          <p:cNvPr id="6" name="Slide Number Placeholder 5"/>
          <p:cNvSpPr>
            <a:spLocks noGrp="1"/>
          </p:cNvSpPr>
          <p:nvPr>
            <p:ph type="sldNum" sz="quarter" idx="12"/>
          </p:nvPr>
        </p:nvSpPr>
        <p:spPr>
          <a:xfrm>
            <a:off x="8610600" y="6356352"/>
            <a:ext cx="2743200" cy="365126"/>
          </a:xfrm>
          <a:prstGeom prst="rect">
            <a:avLst/>
          </a:prstGeom>
        </p:spPr>
        <p:txBody>
          <a:bodyPr/>
          <a:lstStyle/>
          <a:p>
            <a:pPr defTabSz="913989"/>
            <a:fld id="{48F63A3B-78C7-47BE-AE5E-E10140E04643}" type="slidenum">
              <a:rPr lang="en-US" smtClean="0">
                <a:solidFill>
                  <a:srgbClr val="FFFFFF"/>
                </a:solidFill>
              </a:rPr>
              <a:pPr defTabSz="913989"/>
              <a:t>‹#›</a:t>
            </a:fld>
            <a:endParaRPr lang="en-US" dirty="0">
              <a:solidFill>
                <a:srgbClr val="FFFFFF"/>
              </a:solidFill>
            </a:endParaRPr>
          </a:p>
        </p:txBody>
      </p:sp>
    </p:spTree>
    <p:extLst>
      <p:ext uri="{BB962C8B-B14F-4D97-AF65-F5344CB8AC3E}">
        <p14:creationId xmlns:p14="http://schemas.microsoft.com/office/powerpoint/2010/main" val="1596004748"/>
      </p:ext>
    </p:extLst>
  </p:cSld>
  <p:clrMapOvr>
    <a:masterClrMapping/>
  </p:clrMapOvr>
  <p:hf hdr="0" ftr="0" dt="0"/>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2" y="365127"/>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6"/>
          </a:xfrm>
          <a:prstGeom prst="rect">
            <a:avLst/>
          </a:prstGeom>
        </p:spPr>
        <p:txBody>
          <a:bodyPr/>
          <a:lstStyle/>
          <a:p>
            <a:pPr defTabSz="913989"/>
            <a:fld id="{C764DE79-268F-4C1A-8933-263129D2AF90}" type="datetimeFigureOut">
              <a:rPr lang="en-US" smtClean="0">
                <a:solidFill>
                  <a:srgbClr val="FFFFFF"/>
                </a:solidFill>
              </a:rPr>
              <a:pPr defTabSz="913989"/>
              <a:t>7/31/2019</a:t>
            </a:fld>
            <a:endParaRPr lang="en-US" dirty="0">
              <a:solidFill>
                <a:srgbClr val="FFFFFF"/>
              </a:solidFill>
            </a:endParaRPr>
          </a:p>
        </p:txBody>
      </p:sp>
      <p:sp>
        <p:nvSpPr>
          <p:cNvPr id="5" name="Footer Placeholder 4"/>
          <p:cNvSpPr>
            <a:spLocks noGrp="1"/>
          </p:cNvSpPr>
          <p:nvPr>
            <p:ph type="ftr" sz="quarter" idx="11"/>
          </p:nvPr>
        </p:nvSpPr>
        <p:spPr>
          <a:xfrm>
            <a:off x="4038602" y="6356352"/>
            <a:ext cx="4114800" cy="365126"/>
          </a:xfrm>
          <a:prstGeom prst="rect">
            <a:avLst/>
          </a:prstGeom>
        </p:spPr>
        <p:txBody>
          <a:bodyPr/>
          <a:lstStyle/>
          <a:p>
            <a:pPr defTabSz="913989"/>
            <a:endParaRPr lang="en-US" dirty="0">
              <a:solidFill>
                <a:srgbClr val="FFFFFF"/>
              </a:solidFill>
            </a:endParaRPr>
          </a:p>
        </p:txBody>
      </p:sp>
      <p:sp>
        <p:nvSpPr>
          <p:cNvPr id="6" name="Slide Number Placeholder 5"/>
          <p:cNvSpPr>
            <a:spLocks noGrp="1"/>
          </p:cNvSpPr>
          <p:nvPr>
            <p:ph type="sldNum" sz="quarter" idx="12"/>
          </p:nvPr>
        </p:nvSpPr>
        <p:spPr>
          <a:xfrm>
            <a:off x="8610600" y="6356352"/>
            <a:ext cx="2743200" cy="365126"/>
          </a:xfrm>
          <a:prstGeom prst="rect">
            <a:avLst/>
          </a:prstGeom>
        </p:spPr>
        <p:txBody>
          <a:bodyPr/>
          <a:lstStyle/>
          <a:p>
            <a:pPr defTabSz="913989"/>
            <a:fld id="{48F63A3B-78C7-47BE-AE5E-E10140E04643}" type="slidenum">
              <a:rPr lang="en-US" smtClean="0">
                <a:solidFill>
                  <a:srgbClr val="FFFFFF"/>
                </a:solidFill>
              </a:rPr>
              <a:pPr defTabSz="913989"/>
              <a:t>‹#›</a:t>
            </a:fld>
            <a:endParaRPr lang="en-US" dirty="0">
              <a:solidFill>
                <a:srgbClr val="FFFFFF"/>
              </a:solidFill>
            </a:endParaRPr>
          </a:p>
        </p:txBody>
      </p:sp>
    </p:spTree>
    <p:extLst>
      <p:ext uri="{BB962C8B-B14F-4D97-AF65-F5344CB8AC3E}">
        <p14:creationId xmlns:p14="http://schemas.microsoft.com/office/powerpoint/2010/main" val="1417521988"/>
      </p:ext>
    </p:extLst>
  </p:cSld>
  <p:clrMapOvr>
    <a:masterClrMapping/>
  </p:clrMapOvr>
  <p:hf hdr="0" ftr="0" dt="0"/>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1"/>
            <a:ext cx="10515600" cy="2852738"/>
          </a:xfrm>
          <a:prstGeom prst="rect">
            <a:avLst/>
          </a:prstGeom>
        </p:spPr>
        <p:txBody>
          <a:bodyPr anchor="b"/>
          <a:lstStyle>
            <a:lvl1pPr>
              <a:defRPr sz="5997"/>
            </a:lvl1pPr>
          </a:lstStyle>
          <a:p>
            <a:r>
              <a:rPr lang="en-US"/>
              <a:t>Click to edit Master title style</a:t>
            </a:r>
            <a:endParaRPr lang="en-US" dirty="0"/>
          </a:p>
        </p:txBody>
      </p:sp>
      <p:sp>
        <p:nvSpPr>
          <p:cNvPr id="3" name="Text Placeholder 2"/>
          <p:cNvSpPr>
            <a:spLocks noGrp="1"/>
          </p:cNvSpPr>
          <p:nvPr>
            <p:ph type="body" idx="1"/>
          </p:nvPr>
        </p:nvSpPr>
        <p:spPr>
          <a:xfrm>
            <a:off x="831851" y="4589466"/>
            <a:ext cx="10515600" cy="1500187"/>
          </a:xfrm>
        </p:spPr>
        <p:txBody>
          <a:bodyPr/>
          <a:lstStyle>
            <a:lvl1pPr marL="0" indent="0">
              <a:buNone/>
              <a:defRPr sz="2400">
                <a:solidFill>
                  <a:schemeClr val="tx1">
                    <a:tint val="75000"/>
                  </a:schemeClr>
                </a:solidFill>
              </a:defRPr>
            </a:lvl1pPr>
            <a:lvl2pPr marL="456973" indent="0">
              <a:buNone/>
              <a:defRPr sz="2000">
                <a:solidFill>
                  <a:schemeClr val="tx1">
                    <a:tint val="75000"/>
                  </a:schemeClr>
                </a:solidFill>
              </a:defRPr>
            </a:lvl2pPr>
            <a:lvl3pPr marL="913944" indent="0">
              <a:buNone/>
              <a:defRPr sz="1800">
                <a:solidFill>
                  <a:schemeClr val="tx1">
                    <a:tint val="75000"/>
                  </a:schemeClr>
                </a:solidFill>
              </a:defRPr>
            </a:lvl3pPr>
            <a:lvl4pPr marL="1370915" indent="0">
              <a:buNone/>
              <a:defRPr sz="1600">
                <a:solidFill>
                  <a:schemeClr val="tx1">
                    <a:tint val="75000"/>
                  </a:schemeClr>
                </a:solidFill>
              </a:defRPr>
            </a:lvl4pPr>
            <a:lvl5pPr marL="1827886" indent="0">
              <a:buNone/>
              <a:defRPr sz="1600">
                <a:solidFill>
                  <a:schemeClr val="tx1">
                    <a:tint val="75000"/>
                  </a:schemeClr>
                </a:solidFill>
              </a:defRPr>
            </a:lvl5pPr>
            <a:lvl6pPr marL="2284858" indent="0">
              <a:buNone/>
              <a:defRPr sz="1600">
                <a:solidFill>
                  <a:schemeClr val="tx1">
                    <a:tint val="75000"/>
                  </a:schemeClr>
                </a:solidFill>
              </a:defRPr>
            </a:lvl6pPr>
            <a:lvl7pPr marL="2741829" indent="0">
              <a:buNone/>
              <a:defRPr sz="1600">
                <a:solidFill>
                  <a:schemeClr val="tx1">
                    <a:tint val="75000"/>
                  </a:schemeClr>
                </a:solidFill>
              </a:defRPr>
            </a:lvl7pPr>
            <a:lvl8pPr marL="3198800" indent="0">
              <a:buNone/>
              <a:defRPr sz="1600">
                <a:solidFill>
                  <a:schemeClr val="tx1">
                    <a:tint val="75000"/>
                  </a:schemeClr>
                </a:solidFill>
              </a:defRPr>
            </a:lvl8pPr>
            <a:lvl9pPr marL="3655773"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2"/>
            <a:ext cx="2743200" cy="365126"/>
          </a:xfrm>
          <a:prstGeom prst="rect">
            <a:avLst/>
          </a:prstGeom>
        </p:spPr>
        <p:txBody>
          <a:bodyPr/>
          <a:lstStyle/>
          <a:p>
            <a:pPr defTabSz="913989"/>
            <a:fld id="{C764DE79-268F-4C1A-8933-263129D2AF90}" type="datetimeFigureOut">
              <a:rPr lang="en-US" smtClean="0">
                <a:solidFill>
                  <a:srgbClr val="FFFFFF"/>
                </a:solidFill>
              </a:rPr>
              <a:pPr defTabSz="913989"/>
              <a:t>7/31/2019</a:t>
            </a:fld>
            <a:endParaRPr lang="en-US" dirty="0">
              <a:solidFill>
                <a:srgbClr val="FFFFFF"/>
              </a:solidFill>
            </a:endParaRPr>
          </a:p>
        </p:txBody>
      </p:sp>
      <p:sp>
        <p:nvSpPr>
          <p:cNvPr id="5" name="Footer Placeholder 4"/>
          <p:cNvSpPr>
            <a:spLocks noGrp="1"/>
          </p:cNvSpPr>
          <p:nvPr>
            <p:ph type="ftr" sz="quarter" idx="11"/>
          </p:nvPr>
        </p:nvSpPr>
        <p:spPr>
          <a:xfrm>
            <a:off x="4038602" y="6356352"/>
            <a:ext cx="4114800" cy="365126"/>
          </a:xfrm>
          <a:prstGeom prst="rect">
            <a:avLst/>
          </a:prstGeom>
        </p:spPr>
        <p:txBody>
          <a:bodyPr/>
          <a:lstStyle/>
          <a:p>
            <a:pPr defTabSz="913989"/>
            <a:endParaRPr lang="en-US" dirty="0">
              <a:solidFill>
                <a:srgbClr val="FFFFFF"/>
              </a:solidFill>
            </a:endParaRPr>
          </a:p>
        </p:txBody>
      </p:sp>
      <p:sp>
        <p:nvSpPr>
          <p:cNvPr id="6" name="Slide Number Placeholder 5"/>
          <p:cNvSpPr>
            <a:spLocks noGrp="1"/>
          </p:cNvSpPr>
          <p:nvPr>
            <p:ph type="sldNum" sz="quarter" idx="12"/>
          </p:nvPr>
        </p:nvSpPr>
        <p:spPr>
          <a:xfrm>
            <a:off x="8610600" y="6356352"/>
            <a:ext cx="2743200" cy="365126"/>
          </a:xfrm>
          <a:prstGeom prst="rect">
            <a:avLst/>
          </a:prstGeom>
        </p:spPr>
        <p:txBody>
          <a:bodyPr/>
          <a:lstStyle/>
          <a:p>
            <a:pPr defTabSz="913989"/>
            <a:fld id="{48F63A3B-78C7-47BE-AE5E-E10140E04643}" type="slidenum">
              <a:rPr lang="en-US" smtClean="0">
                <a:solidFill>
                  <a:srgbClr val="FFFFFF"/>
                </a:solidFill>
              </a:rPr>
              <a:pPr defTabSz="913989"/>
              <a:t>‹#›</a:t>
            </a:fld>
            <a:endParaRPr lang="en-US" dirty="0">
              <a:solidFill>
                <a:srgbClr val="FFFFFF"/>
              </a:solidFill>
            </a:endParaRPr>
          </a:p>
        </p:txBody>
      </p:sp>
    </p:spTree>
    <p:extLst>
      <p:ext uri="{BB962C8B-B14F-4D97-AF65-F5344CB8AC3E}">
        <p14:creationId xmlns:p14="http://schemas.microsoft.com/office/powerpoint/2010/main" val="2072780815"/>
      </p:ext>
    </p:extLst>
  </p:cSld>
  <p:clrMapOvr>
    <a:masterClrMapping/>
  </p:clrMapOvr>
  <p:hf hdr="0" ftr="0" dt="0"/>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2" y="365127"/>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838200" y="6356352"/>
            <a:ext cx="2743200" cy="365126"/>
          </a:xfrm>
          <a:prstGeom prst="rect">
            <a:avLst/>
          </a:prstGeom>
        </p:spPr>
        <p:txBody>
          <a:bodyPr/>
          <a:lstStyle/>
          <a:p>
            <a:pPr defTabSz="913989"/>
            <a:fld id="{C764DE79-268F-4C1A-8933-263129D2AF90}" type="datetimeFigureOut">
              <a:rPr lang="en-US" smtClean="0">
                <a:solidFill>
                  <a:srgbClr val="FFFFFF"/>
                </a:solidFill>
              </a:rPr>
              <a:pPr defTabSz="913989"/>
              <a:t>7/31/2019</a:t>
            </a:fld>
            <a:endParaRPr lang="en-US" dirty="0">
              <a:solidFill>
                <a:srgbClr val="FFFFFF"/>
              </a:solidFill>
            </a:endParaRPr>
          </a:p>
        </p:txBody>
      </p:sp>
      <p:sp>
        <p:nvSpPr>
          <p:cNvPr id="6" name="Footer Placeholder 5"/>
          <p:cNvSpPr>
            <a:spLocks noGrp="1"/>
          </p:cNvSpPr>
          <p:nvPr>
            <p:ph type="ftr" sz="quarter" idx="11"/>
          </p:nvPr>
        </p:nvSpPr>
        <p:spPr>
          <a:xfrm>
            <a:off x="4038602" y="6356352"/>
            <a:ext cx="4114800" cy="365126"/>
          </a:xfrm>
          <a:prstGeom prst="rect">
            <a:avLst/>
          </a:prstGeom>
        </p:spPr>
        <p:txBody>
          <a:bodyPr/>
          <a:lstStyle/>
          <a:p>
            <a:pPr defTabSz="913989"/>
            <a:endParaRPr lang="en-US" dirty="0">
              <a:solidFill>
                <a:srgbClr val="FFFFFF"/>
              </a:solidFill>
            </a:endParaRPr>
          </a:p>
        </p:txBody>
      </p:sp>
      <p:sp>
        <p:nvSpPr>
          <p:cNvPr id="7" name="Slide Number Placeholder 6"/>
          <p:cNvSpPr>
            <a:spLocks noGrp="1"/>
          </p:cNvSpPr>
          <p:nvPr>
            <p:ph type="sldNum" sz="quarter" idx="12"/>
          </p:nvPr>
        </p:nvSpPr>
        <p:spPr>
          <a:xfrm>
            <a:off x="8610600" y="6356352"/>
            <a:ext cx="2743200" cy="365126"/>
          </a:xfrm>
          <a:prstGeom prst="rect">
            <a:avLst/>
          </a:prstGeom>
        </p:spPr>
        <p:txBody>
          <a:bodyPr/>
          <a:lstStyle/>
          <a:p>
            <a:pPr defTabSz="913989"/>
            <a:fld id="{48F63A3B-78C7-47BE-AE5E-E10140E04643}" type="slidenum">
              <a:rPr lang="en-US" smtClean="0">
                <a:solidFill>
                  <a:srgbClr val="FFFFFF"/>
                </a:solidFill>
              </a:rPr>
              <a:pPr defTabSz="913989"/>
              <a:t>‹#›</a:t>
            </a:fld>
            <a:endParaRPr lang="en-US" dirty="0">
              <a:solidFill>
                <a:srgbClr val="FFFFFF"/>
              </a:solidFill>
            </a:endParaRPr>
          </a:p>
        </p:txBody>
      </p:sp>
    </p:spTree>
    <p:extLst>
      <p:ext uri="{BB962C8B-B14F-4D97-AF65-F5344CB8AC3E}">
        <p14:creationId xmlns:p14="http://schemas.microsoft.com/office/powerpoint/2010/main" val="3175506597"/>
      </p:ext>
    </p:extLst>
  </p:cSld>
  <p:clrMapOvr>
    <a:masterClrMapping/>
  </p:clrMapOvr>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2" y="365129"/>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4"/>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4"/>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838578" y="6356508"/>
            <a:ext cx="2743121" cy="365126"/>
          </a:xfrm>
          <a:prstGeom prst="rect">
            <a:avLst/>
          </a:prstGeom>
        </p:spPr>
        <p:txBody>
          <a:bodyPr lIns="83313" tIns="41811" rIns="83313" bIns="41811"/>
          <a:lstStyle>
            <a:lvl1pPr defTabSz="835569" eaLnBrk="1" fontAlgn="auto" hangingPunct="1">
              <a:spcBef>
                <a:spcPts val="0"/>
              </a:spcBef>
              <a:spcAft>
                <a:spcPts val="0"/>
              </a:spcAft>
              <a:defRPr sz="1850">
                <a:solidFill>
                  <a:srgbClr val="737572"/>
                </a:solidFill>
                <a:latin typeface="Calibri"/>
                <a:ea typeface="+mn-ea"/>
              </a:defRPr>
            </a:lvl1pPr>
          </a:lstStyle>
          <a:p>
            <a:pPr>
              <a:defRPr/>
            </a:pPr>
            <a:fld id="{41FBC4E1-1125-44BC-B698-A8F20A75EF69}" type="datetimeFigureOut">
              <a:rPr lang="en-US"/>
              <a:pPr>
                <a:defRPr/>
              </a:pPr>
              <a:t>7/31/2019</a:t>
            </a:fld>
            <a:endParaRPr lang="en-US" dirty="0"/>
          </a:p>
        </p:txBody>
      </p:sp>
      <p:sp>
        <p:nvSpPr>
          <p:cNvPr id="6" name="Footer Placeholder 5"/>
          <p:cNvSpPr>
            <a:spLocks noGrp="1"/>
          </p:cNvSpPr>
          <p:nvPr>
            <p:ph type="ftr" sz="quarter" idx="11"/>
          </p:nvPr>
        </p:nvSpPr>
        <p:spPr>
          <a:xfrm>
            <a:off x="4039268" y="6356508"/>
            <a:ext cx="4114284" cy="365126"/>
          </a:xfrm>
          <a:prstGeom prst="rect">
            <a:avLst/>
          </a:prstGeom>
        </p:spPr>
        <p:txBody>
          <a:bodyPr lIns="83313" tIns="41811" rIns="83313" bIns="41811"/>
          <a:lstStyle>
            <a:lvl1pPr defTabSz="835569" eaLnBrk="1" fontAlgn="auto" hangingPunct="1">
              <a:spcBef>
                <a:spcPts val="0"/>
              </a:spcBef>
              <a:spcAft>
                <a:spcPts val="0"/>
              </a:spcAft>
              <a:defRPr sz="1850">
                <a:solidFill>
                  <a:srgbClr val="737572"/>
                </a:solidFill>
                <a:latin typeface="Calibri"/>
                <a:ea typeface="+mn-ea"/>
              </a:defRPr>
            </a:lvl1pPr>
          </a:lstStyle>
          <a:p>
            <a:pPr>
              <a:defRPr/>
            </a:pPr>
            <a:endParaRPr lang="en-US" dirty="0"/>
          </a:p>
        </p:txBody>
      </p:sp>
      <p:sp>
        <p:nvSpPr>
          <p:cNvPr id="7" name="Slide Number Placeholder 6"/>
          <p:cNvSpPr>
            <a:spLocks noGrp="1"/>
          </p:cNvSpPr>
          <p:nvPr>
            <p:ph type="sldNum" sz="quarter" idx="12"/>
          </p:nvPr>
        </p:nvSpPr>
        <p:spPr>
          <a:xfrm>
            <a:off x="8610461" y="6356508"/>
            <a:ext cx="2743120" cy="365126"/>
          </a:xfrm>
          <a:prstGeom prst="rect">
            <a:avLst/>
          </a:prstGeom>
        </p:spPr>
        <p:txBody>
          <a:bodyPr lIns="83313" tIns="41811" rIns="83313" bIns="41811"/>
          <a:lstStyle>
            <a:lvl1pPr defTabSz="835569" eaLnBrk="1" fontAlgn="auto" hangingPunct="1">
              <a:spcBef>
                <a:spcPts val="0"/>
              </a:spcBef>
              <a:spcAft>
                <a:spcPts val="0"/>
              </a:spcAft>
              <a:defRPr sz="1850">
                <a:solidFill>
                  <a:srgbClr val="737572"/>
                </a:solidFill>
                <a:latin typeface="Calibri"/>
                <a:ea typeface="+mn-ea"/>
              </a:defRPr>
            </a:lvl1pPr>
          </a:lstStyle>
          <a:p>
            <a:pPr>
              <a:defRPr/>
            </a:pPr>
            <a:fld id="{E00EFCF5-41E5-4972-849F-6F8B39CB5619}" type="slidenum">
              <a:rPr lang="en-US"/>
              <a:pPr>
                <a:defRPr/>
              </a:pPr>
              <a:t>‹#›</a:t>
            </a:fld>
            <a:endParaRPr lang="en-US" dirty="0"/>
          </a:p>
        </p:txBody>
      </p:sp>
    </p:spTree>
    <p:extLst>
      <p:ext uri="{BB962C8B-B14F-4D97-AF65-F5344CB8AC3E}">
        <p14:creationId xmlns:p14="http://schemas.microsoft.com/office/powerpoint/2010/main" val="1562906414"/>
      </p:ext>
    </p:extLst>
  </p:cSld>
  <p:clrMapOvr>
    <a:masterClrMapping/>
  </p:clrMapOvr>
  <p:hf hdr="0" ftr="0" dt="0"/>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2"/>
            <a:ext cx="5157787" cy="823912"/>
          </a:xfrm>
        </p:spPr>
        <p:txBody>
          <a:bodyPr anchor="b"/>
          <a:lstStyle>
            <a:lvl1pPr marL="0" indent="0">
              <a:buNone/>
              <a:defRPr sz="2400" b="1"/>
            </a:lvl1pPr>
            <a:lvl2pPr marL="456973" indent="0">
              <a:buNone/>
              <a:defRPr sz="2000" b="1"/>
            </a:lvl2pPr>
            <a:lvl3pPr marL="913944" indent="0">
              <a:buNone/>
              <a:defRPr sz="1800" b="1"/>
            </a:lvl3pPr>
            <a:lvl4pPr marL="1370915" indent="0">
              <a:buNone/>
              <a:defRPr sz="1600" b="1"/>
            </a:lvl4pPr>
            <a:lvl5pPr marL="1827886" indent="0">
              <a:buNone/>
              <a:defRPr sz="1600" b="1"/>
            </a:lvl5pPr>
            <a:lvl6pPr marL="2284858" indent="0">
              <a:buNone/>
              <a:defRPr sz="1600" b="1"/>
            </a:lvl6pPr>
            <a:lvl7pPr marL="2741829" indent="0">
              <a:buNone/>
              <a:defRPr sz="1600" b="1"/>
            </a:lvl7pPr>
            <a:lvl8pPr marL="3198800" indent="0">
              <a:buNone/>
              <a:defRPr sz="1600" b="1"/>
            </a:lvl8pPr>
            <a:lvl9pPr marL="3655773"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6"/>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2"/>
            <a:ext cx="5183188" cy="823912"/>
          </a:xfrm>
        </p:spPr>
        <p:txBody>
          <a:bodyPr anchor="b"/>
          <a:lstStyle>
            <a:lvl1pPr marL="0" indent="0">
              <a:buNone/>
              <a:defRPr sz="2400" b="1"/>
            </a:lvl1pPr>
            <a:lvl2pPr marL="456973" indent="0">
              <a:buNone/>
              <a:defRPr sz="2000" b="1"/>
            </a:lvl2pPr>
            <a:lvl3pPr marL="913944" indent="0">
              <a:buNone/>
              <a:defRPr sz="1800" b="1"/>
            </a:lvl3pPr>
            <a:lvl4pPr marL="1370915" indent="0">
              <a:buNone/>
              <a:defRPr sz="1600" b="1"/>
            </a:lvl4pPr>
            <a:lvl5pPr marL="1827886" indent="0">
              <a:buNone/>
              <a:defRPr sz="1600" b="1"/>
            </a:lvl5pPr>
            <a:lvl6pPr marL="2284858" indent="0">
              <a:buNone/>
              <a:defRPr sz="1600" b="1"/>
            </a:lvl6pPr>
            <a:lvl7pPr marL="2741829" indent="0">
              <a:buNone/>
              <a:defRPr sz="1600" b="1"/>
            </a:lvl7pPr>
            <a:lvl8pPr marL="3198800" indent="0">
              <a:buNone/>
              <a:defRPr sz="1600" b="1"/>
            </a:lvl8pPr>
            <a:lvl9pPr marL="365577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6"/>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838200" y="6356352"/>
            <a:ext cx="2743200" cy="365126"/>
          </a:xfrm>
          <a:prstGeom prst="rect">
            <a:avLst/>
          </a:prstGeom>
        </p:spPr>
        <p:txBody>
          <a:bodyPr/>
          <a:lstStyle/>
          <a:p>
            <a:pPr defTabSz="913989"/>
            <a:fld id="{C764DE79-268F-4C1A-8933-263129D2AF90}" type="datetimeFigureOut">
              <a:rPr lang="en-US" smtClean="0">
                <a:solidFill>
                  <a:srgbClr val="FFFFFF"/>
                </a:solidFill>
              </a:rPr>
              <a:pPr defTabSz="913989"/>
              <a:t>7/31/2019</a:t>
            </a:fld>
            <a:endParaRPr lang="en-US" dirty="0">
              <a:solidFill>
                <a:srgbClr val="FFFFFF"/>
              </a:solidFill>
            </a:endParaRPr>
          </a:p>
        </p:txBody>
      </p:sp>
      <p:sp>
        <p:nvSpPr>
          <p:cNvPr id="8" name="Footer Placeholder 7"/>
          <p:cNvSpPr>
            <a:spLocks noGrp="1"/>
          </p:cNvSpPr>
          <p:nvPr>
            <p:ph type="ftr" sz="quarter" idx="11"/>
          </p:nvPr>
        </p:nvSpPr>
        <p:spPr>
          <a:xfrm>
            <a:off x="4038602" y="6356352"/>
            <a:ext cx="4114800" cy="365126"/>
          </a:xfrm>
          <a:prstGeom prst="rect">
            <a:avLst/>
          </a:prstGeom>
        </p:spPr>
        <p:txBody>
          <a:bodyPr/>
          <a:lstStyle/>
          <a:p>
            <a:pPr defTabSz="913989"/>
            <a:endParaRPr lang="en-US" dirty="0">
              <a:solidFill>
                <a:srgbClr val="FFFFFF"/>
              </a:solidFill>
            </a:endParaRPr>
          </a:p>
        </p:txBody>
      </p:sp>
      <p:sp>
        <p:nvSpPr>
          <p:cNvPr id="9" name="Slide Number Placeholder 8"/>
          <p:cNvSpPr>
            <a:spLocks noGrp="1"/>
          </p:cNvSpPr>
          <p:nvPr>
            <p:ph type="sldNum" sz="quarter" idx="12"/>
          </p:nvPr>
        </p:nvSpPr>
        <p:spPr>
          <a:xfrm>
            <a:off x="8610600" y="6356352"/>
            <a:ext cx="2743200" cy="365126"/>
          </a:xfrm>
          <a:prstGeom prst="rect">
            <a:avLst/>
          </a:prstGeom>
        </p:spPr>
        <p:txBody>
          <a:bodyPr/>
          <a:lstStyle/>
          <a:p>
            <a:pPr defTabSz="913989"/>
            <a:fld id="{48F63A3B-78C7-47BE-AE5E-E10140E04643}" type="slidenum">
              <a:rPr lang="en-US" smtClean="0">
                <a:solidFill>
                  <a:srgbClr val="FFFFFF"/>
                </a:solidFill>
              </a:rPr>
              <a:pPr defTabSz="913989"/>
              <a:t>‹#›</a:t>
            </a:fld>
            <a:endParaRPr lang="en-US" dirty="0">
              <a:solidFill>
                <a:srgbClr val="FFFFFF"/>
              </a:solidFill>
            </a:endParaRPr>
          </a:p>
        </p:txBody>
      </p:sp>
    </p:spTree>
    <p:extLst>
      <p:ext uri="{BB962C8B-B14F-4D97-AF65-F5344CB8AC3E}">
        <p14:creationId xmlns:p14="http://schemas.microsoft.com/office/powerpoint/2010/main" val="2410909208"/>
      </p:ext>
    </p:extLst>
  </p:cSld>
  <p:clrMapOvr>
    <a:masterClrMapping/>
  </p:clrMapOvr>
  <p:hf hdr="0" ftr="0" dt="0"/>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2" y="365127"/>
            <a:ext cx="10515600" cy="1325563"/>
          </a:xfrm>
          <a:prstGeom prst="rect">
            <a:avLst/>
          </a:prstGeom>
        </p:spPr>
        <p:txBody>
          <a:bodyPr/>
          <a:lstStyle/>
          <a:p>
            <a:r>
              <a:rPr lang="en-US"/>
              <a:t>Click to edit Master title style</a:t>
            </a:r>
            <a:endParaRPr lang="en-US" dirty="0"/>
          </a:p>
        </p:txBody>
      </p:sp>
      <p:sp>
        <p:nvSpPr>
          <p:cNvPr id="3" name="Date Placeholder 2"/>
          <p:cNvSpPr>
            <a:spLocks noGrp="1"/>
          </p:cNvSpPr>
          <p:nvPr>
            <p:ph type="dt" sz="half" idx="10"/>
          </p:nvPr>
        </p:nvSpPr>
        <p:spPr>
          <a:xfrm>
            <a:off x="838200" y="6356352"/>
            <a:ext cx="2743200" cy="365126"/>
          </a:xfrm>
          <a:prstGeom prst="rect">
            <a:avLst/>
          </a:prstGeom>
        </p:spPr>
        <p:txBody>
          <a:bodyPr/>
          <a:lstStyle/>
          <a:p>
            <a:pPr defTabSz="913989"/>
            <a:fld id="{C764DE79-268F-4C1A-8933-263129D2AF90}" type="datetimeFigureOut">
              <a:rPr lang="en-US" smtClean="0">
                <a:solidFill>
                  <a:srgbClr val="FFFFFF"/>
                </a:solidFill>
              </a:rPr>
              <a:pPr defTabSz="913989"/>
              <a:t>7/31/2019</a:t>
            </a:fld>
            <a:endParaRPr lang="en-US" dirty="0">
              <a:solidFill>
                <a:srgbClr val="FFFFFF"/>
              </a:solidFill>
            </a:endParaRPr>
          </a:p>
        </p:txBody>
      </p:sp>
      <p:sp>
        <p:nvSpPr>
          <p:cNvPr id="4" name="Footer Placeholder 3"/>
          <p:cNvSpPr>
            <a:spLocks noGrp="1"/>
          </p:cNvSpPr>
          <p:nvPr>
            <p:ph type="ftr" sz="quarter" idx="11"/>
          </p:nvPr>
        </p:nvSpPr>
        <p:spPr>
          <a:xfrm>
            <a:off x="4038602" y="6356352"/>
            <a:ext cx="4114800" cy="365126"/>
          </a:xfrm>
          <a:prstGeom prst="rect">
            <a:avLst/>
          </a:prstGeom>
        </p:spPr>
        <p:txBody>
          <a:bodyPr/>
          <a:lstStyle/>
          <a:p>
            <a:pPr defTabSz="913989"/>
            <a:endParaRPr lang="en-US" dirty="0">
              <a:solidFill>
                <a:srgbClr val="FFFFFF"/>
              </a:solidFill>
            </a:endParaRPr>
          </a:p>
        </p:txBody>
      </p:sp>
      <p:sp>
        <p:nvSpPr>
          <p:cNvPr id="5" name="Slide Number Placeholder 4"/>
          <p:cNvSpPr>
            <a:spLocks noGrp="1"/>
          </p:cNvSpPr>
          <p:nvPr>
            <p:ph type="sldNum" sz="quarter" idx="12"/>
          </p:nvPr>
        </p:nvSpPr>
        <p:spPr>
          <a:xfrm>
            <a:off x="8610600" y="6356352"/>
            <a:ext cx="2743200" cy="365126"/>
          </a:xfrm>
          <a:prstGeom prst="rect">
            <a:avLst/>
          </a:prstGeom>
        </p:spPr>
        <p:txBody>
          <a:bodyPr/>
          <a:lstStyle/>
          <a:p>
            <a:pPr defTabSz="913989"/>
            <a:fld id="{48F63A3B-78C7-47BE-AE5E-E10140E04643}" type="slidenum">
              <a:rPr lang="en-US" smtClean="0">
                <a:solidFill>
                  <a:srgbClr val="FFFFFF"/>
                </a:solidFill>
              </a:rPr>
              <a:pPr defTabSz="913989"/>
              <a:t>‹#›</a:t>
            </a:fld>
            <a:endParaRPr lang="en-US" dirty="0">
              <a:solidFill>
                <a:srgbClr val="FFFFFF"/>
              </a:solidFill>
            </a:endParaRPr>
          </a:p>
        </p:txBody>
      </p:sp>
    </p:spTree>
    <p:extLst>
      <p:ext uri="{BB962C8B-B14F-4D97-AF65-F5344CB8AC3E}">
        <p14:creationId xmlns:p14="http://schemas.microsoft.com/office/powerpoint/2010/main" val="1464424169"/>
      </p:ext>
    </p:extLst>
  </p:cSld>
  <p:clrMapOvr>
    <a:masterClrMapping/>
  </p:clrMapOvr>
  <p:hf hdr="0" ftr="0" dt="0"/>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6"/>
          </a:xfrm>
          <a:prstGeom prst="rect">
            <a:avLst/>
          </a:prstGeom>
        </p:spPr>
        <p:txBody>
          <a:bodyPr/>
          <a:lstStyle/>
          <a:p>
            <a:pPr defTabSz="913989"/>
            <a:fld id="{C764DE79-268F-4C1A-8933-263129D2AF90}" type="datetimeFigureOut">
              <a:rPr lang="en-US" smtClean="0">
                <a:solidFill>
                  <a:srgbClr val="FFFFFF"/>
                </a:solidFill>
              </a:rPr>
              <a:pPr defTabSz="913989"/>
              <a:t>7/31/2019</a:t>
            </a:fld>
            <a:endParaRPr lang="en-US" dirty="0">
              <a:solidFill>
                <a:srgbClr val="FFFFFF"/>
              </a:solidFill>
            </a:endParaRPr>
          </a:p>
        </p:txBody>
      </p:sp>
      <p:sp>
        <p:nvSpPr>
          <p:cNvPr id="3" name="Footer Placeholder 2"/>
          <p:cNvSpPr>
            <a:spLocks noGrp="1"/>
          </p:cNvSpPr>
          <p:nvPr>
            <p:ph type="ftr" sz="quarter" idx="11"/>
          </p:nvPr>
        </p:nvSpPr>
        <p:spPr>
          <a:xfrm>
            <a:off x="4038602" y="6356352"/>
            <a:ext cx="4114800" cy="365126"/>
          </a:xfrm>
          <a:prstGeom prst="rect">
            <a:avLst/>
          </a:prstGeom>
        </p:spPr>
        <p:txBody>
          <a:bodyPr/>
          <a:lstStyle/>
          <a:p>
            <a:pPr defTabSz="913989"/>
            <a:endParaRPr lang="en-US" dirty="0">
              <a:solidFill>
                <a:srgbClr val="FFFFFF"/>
              </a:solidFill>
            </a:endParaRPr>
          </a:p>
        </p:txBody>
      </p:sp>
      <p:sp>
        <p:nvSpPr>
          <p:cNvPr id="4" name="Slide Number Placeholder 3"/>
          <p:cNvSpPr>
            <a:spLocks noGrp="1"/>
          </p:cNvSpPr>
          <p:nvPr>
            <p:ph type="sldNum" sz="quarter" idx="12"/>
          </p:nvPr>
        </p:nvSpPr>
        <p:spPr>
          <a:xfrm>
            <a:off x="8610600" y="6356352"/>
            <a:ext cx="2743200" cy="365126"/>
          </a:xfrm>
          <a:prstGeom prst="rect">
            <a:avLst/>
          </a:prstGeom>
        </p:spPr>
        <p:txBody>
          <a:bodyPr/>
          <a:lstStyle/>
          <a:p>
            <a:pPr defTabSz="913989"/>
            <a:fld id="{48F63A3B-78C7-47BE-AE5E-E10140E04643}" type="slidenum">
              <a:rPr lang="en-US" smtClean="0">
                <a:solidFill>
                  <a:srgbClr val="FFFFFF"/>
                </a:solidFill>
              </a:rPr>
              <a:pPr defTabSz="913989"/>
              <a:t>‹#›</a:t>
            </a:fld>
            <a:endParaRPr lang="en-US" dirty="0">
              <a:solidFill>
                <a:srgbClr val="FFFFFF"/>
              </a:solidFill>
            </a:endParaRPr>
          </a:p>
        </p:txBody>
      </p:sp>
    </p:spTree>
    <p:extLst>
      <p:ext uri="{BB962C8B-B14F-4D97-AF65-F5344CB8AC3E}">
        <p14:creationId xmlns:p14="http://schemas.microsoft.com/office/powerpoint/2010/main" val="3667525894"/>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8" cy="1600200"/>
          </a:xfrm>
          <a:prstGeom prst="rect">
            <a:avLst/>
          </a:prstGeom>
        </p:spPr>
        <p:txBody>
          <a:bodyPr anchor="b"/>
          <a:lstStyle>
            <a:lvl1pPr>
              <a:defRPr sz="3198"/>
            </a:lvl1pPr>
          </a:lstStyle>
          <a:p>
            <a:r>
              <a:rPr lang="en-US"/>
              <a:t>Click to edit Master title style</a:t>
            </a:r>
            <a:endParaRPr lang="en-US" dirty="0"/>
          </a:p>
        </p:txBody>
      </p:sp>
      <p:sp>
        <p:nvSpPr>
          <p:cNvPr id="3" name="Content Placeholder 2"/>
          <p:cNvSpPr>
            <a:spLocks noGrp="1"/>
          </p:cNvSpPr>
          <p:nvPr>
            <p:ph idx="1"/>
          </p:nvPr>
        </p:nvSpPr>
        <p:spPr>
          <a:xfrm>
            <a:off x="5183188" y="987428"/>
            <a:ext cx="6172200" cy="4873626"/>
          </a:xfrm>
        </p:spPr>
        <p:txBody>
          <a:bodyPr/>
          <a:lstStyle>
            <a:lvl1pPr>
              <a:defRPr sz="3198"/>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9" y="2057401"/>
            <a:ext cx="3932238" cy="3811588"/>
          </a:xfrm>
        </p:spPr>
        <p:txBody>
          <a:bodyPr/>
          <a:lstStyle>
            <a:lvl1pPr marL="0" indent="0">
              <a:buNone/>
              <a:defRPr sz="1600"/>
            </a:lvl1pPr>
            <a:lvl2pPr marL="456973" indent="0">
              <a:buNone/>
              <a:defRPr sz="1400"/>
            </a:lvl2pPr>
            <a:lvl3pPr marL="913944" indent="0">
              <a:buNone/>
              <a:defRPr sz="1200"/>
            </a:lvl3pPr>
            <a:lvl4pPr marL="1370915" indent="0">
              <a:buNone/>
              <a:defRPr sz="1000"/>
            </a:lvl4pPr>
            <a:lvl5pPr marL="1827886" indent="0">
              <a:buNone/>
              <a:defRPr sz="1000"/>
            </a:lvl5pPr>
            <a:lvl6pPr marL="2284858" indent="0">
              <a:buNone/>
              <a:defRPr sz="1000"/>
            </a:lvl6pPr>
            <a:lvl7pPr marL="2741829" indent="0">
              <a:buNone/>
              <a:defRPr sz="1000"/>
            </a:lvl7pPr>
            <a:lvl8pPr marL="3198800" indent="0">
              <a:buNone/>
              <a:defRPr sz="1000"/>
            </a:lvl8pPr>
            <a:lvl9pPr marL="3655773"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6"/>
          </a:xfrm>
          <a:prstGeom prst="rect">
            <a:avLst/>
          </a:prstGeom>
        </p:spPr>
        <p:txBody>
          <a:bodyPr/>
          <a:lstStyle/>
          <a:p>
            <a:pPr defTabSz="913989"/>
            <a:fld id="{C764DE79-268F-4C1A-8933-263129D2AF90}" type="datetimeFigureOut">
              <a:rPr lang="en-US" smtClean="0">
                <a:solidFill>
                  <a:srgbClr val="FFFFFF"/>
                </a:solidFill>
              </a:rPr>
              <a:pPr defTabSz="913989"/>
              <a:t>7/31/2019</a:t>
            </a:fld>
            <a:endParaRPr lang="en-US" dirty="0">
              <a:solidFill>
                <a:srgbClr val="FFFFFF"/>
              </a:solidFill>
            </a:endParaRPr>
          </a:p>
        </p:txBody>
      </p:sp>
      <p:sp>
        <p:nvSpPr>
          <p:cNvPr id="6" name="Footer Placeholder 5"/>
          <p:cNvSpPr>
            <a:spLocks noGrp="1"/>
          </p:cNvSpPr>
          <p:nvPr>
            <p:ph type="ftr" sz="quarter" idx="11"/>
          </p:nvPr>
        </p:nvSpPr>
        <p:spPr>
          <a:xfrm>
            <a:off x="4038602" y="6356352"/>
            <a:ext cx="4114800" cy="365126"/>
          </a:xfrm>
          <a:prstGeom prst="rect">
            <a:avLst/>
          </a:prstGeom>
        </p:spPr>
        <p:txBody>
          <a:bodyPr/>
          <a:lstStyle/>
          <a:p>
            <a:pPr defTabSz="913989"/>
            <a:endParaRPr lang="en-US" dirty="0">
              <a:solidFill>
                <a:srgbClr val="FFFFFF"/>
              </a:solidFill>
            </a:endParaRPr>
          </a:p>
        </p:txBody>
      </p:sp>
      <p:sp>
        <p:nvSpPr>
          <p:cNvPr id="7" name="Slide Number Placeholder 6"/>
          <p:cNvSpPr>
            <a:spLocks noGrp="1"/>
          </p:cNvSpPr>
          <p:nvPr>
            <p:ph type="sldNum" sz="quarter" idx="12"/>
          </p:nvPr>
        </p:nvSpPr>
        <p:spPr>
          <a:xfrm>
            <a:off x="8610600" y="6356352"/>
            <a:ext cx="2743200" cy="365126"/>
          </a:xfrm>
          <a:prstGeom prst="rect">
            <a:avLst/>
          </a:prstGeom>
        </p:spPr>
        <p:txBody>
          <a:bodyPr/>
          <a:lstStyle/>
          <a:p>
            <a:pPr defTabSz="913989"/>
            <a:fld id="{48F63A3B-78C7-47BE-AE5E-E10140E04643}" type="slidenum">
              <a:rPr lang="en-US" smtClean="0">
                <a:solidFill>
                  <a:srgbClr val="FFFFFF"/>
                </a:solidFill>
              </a:rPr>
              <a:pPr defTabSz="913989"/>
              <a:t>‹#›</a:t>
            </a:fld>
            <a:endParaRPr lang="en-US" dirty="0">
              <a:solidFill>
                <a:srgbClr val="FFFFFF"/>
              </a:solidFill>
            </a:endParaRPr>
          </a:p>
        </p:txBody>
      </p:sp>
    </p:spTree>
    <p:extLst>
      <p:ext uri="{BB962C8B-B14F-4D97-AF65-F5344CB8AC3E}">
        <p14:creationId xmlns:p14="http://schemas.microsoft.com/office/powerpoint/2010/main" val="258220915"/>
      </p:ext>
    </p:extLst>
  </p:cSld>
  <p:clrMapOvr>
    <a:masterClrMapping/>
  </p:clrMapOvr>
  <p:hf hdr="0" ftr="0" dt="0"/>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8" cy="1600200"/>
          </a:xfrm>
          <a:prstGeom prst="rect">
            <a:avLst/>
          </a:prstGeom>
        </p:spPr>
        <p:txBody>
          <a:bodyPr anchor="b"/>
          <a:lstStyle>
            <a:lvl1pPr>
              <a:defRPr sz="3198"/>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8"/>
            <a:ext cx="6172200" cy="4873626"/>
          </a:xfrm>
        </p:spPr>
        <p:txBody>
          <a:bodyPr anchor="t"/>
          <a:lstStyle>
            <a:lvl1pPr marL="0" indent="0">
              <a:buNone/>
              <a:defRPr sz="3198"/>
            </a:lvl1pPr>
            <a:lvl2pPr marL="456973" indent="0">
              <a:buNone/>
              <a:defRPr sz="2800"/>
            </a:lvl2pPr>
            <a:lvl3pPr marL="913944" indent="0">
              <a:buNone/>
              <a:defRPr sz="2400"/>
            </a:lvl3pPr>
            <a:lvl4pPr marL="1370915" indent="0">
              <a:buNone/>
              <a:defRPr sz="2000"/>
            </a:lvl4pPr>
            <a:lvl5pPr marL="1827886" indent="0">
              <a:buNone/>
              <a:defRPr sz="2000"/>
            </a:lvl5pPr>
            <a:lvl6pPr marL="2284858" indent="0">
              <a:buNone/>
              <a:defRPr sz="2000"/>
            </a:lvl6pPr>
            <a:lvl7pPr marL="2741829" indent="0">
              <a:buNone/>
              <a:defRPr sz="2000"/>
            </a:lvl7pPr>
            <a:lvl8pPr marL="3198800" indent="0">
              <a:buNone/>
              <a:defRPr sz="2000"/>
            </a:lvl8pPr>
            <a:lvl9pPr marL="3655773" indent="0">
              <a:buNone/>
              <a:defRPr sz="2000"/>
            </a:lvl9pPr>
          </a:lstStyle>
          <a:p>
            <a:r>
              <a:rPr lang="en-US" dirty="0"/>
              <a:t>Drag picture to placeholder or click icon to add</a:t>
            </a:r>
          </a:p>
        </p:txBody>
      </p:sp>
      <p:sp>
        <p:nvSpPr>
          <p:cNvPr id="4" name="Text Placeholder 3"/>
          <p:cNvSpPr>
            <a:spLocks noGrp="1"/>
          </p:cNvSpPr>
          <p:nvPr>
            <p:ph type="body" sz="half" idx="2"/>
          </p:nvPr>
        </p:nvSpPr>
        <p:spPr>
          <a:xfrm>
            <a:off x="839789" y="2057401"/>
            <a:ext cx="3932238" cy="3811588"/>
          </a:xfrm>
        </p:spPr>
        <p:txBody>
          <a:bodyPr/>
          <a:lstStyle>
            <a:lvl1pPr marL="0" indent="0">
              <a:buNone/>
              <a:defRPr sz="1600"/>
            </a:lvl1pPr>
            <a:lvl2pPr marL="456973" indent="0">
              <a:buNone/>
              <a:defRPr sz="1400"/>
            </a:lvl2pPr>
            <a:lvl3pPr marL="913944" indent="0">
              <a:buNone/>
              <a:defRPr sz="1200"/>
            </a:lvl3pPr>
            <a:lvl4pPr marL="1370915" indent="0">
              <a:buNone/>
              <a:defRPr sz="1000"/>
            </a:lvl4pPr>
            <a:lvl5pPr marL="1827886" indent="0">
              <a:buNone/>
              <a:defRPr sz="1000"/>
            </a:lvl5pPr>
            <a:lvl6pPr marL="2284858" indent="0">
              <a:buNone/>
              <a:defRPr sz="1000"/>
            </a:lvl6pPr>
            <a:lvl7pPr marL="2741829" indent="0">
              <a:buNone/>
              <a:defRPr sz="1000"/>
            </a:lvl7pPr>
            <a:lvl8pPr marL="3198800" indent="0">
              <a:buNone/>
              <a:defRPr sz="1000"/>
            </a:lvl8pPr>
            <a:lvl9pPr marL="3655773"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6"/>
          </a:xfrm>
          <a:prstGeom prst="rect">
            <a:avLst/>
          </a:prstGeom>
        </p:spPr>
        <p:txBody>
          <a:bodyPr/>
          <a:lstStyle/>
          <a:p>
            <a:pPr defTabSz="913989"/>
            <a:fld id="{C764DE79-268F-4C1A-8933-263129D2AF90}" type="datetimeFigureOut">
              <a:rPr lang="en-US" smtClean="0">
                <a:solidFill>
                  <a:srgbClr val="FFFFFF"/>
                </a:solidFill>
              </a:rPr>
              <a:pPr defTabSz="913989"/>
              <a:t>7/31/2019</a:t>
            </a:fld>
            <a:endParaRPr lang="en-US" dirty="0">
              <a:solidFill>
                <a:srgbClr val="FFFFFF"/>
              </a:solidFill>
            </a:endParaRPr>
          </a:p>
        </p:txBody>
      </p:sp>
      <p:sp>
        <p:nvSpPr>
          <p:cNvPr id="6" name="Footer Placeholder 5"/>
          <p:cNvSpPr>
            <a:spLocks noGrp="1"/>
          </p:cNvSpPr>
          <p:nvPr>
            <p:ph type="ftr" sz="quarter" idx="11"/>
          </p:nvPr>
        </p:nvSpPr>
        <p:spPr>
          <a:xfrm>
            <a:off x="4038602" y="6356352"/>
            <a:ext cx="4114800" cy="365126"/>
          </a:xfrm>
          <a:prstGeom prst="rect">
            <a:avLst/>
          </a:prstGeom>
        </p:spPr>
        <p:txBody>
          <a:bodyPr/>
          <a:lstStyle/>
          <a:p>
            <a:pPr defTabSz="913989"/>
            <a:endParaRPr lang="en-US" dirty="0">
              <a:solidFill>
                <a:srgbClr val="FFFFFF"/>
              </a:solidFill>
            </a:endParaRPr>
          </a:p>
        </p:txBody>
      </p:sp>
      <p:sp>
        <p:nvSpPr>
          <p:cNvPr id="7" name="Slide Number Placeholder 6"/>
          <p:cNvSpPr>
            <a:spLocks noGrp="1"/>
          </p:cNvSpPr>
          <p:nvPr>
            <p:ph type="sldNum" sz="quarter" idx="12"/>
          </p:nvPr>
        </p:nvSpPr>
        <p:spPr>
          <a:xfrm>
            <a:off x="8610600" y="6356352"/>
            <a:ext cx="2743200" cy="365126"/>
          </a:xfrm>
          <a:prstGeom prst="rect">
            <a:avLst/>
          </a:prstGeom>
        </p:spPr>
        <p:txBody>
          <a:bodyPr/>
          <a:lstStyle/>
          <a:p>
            <a:pPr defTabSz="913989"/>
            <a:fld id="{48F63A3B-78C7-47BE-AE5E-E10140E04643}" type="slidenum">
              <a:rPr lang="en-US" smtClean="0">
                <a:solidFill>
                  <a:srgbClr val="FFFFFF"/>
                </a:solidFill>
              </a:rPr>
              <a:pPr defTabSz="913989"/>
              <a:t>‹#›</a:t>
            </a:fld>
            <a:endParaRPr lang="en-US" dirty="0">
              <a:solidFill>
                <a:srgbClr val="FFFFFF"/>
              </a:solidFill>
            </a:endParaRPr>
          </a:p>
        </p:txBody>
      </p:sp>
    </p:spTree>
    <p:extLst>
      <p:ext uri="{BB962C8B-B14F-4D97-AF65-F5344CB8AC3E}">
        <p14:creationId xmlns:p14="http://schemas.microsoft.com/office/powerpoint/2010/main" val="3873880148"/>
      </p:ext>
    </p:extLst>
  </p:cSld>
  <p:clrMapOvr>
    <a:masterClrMapping/>
  </p:clrMapOvr>
  <p:hf hdr="0" ftr="0" dt="0"/>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2" y="365127"/>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6"/>
          </a:xfrm>
          <a:prstGeom prst="rect">
            <a:avLst/>
          </a:prstGeom>
        </p:spPr>
        <p:txBody>
          <a:bodyPr/>
          <a:lstStyle/>
          <a:p>
            <a:pPr defTabSz="913989"/>
            <a:fld id="{C764DE79-268F-4C1A-8933-263129D2AF90}" type="datetimeFigureOut">
              <a:rPr lang="en-US" smtClean="0">
                <a:solidFill>
                  <a:srgbClr val="FFFFFF"/>
                </a:solidFill>
              </a:rPr>
              <a:pPr defTabSz="913989"/>
              <a:t>7/31/2019</a:t>
            </a:fld>
            <a:endParaRPr lang="en-US" dirty="0">
              <a:solidFill>
                <a:srgbClr val="FFFFFF"/>
              </a:solidFill>
            </a:endParaRPr>
          </a:p>
        </p:txBody>
      </p:sp>
      <p:sp>
        <p:nvSpPr>
          <p:cNvPr id="5" name="Footer Placeholder 4"/>
          <p:cNvSpPr>
            <a:spLocks noGrp="1"/>
          </p:cNvSpPr>
          <p:nvPr>
            <p:ph type="ftr" sz="quarter" idx="11"/>
          </p:nvPr>
        </p:nvSpPr>
        <p:spPr>
          <a:xfrm>
            <a:off x="4038602" y="6356352"/>
            <a:ext cx="4114800" cy="365126"/>
          </a:xfrm>
          <a:prstGeom prst="rect">
            <a:avLst/>
          </a:prstGeom>
        </p:spPr>
        <p:txBody>
          <a:bodyPr/>
          <a:lstStyle/>
          <a:p>
            <a:pPr defTabSz="913989"/>
            <a:endParaRPr lang="en-US" dirty="0">
              <a:solidFill>
                <a:srgbClr val="FFFFFF"/>
              </a:solidFill>
            </a:endParaRPr>
          </a:p>
        </p:txBody>
      </p:sp>
      <p:sp>
        <p:nvSpPr>
          <p:cNvPr id="6" name="Slide Number Placeholder 5"/>
          <p:cNvSpPr>
            <a:spLocks noGrp="1"/>
          </p:cNvSpPr>
          <p:nvPr>
            <p:ph type="sldNum" sz="quarter" idx="12"/>
          </p:nvPr>
        </p:nvSpPr>
        <p:spPr>
          <a:xfrm>
            <a:off x="8610600" y="6356352"/>
            <a:ext cx="2743200" cy="365126"/>
          </a:xfrm>
          <a:prstGeom prst="rect">
            <a:avLst/>
          </a:prstGeom>
        </p:spPr>
        <p:txBody>
          <a:bodyPr/>
          <a:lstStyle/>
          <a:p>
            <a:pPr defTabSz="913989"/>
            <a:fld id="{48F63A3B-78C7-47BE-AE5E-E10140E04643}" type="slidenum">
              <a:rPr lang="en-US" smtClean="0">
                <a:solidFill>
                  <a:srgbClr val="FFFFFF"/>
                </a:solidFill>
              </a:rPr>
              <a:pPr defTabSz="913989"/>
              <a:t>‹#›</a:t>
            </a:fld>
            <a:endParaRPr lang="en-US" dirty="0">
              <a:solidFill>
                <a:srgbClr val="FFFFFF"/>
              </a:solidFill>
            </a:endParaRPr>
          </a:p>
        </p:txBody>
      </p:sp>
    </p:spTree>
    <p:extLst>
      <p:ext uri="{BB962C8B-B14F-4D97-AF65-F5344CB8AC3E}">
        <p14:creationId xmlns:p14="http://schemas.microsoft.com/office/powerpoint/2010/main" val="3302621074"/>
      </p:ext>
    </p:extLst>
  </p:cSld>
  <p:clrMapOvr>
    <a:masterClrMapping/>
  </p:clrMapOvr>
  <p:hf hdr="0" ftr="0" dt="0"/>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6"/>
          </a:xfrm>
          <a:prstGeom prst="rect">
            <a:avLst/>
          </a:prstGeom>
        </p:spPr>
        <p:txBody>
          <a:bodyPr/>
          <a:lstStyle/>
          <a:p>
            <a:pPr defTabSz="913989"/>
            <a:fld id="{C764DE79-268F-4C1A-8933-263129D2AF90}" type="datetimeFigureOut">
              <a:rPr lang="en-US" smtClean="0">
                <a:solidFill>
                  <a:srgbClr val="FFFFFF"/>
                </a:solidFill>
              </a:rPr>
              <a:pPr defTabSz="913989"/>
              <a:t>7/31/2019</a:t>
            </a:fld>
            <a:endParaRPr lang="en-US" dirty="0">
              <a:solidFill>
                <a:srgbClr val="FFFFFF"/>
              </a:solidFill>
            </a:endParaRPr>
          </a:p>
        </p:txBody>
      </p:sp>
      <p:sp>
        <p:nvSpPr>
          <p:cNvPr id="5" name="Footer Placeholder 4"/>
          <p:cNvSpPr>
            <a:spLocks noGrp="1"/>
          </p:cNvSpPr>
          <p:nvPr>
            <p:ph type="ftr" sz="quarter" idx="11"/>
          </p:nvPr>
        </p:nvSpPr>
        <p:spPr>
          <a:xfrm>
            <a:off x="4038602" y="6356352"/>
            <a:ext cx="4114800" cy="365126"/>
          </a:xfrm>
          <a:prstGeom prst="rect">
            <a:avLst/>
          </a:prstGeom>
        </p:spPr>
        <p:txBody>
          <a:bodyPr/>
          <a:lstStyle/>
          <a:p>
            <a:pPr defTabSz="913989"/>
            <a:endParaRPr lang="en-US" dirty="0">
              <a:solidFill>
                <a:srgbClr val="FFFFFF"/>
              </a:solidFill>
            </a:endParaRPr>
          </a:p>
        </p:txBody>
      </p:sp>
      <p:sp>
        <p:nvSpPr>
          <p:cNvPr id="6" name="Slide Number Placeholder 5"/>
          <p:cNvSpPr>
            <a:spLocks noGrp="1"/>
          </p:cNvSpPr>
          <p:nvPr>
            <p:ph type="sldNum" sz="quarter" idx="12"/>
          </p:nvPr>
        </p:nvSpPr>
        <p:spPr>
          <a:xfrm>
            <a:off x="8610600" y="6356352"/>
            <a:ext cx="2743200" cy="365126"/>
          </a:xfrm>
          <a:prstGeom prst="rect">
            <a:avLst/>
          </a:prstGeom>
        </p:spPr>
        <p:txBody>
          <a:bodyPr/>
          <a:lstStyle/>
          <a:p>
            <a:pPr defTabSz="913989"/>
            <a:fld id="{48F63A3B-78C7-47BE-AE5E-E10140E04643}" type="slidenum">
              <a:rPr lang="en-US" smtClean="0">
                <a:solidFill>
                  <a:srgbClr val="FFFFFF"/>
                </a:solidFill>
              </a:rPr>
              <a:pPr defTabSz="913989"/>
              <a:t>‹#›</a:t>
            </a:fld>
            <a:endParaRPr lang="en-US" dirty="0">
              <a:solidFill>
                <a:srgbClr val="FFFFFF"/>
              </a:solidFill>
            </a:endParaRPr>
          </a:p>
        </p:txBody>
      </p:sp>
    </p:spTree>
    <p:extLst>
      <p:ext uri="{BB962C8B-B14F-4D97-AF65-F5344CB8AC3E}">
        <p14:creationId xmlns:p14="http://schemas.microsoft.com/office/powerpoint/2010/main" val="696417634"/>
      </p:ext>
    </p:extLst>
  </p:cSld>
  <p:clrMapOvr>
    <a:masterClrMapping/>
  </p:clrMapOvr>
  <p:hf hdr="0" ftr="0" dt="0"/>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Big Image Placeholder">
    <p:spTree>
      <p:nvGrpSpPr>
        <p:cNvPr id="1" name=""/>
        <p:cNvGrpSpPr/>
        <p:nvPr/>
      </p:nvGrpSpPr>
      <p:grpSpPr>
        <a:xfrm>
          <a:off x="0" y="0"/>
          <a:ext cx="0" cy="0"/>
          <a:chOff x="0" y="0"/>
          <a:chExt cx="0" cy="0"/>
        </a:xfrm>
      </p:grpSpPr>
      <p:sp>
        <p:nvSpPr>
          <p:cNvPr id="17" name="Picture Placeholder 13"/>
          <p:cNvSpPr>
            <a:spLocks noGrp="1"/>
          </p:cNvSpPr>
          <p:nvPr>
            <p:ph type="pic" sz="quarter" idx="13"/>
          </p:nvPr>
        </p:nvSpPr>
        <p:spPr>
          <a:xfrm>
            <a:off x="-24454" y="0"/>
            <a:ext cx="12216455" cy="6858000"/>
          </a:xfrm>
          <a:effectLst/>
        </p:spPr>
        <p:txBody>
          <a:bodyPr>
            <a:normAutofit/>
          </a:bodyPr>
          <a:lstStyle>
            <a:lvl1pPr marL="0" indent="0">
              <a:buNone/>
              <a:defRPr sz="2100">
                <a:ln>
                  <a:noFill/>
                </a:ln>
                <a:solidFill>
                  <a:schemeClr val="bg1">
                    <a:lumMod val="85000"/>
                  </a:schemeClr>
                </a:solidFill>
              </a:defRPr>
            </a:lvl1pPr>
          </a:lstStyle>
          <a:p>
            <a:endParaRPr lang="en-US" dirty="0"/>
          </a:p>
        </p:txBody>
      </p:sp>
      <p:sp>
        <p:nvSpPr>
          <p:cNvPr id="2" name="Rectangle 1"/>
          <p:cNvSpPr/>
          <p:nvPr userDrawn="1"/>
        </p:nvSpPr>
        <p:spPr>
          <a:xfrm>
            <a:off x="30319" y="6156254"/>
            <a:ext cx="2288184" cy="669851"/>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defTabSz="913989">
              <a:buClrTx/>
              <a:buFontTx/>
              <a:buNone/>
            </a:pPr>
            <a:endParaRPr lang="en-US" sz="1800" kern="1200" dirty="0">
              <a:solidFill>
                <a:srgbClr val="737572"/>
              </a:solidFill>
            </a:endParaRPr>
          </a:p>
        </p:txBody>
      </p:sp>
    </p:spTree>
    <p:extLst>
      <p:ext uri="{BB962C8B-B14F-4D97-AF65-F5344CB8AC3E}">
        <p14:creationId xmlns:p14="http://schemas.microsoft.com/office/powerpoint/2010/main" val="2504239851"/>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1_Big Image Placeholder">
    <p:spTree>
      <p:nvGrpSpPr>
        <p:cNvPr id="1" name=""/>
        <p:cNvGrpSpPr/>
        <p:nvPr/>
      </p:nvGrpSpPr>
      <p:grpSpPr>
        <a:xfrm>
          <a:off x="0" y="0"/>
          <a:ext cx="0" cy="0"/>
          <a:chOff x="0" y="0"/>
          <a:chExt cx="0" cy="0"/>
        </a:xfrm>
      </p:grpSpPr>
      <p:sp>
        <p:nvSpPr>
          <p:cNvPr id="4" name="Picture Placeholder 13"/>
          <p:cNvSpPr>
            <a:spLocks noGrp="1"/>
          </p:cNvSpPr>
          <p:nvPr>
            <p:ph type="pic" sz="quarter" idx="13"/>
          </p:nvPr>
        </p:nvSpPr>
        <p:spPr>
          <a:xfrm>
            <a:off x="6335582" y="1338134"/>
            <a:ext cx="5027335" cy="4231383"/>
          </a:xfrm>
          <a:effectLst/>
        </p:spPr>
        <p:txBody>
          <a:bodyPr>
            <a:normAutofit/>
          </a:bodyPr>
          <a:lstStyle>
            <a:lvl1pPr marL="0" indent="0">
              <a:buNone/>
              <a:defRPr sz="2100">
                <a:ln>
                  <a:noFill/>
                </a:ln>
                <a:solidFill>
                  <a:schemeClr val="bg1">
                    <a:lumMod val="85000"/>
                  </a:schemeClr>
                </a:solidFill>
              </a:defRPr>
            </a:lvl1pPr>
          </a:lstStyle>
          <a:p>
            <a:endParaRPr lang="en-US" dirty="0"/>
          </a:p>
        </p:txBody>
      </p:sp>
    </p:spTree>
    <p:extLst>
      <p:ext uri="{BB962C8B-B14F-4D97-AF65-F5344CB8AC3E}">
        <p14:creationId xmlns:p14="http://schemas.microsoft.com/office/powerpoint/2010/main" val="3205281721"/>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New MacBook 2015">
    <p:spTree>
      <p:nvGrpSpPr>
        <p:cNvPr id="1" name=""/>
        <p:cNvGrpSpPr/>
        <p:nvPr/>
      </p:nvGrpSpPr>
      <p:grpSpPr>
        <a:xfrm>
          <a:off x="0" y="0"/>
          <a:ext cx="0" cy="0"/>
          <a:chOff x="0" y="0"/>
          <a:chExt cx="0" cy="0"/>
        </a:xfrm>
      </p:grpSpPr>
      <p:sp>
        <p:nvSpPr>
          <p:cNvPr id="6" name="Picture Placeholder 2"/>
          <p:cNvSpPr>
            <a:spLocks noGrp="1"/>
          </p:cNvSpPr>
          <p:nvPr>
            <p:ph type="pic" sz="quarter" idx="11"/>
          </p:nvPr>
        </p:nvSpPr>
        <p:spPr>
          <a:xfrm>
            <a:off x="3740528" y="1749779"/>
            <a:ext cx="4643899" cy="2926520"/>
          </a:xfrm>
          <a:solidFill>
            <a:schemeClr val="bg1">
              <a:lumMod val="95000"/>
            </a:schemeClr>
          </a:solidFill>
        </p:spPr>
        <p:txBody>
          <a:bodyPr>
            <a:normAutofit/>
          </a:bodyPr>
          <a:lstStyle>
            <a:lvl1pPr marL="0" indent="0">
              <a:buNone/>
              <a:defRPr sz="1400">
                <a:latin typeface="Lato Light"/>
                <a:cs typeface="Lato Light"/>
              </a:defRPr>
            </a:lvl1pPr>
          </a:lstStyle>
          <a:p>
            <a:endParaRPr lang="en-US" dirty="0"/>
          </a:p>
        </p:txBody>
      </p:sp>
      <p:sp>
        <p:nvSpPr>
          <p:cNvPr id="9" name="Picture Placeholder 2"/>
          <p:cNvSpPr>
            <a:spLocks noGrp="1"/>
          </p:cNvSpPr>
          <p:nvPr>
            <p:ph type="pic" sz="quarter" idx="12"/>
          </p:nvPr>
        </p:nvSpPr>
        <p:spPr>
          <a:xfrm>
            <a:off x="7855376" y="3143440"/>
            <a:ext cx="2166413" cy="1365243"/>
          </a:xfrm>
          <a:solidFill>
            <a:schemeClr val="bg1">
              <a:lumMod val="95000"/>
            </a:schemeClr>
          </a:solidFill>
        </p:spPr>
        <p:txBody>
          <a:bodyPr>
            <a:normAutofit/>
          </a:bodyPr>
          <a:lstStyle>
            <a:lvl1pPr marL="0" indent="0">
              <a:buNone/>
              <a:defRPr sz="1400">
                <a:latin typeface="Lato Light"/>
                <a:cs typeface="Lato Light"/>
              </a:defRPr>
            </a:lvl1pPr>
          </a:lstStyle>
          <a:p>
            <a:endParaRPr lang="en-US" dirty="0"/>
          </a:p>
        </p:txBody>
      </p:sp>
      <p:sp>
        <p:nvSpPr>
          <p:cNvPr id="10" name="Picture Placeholder 2"/>
          <p:cNvSpPr>
            <a:spLocks noGrp="1"/>
          </p:cNvSpPr>
          <p:nvPr>
            <p:ph type="pic" sz="quarter" idx="13"/>
          </p:nvPr>
        </p:nvSpPr>
        <p:spPr>
          <a:xfrm>
            <a:off x="1955957" y="3129330"/>
            <a:ext cx="2166413" cy="1365243"/>
          </a:xfrm>
          <a:solidFill>
            <a:schemeClr val="bg1">
              <a:lumMod val="95000"/>
            </a:schemeClr>
          </a:solidFill>
        </p:spPr>
        <p:txBody>
          <a:bodyPr>
            <a:normAutofit/>
          </a:bodyPr>
          <a:lstStyle>
            <a:lvl1pPr marL="0" indent="0">
              <a:buNone/>
              <a:defRPr sz="1400">
                <a:latin typeface="Lato Light"/>
                <a:cs typeface="Lato Light"/>
              </a:defRPr>
            </a:lvl1pPr>
          </a:lstStyle>
          <a:p>
            <a:endParaRPr lang="en-US" dirty="0"/>
          </a:p>
        </p:txBody>
      </p:sp>
    </p:spTree>
    <p:extLst>
      <p:ext uri="{BB962C8B-B14F-4D97-AF65-F5344CB8AC3E}">
        <p14:creationId xmlns:p14="http://schemas.microsoft.com/office/powerpoint/2010/main" val="9458514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2"/>
            <a:ext cx="5157787" cy="823912"/>
          </a:xfrm>
        </p:spPr>
        <p:txBody>
          <a:bodyPr anchor="b"/>
          <a:lstStyle>
            <a:lvl1pPr marL="0" indent="0">
              <a:buNone/>
              <a:defRPr sz="2400" b="1"/>
            </a:lvl1pPr>
            <a:lvl2pPr marL="417798" indent="0">
              <a:buNone/>
              <a:defRPr sz="2000" b="1"/>
            </a:lvl2pPr>
            <a:lvl3pPr marL="835530" indent="0">
              <a:buNone/>
              <a:defRPr sz="1850" b="1"/>
            </a:lvl3pPr>
            <a:lvl4pPr marL="1253257" indent="0">
              <a:buNone/>
              <a:defRPr sz="1600" b="1"/>
            </a:lvl4pPr>
            <a:lvl5pPr marL="1670986" indent="0">
              <a:buNone/>
              <a:defRPr sz="1600" b="1"/>
            </a:lvl5pPr>
            <a:lvl6pPr marL="2088727" indent="0">
              <a:buNone/>
              <a:defRPr sz="1600" b="1"/>
            </a:lvl6pPr>
            <a:lvl7pPr marL="2506455" indent="0">
              <a:buNone/>
              <a:defRPr sz="1600" b="1"/>
            </a:lvl7pPr>
            <a:lvl8pPr marL="2924179" indent="0">
              <a:buNone/>
              <a:defRPr sz="1600" b="1"/>
            </a:lvl8pPr>
            <a:lvl9pPr marL="334191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7"/>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3" y="1681162"/>
            <a:ext cx="5183188" cy="823912"/>
          </a:xfrm>
        </p:spPr>
        <p:txBody>
          <a:bodyPr anchor="b"/>
          <a:lstStyle>
            <a:lvl1pPr marL="0" indent="0">
              <a:buNone/>
              <a:defRPr sz="2400" b="1"/>
            </a:lvl1pPr>
            <a:lvl2pPr marL="417798" indent="0">
              <a:buNone/>
              <a:defRPr sz="2000" b="1"/>
            </a:lvl2pPr>
            <a:lvl3pPr marL="835530" indent="0">
              <a:buNone/>
              <a:defRPr sz="1850" b="1"/>
            </a:lvl3pPr>
            <a:lvl4pPr marL="1253257" indent="0">
              <a:buNone/>
              <a:defRPr sz="1600" b="1"/>
            </a:lvl4pPr>
            <a:lvl5pPr marL="1670986" indent="0">
              <a:buNone/>
              <a:defRPr sz="1600" b="1"/>
            </a:lvl5pPr>
            <a:lvl6pPr marL="2088727" indent="0">
              <a:buNone/>
              <a:defRPr sz="1600" b="1"/>
            </a:lvl6pPr>
            <a:lvl7pPr marL="2506455" indent="0">
              <a:buNone/>
              <a:defRPr sz="1600" b="1"/>
            </a:lvl7pPr>
            <a:lvl8pPr marL="2924179" indent="0">
              <a:buNone/>
              <a:defRPr sz="1600" b="1"/>
            </a:lvl8pPr>
            <a:lvl9pPr marL="334191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3" y="2505077"/>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838578" y="6356508"/>
            <a:ext cx="2743121" cy="365126"/>
          </a:xfrm>
          <a:prstGeom prst="rect">
            <a:avLst/>
          </a:prstGeom>
        </p:spPr>
        <p:txBody>
          <a:bodyPr lIns="83313" tIns="41811" rIns="83313" bIns="41811"/>
          <a:lstStyle>
            <a:lvl1pPr defTabSz="835569" eaLnBrk="1" fontAlgn="auto" hangingPunct="1">
              <a:spcBef>
                <a:spcPts val="0"/>
              </a:spcBef>
              <a:spcAft>
                <a:spcPts val="0"/>
              </a:spcAft>
              <a:defRPr sz="1850">
                <a:solidFill>
                  <a:srgbClr val="737572"/>
                </a:solidFill>
                <a:latin typeface="Calibri"/>
                <a:ea typeface="+mn-ea"/>
              </a:defRPr>
            </a:lvl1pPr>
          </a:lstStyle>
          <a:p>
            <a:pPr>
              <a:defRPr/>
            </a:pPr>
            <a:fld id="{BA7412FD-A7A6-4422-AC92-762E97BBBB87}" type="datetimeFigureOut">
              <a:rPr lang="en-US"/>
              <a:pPr>
                <a:defRPr/>
              </a:pPr>
              <a:t>7/31/2019</a:t>
            </a:fld>
            <a:endParaRPr lang="en-US" dirty="0"/>
          </a:p>
        </p:txBody>
      </p:sp>
      <p:sp>
        <p:nvSpPr>
          <p:cNvPr id="8" name="Footer Placeholder 7"/>
          <p:cNvSpPr>
            <a:spLocks noGrp="1"/>
          </p:cNvSpPr>
          <p:nvPr>
            <p:ph type="ftr" sz="quarter" idx="11"/>
          </p:nvPr>
        </p:nvSpPr>
        <p:spPr>
          <a:xfrm>
            <a:off x="4039268" y="6356508"/>
            <a:ext cx="4114284" cy="365126"/>
          </a:xfrm>
          <a:prstGeom prst="rect">
            <a:avLst/>
          </a:prstGeom>
        </p:spPr>
        <p:txBody>
          <a:bodyPr lIns="83313" tIns="41811" rIns="83313" bIns="41811"/>
          <a:lstStyle>
            <a:lvl1pPr defTabSz="835569" eaLnBrk="1" fontAlgn="auto" hangingPunct="1">
              <a:spcBef>
                <a:spcPts val="0"/>
              </a:spcBef>
              <a:spcAft>
                <a:spcPts val="0"/>
              </a:spcAft>
              <a:defRPr sz="1850">
                <a:solidFill>
                  <a:srgbClr val="737572"/>
                </a:solidFill>
                <a:latin typeface="Calibri"/>
                <a:ea typeface="+mn-ea"/>
              </a:defRPr>
            </a:lvl1pPr>
          </a:lstStyle>
          <a:p>
            <a:pPr>
              <a:defRPr/>
            </a:pPr>
            <a:endParaRPr lang="en-US" dirty="0"/>
          </a:p>
        </p:txBody>
      </p:sp>
      <p:sp>
        <p:nvSpPr>
          <p:cNvPr id="9" name="Slide Number Placeholder 8"/>
          <p:cNvSpPr>
            <a:spLocks noGrp="1"/>
          </p:cNvSpPr>
          <p:nvPr>
            <p:ph type="sldNum" sz="quarter" idx="12"/>
          </p:nvPr>
        </p:nvSpPr>
        <p:spPr>
          <a:xfrm>
            <a:off x="8610461" y="6356508"/>
            <a:ext cx="2743120" cy="365126"/>
          </a:xfrm>
          <a:prstGeom prst="rect">
            <a:avLst/>
          </a:prstGeom>
        </p:spPr>
        <p:txBody>
          <a:bodyPr lIns="83313" tIns="41811" rIns="83313" bIns="41811"/>
          <a:lstStyle>
            <a:lvl1pPr defTabSz="835569" eaLnBrk="1" fontAlgn="auto" hangingPunct="1">
              <a:spcBef>
                <a:spcPts val="0"/>
              </a:spcBef>
              <a:spcAft>
                <a:spcPts val="0"/>
              </a:spcAft>
              <a:defRPr sz="1850">
                <a:solidFill>
                  <a:srgbClr val="737572"/>
                </a:solidFill>
                <a:latin typeface="Calibri"/>
                <a:ea typeface="+mn-ea"/>
              </a:defRPr>
            </a:lvl1pPr>
          </a:lstStyle>
          <a:p>
            <a:pPr>
              <a:defRPr/>
            </a:pPr>
            <a:fld id="{55DC05F4-4E0E-43BB-9993-6EC4573DA7FF}" type="slidenum">
              <a:rPr lang="en-US"/>
              <a:pPr>
                <a:defRPr/>
              </a:pPr>
              <a:t>‹#›</a:t>
            </a:fld>
            <a:endParaRPr lang="en-US" dirty="0"/>
          </a:p>
        </p:txBody>
      </p:sp>
    </p:spTree>
    <p:extLst>
      <p:ext uri="{BB962C8B-B14F-4D97-AF65-F5344CB8AC3E}">
        <p14:creationId xmlns:p14="http://schemas.microsoft.com/office/powerpoint/2010/main" val="1881442768"/>
      </p:ext>
    </p:extLst>
  </p:cSld>
  <p:clrMapOvr>
    <a:masterClrMapping/>
  </p:clrMapOvr>
  <p:hf hdr="0" ftr="0" dt="0"/>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Portfolio-2">
    <p:spTree>
      <p:nvGrpSpPr>
        <p:cNvPr id="1" name=""/>
        <p:cNvGrpSpPr/>
        <p:nvPr/>
      </p:nvGrpSpPr>
      <p:grpSpPr>
        <a:xfrm>
          <a:off x="0" y="0"/>
          <a:ext cx="0" cy="0"/>
          <a:chOff x="0" y="0"/>
          <a:chExt cx="0" cy="0"/>
        </a:xfrm>
      </p:grpSpPr>
      <p:sp>
        <p:nvSpPr>
          <p:cNvPr id="15" name="Picture Placeholder 13"/>
          <p:cNvSpPr>
            <a:spLocks noGrp="1" noChangeAspect="1"/>
          </p:cNvSpPr>
          <p:nvPr>
            <p:ph type="pic" sz="quarter" idx="11"/>
          </p:nvPr>
        </p:nvSpPr>
        <p:spPr>
          <a:xfrm>
            <a:off x="3785658" y="1268470"/>
            <a:ext cx="2317410" cy="2315294"/>
          </a:xfrm>
          <a:effectLst/>
        </p:spPr>
        <p:txBody>
          <a:bodyPr rtlCol="0">
            <a:normAutofit/>
          </a:bodyPr>
          <a:lstStyle>
            <a:lvl1pPr marL="0" indent="0">
              <a:buNone/>
              <a:defRPr sz="1800">
                <a:ln>
                  <a:noFill/>
                </a:ln>
                <a:solidFill>
                  <a:schemeClr val="tx1"/>
                </a:solidFill>
                <a:latin typeface="Lato Light"/>
                <a:cs typeface="Lato Light"/>
              </a:defRPr>
            </a:lvl1pPr>
          </a:lstStyle>
          <a:p>
            <a:pPr lvl="0"/>
            <a:endParaRPr lang="en-US" noProof="0" dirty="0"/>
          </a:p>
        </p:txBody>
      </p:sp>
      <p:sp>
        <p:nvSpPr>
          <p:cNvPr id="17" name="Picture Placeholder 13"/>
          <p:cNvSpPr>
            <a:spLocks noGrp="1" noChangeAspect="1"/>
          </p:cNvSpPr>
          <p:nvPr>
            <p:ph type="pic" sz="quarter" idx="13"/>
          </p:nvPr>
        </p:nvSpPr>
        <p:spPr>
          <a:xfrm>
            <a:off x="6169721" y="1278732"/>
            <a:ext cx="4695167" cy="4690878"/>
          </a:xfrm>
          <a:effectLst/>
        </p:spPr>
        <p:txBody>
          <a:bodyPr rtlCol="0">
            <a:normAutofit/>
          </a:bodyPr>
          <a:lstStyle>
            <a:lvl1pPr marL="0" indent="0">
              <a:buNone/>
              <a:defRPr sz="1800">
                <a:ln>
                  <a:noFill/>
                </a:ln>
                <a:solidFill>
                  <a:schemeClr val="tx1"/>
                </a:solidFill>
                <a:latin typeface="Lato Light"/>
                <a:cs typeface="Lato Light"/>
              </a:defRPr>
            </a:lvl1pPr>
          </a:lstStyle>
          <a:p>
            <a:pPr lvl="0"/>
            <a:endParaRPr lang="en-US" noProof="0" dirty="0"/>
          </a:p>
        </p:txBody>
      </p:sp>
      <p:sp>
        <p:nvSpPr>
          <p:cNvPr id="13" name="Picture Placeholder 13"/>
          <p:cNvSpPr>
            <a:spLocks noGrp="1" noChangeAspect="1"/>
          </p:cNvSpPr>
          <p:nvPr>
            <p:ph type="pic" sz="quarter" idx="16"/>
          </p:nvPr>
        </p:nvSpPr>
        <p:spPr>
          <a:xfrm>
            <a:off x="1397694" y="3654318"/>
            <a:ext cx="2317410" cy="2315295"/>
          </a:xfrm>
          <a:effectLst/>
        </p:spPr>
        <p:txBody>
          <a:bodyPr rtlCol="0">
            <a:normAutofit/>
          </a:bodyPr>
          <a:lstStyle>
            <a:lvl1pPr marL="0" indent="0">
              <a:buNone/>
              <a:defRPr sz="1800">
                <a:ln>
                  <a:noFill/>
                </a:ln>
                <a:solidFill>
                  <a:schemeClr val="tx1"/>
                </a:solidFill>
                <a:latin typeface="Lato Light"/>
                <a:cs typeface="Lato Light"/>
              </a:defRPr>
            </a:lvl1pPr>
          </a:lstStyle>
          <a:p>
            <a:pPr lvl="0"/>
            <a:endParaRPr lang="en-US" noProof="0" dirty="0"/>
          </a:p>
        </p:txBody>
      </p:sp>
    </p:spTree>
    <p:extLst>
      <p:ext uri="{BB962C8B-B14F-4D97-AF65-F5344CB8AC3E}">
        <p14:creationId xmlns:p14="http://schemas.microsoft.com/office/powerpoint/2010/main" val="1864022681"/>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2_Portfolio 3">
    <p:spTree>
      <p:nvGrpSpPr>
        <p:cNvPr id="1" name=""/>
        <p:cNvGrpSpPr/>
        <p:nvPr/>
      </p:nvGrpSpPr>
      <p:grpSpPr>
        <a:xfrm>
          <a:off x="0" y="0"/>
          <a:ext cx="0" cy="0"/>
          <a:chOff x="0" y="0"/>
          <a:chExt cx="0" cy="0"/>
        </a:xfrm>
      </p:grpSpPr>
      <p:sp>
        <p:nvSpPr>
          <p:cNvPr id="14" name="Picture Placeholder 13"/>
          <p:cNvSpPr>
            <a:spLocks noGrp="1"/>
          </p:cNvSpPr>
          <p:nvPr>
            <p:ph type="pic" sz="quarter" idx="10"/>
          </p:nvPr>
        </p:nvSpPr>
        <p:spPr>
          <a:xfrm>
            <a:off x="5595091" y="0"/>
            <a:ext cx="6596910" cy="6858000"/>
          </a:xfrm>
          <a:effectLst/>
        </p:spPr>
        <p:txBody>
          <a:bodyPr>
            <a:normAutofit/>
          </a:bodyPr>
          <a:lstStyle>
            <a:lvl1pPr marL="0" indent="0">
              <a:buNone/>
              <a:defRPr sz="2150">
                <a:ln>
                  <a:noFill/>
                </a:ln>
                <a:solidFill>
                  <a:schemeClr val="tx1"/>
                </a:solidFill>
                <a:latin typeface="Lato Light"/>
                <a:cs typeface="Lato Light"/>
              </a:defRPr>
            </a:lvl1pPr>
          </a:lstStyle>
          <a:p>
            <a:endParaRPr lang="en-US" dirty="0"/>
          </a:p>
        </p:txBody>
      </p:sp>
    </p:spTree>
    <p:extLst>
      <p:ext uri="{BB962C8B-B14F-4D97-AF65-F5344CB8AC3E}">
        <p14:creationId xmlns:p14="http://schemas.microsoft.com/office/powerpoint/2010/main" val="241609822"/>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3035115"/>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13" name="Picture Placeholder 12"/>
          <p:cNvSpPr>
            <a:spLocks noGrp="1"/>
          </p:cNvSpPr>
          <p:nvPr>
            <p:ph type="pic" sz="quarter" idx="10"/>
          </p:nvPr>
        </p:nvSpPr>
        <p:spPr>
          <a:xfrm>
            <a:off x="620870" y="1531742"/>
            <a:ext cx="2722370" cy="2427647"/>
          </a:xfrm>
          <a:prstGeom prst="rect">
            <a:avLst/>
          </a:prstGeom>
        </p:spPr>
        <p:txBody>
          <a:bodyPr>
            <a:normAutofit/>
          </a:bodyPr>
          <a:lstStyle>
            <a:lvl1pPr>
              <a:defRPr sz="1400">
                <a:solidFill>
                  <a:schemeClr val="tx1"/>
                </a:solidFill>
              </a:defRPr>
            </a:lvl1pPr>
          </a:lstStyle>
          <a:p>
            <a:endParaRPr lang="en-US" dirty="0"/>
          </a:p>
        </p:txBody>
      </p:sp>
      <p:sp>
        <p:nvSpPr>
          <p:cNvPr id="14" name="Picture Placeholder 12"/>
          <p:cNvSpPr>
            <a:spLocks noGrp="1"/>
          </p:cNvSpPr>
          <p:nvPr>
            <p:ph type="pic" sz="quarter" idx="11"/>
          </p:nvPr>
        </p:nvSpPr>
        <p:spPr>
          <a:xfrm>
            <a:off x="3359828" y="1531742"/>
            <a:ext cx="2722370" cy="2427647"/>
          </a:xfrm>
          <a:prstGeom prst="rect">
            <a:avLst/>
          </a:prstGeom>
        </p:spPr>
        <p:txBody>
          <a:bodyPr>
            <a:normAutofit/>
          </a:bodyPr>
          <a:lstStyle>
            <a:lvl1pPr>
              <a:defRPr sz="1400">
                <a:solidFill>
                  <a:schemeClr val="tx1"/>
                </a:solidFill>
              </a:defRPr>
            </a:lvl1pPr>
          </a:lstStyle>
          <a:p>
            <a:endParaRPr lang="en-US" dirty="0"/>
          </a:p>
        </p:txBody>
      </p:sp>
      <p:sp>
        <p:nvSpPr>
          <p:cNvPr id="15" name="Picture Placeholder 12"/>
          <p:cNvSpPr>
            <a:spLocks noGrp="1"/>
          </p:cNvSpPr>
          <p:nvPr>
            <p:ph type="pic" sz="quarter" idx="12"/>
          </p:nvPr>
        </p:nvSpPr>
        <p:spPr>
          <a:xfrm>
            <a:off x="6098789" y="1531742"/>
            <a:ext cx="2722370" cy="2427647"/>
          </a:xfrm>
          <a:prstGeom prst="rect">
            <a:avLst/>
          </a:prstGeom>
        </p:spPr>
        <p:txBody>
          <a:bodyPr>
            <a:normAutofit/>
          </a:bodyPr>
          <a:lstStyle>
            <a:lvl1pPr>
              <a:defRPr sz="1400">
                <a:solidFill>
                  <a:schemeClr val="tx1"/>
                </a:solidFill>
              </a:defRPr>
            </a:lvl1pPr>
          </a:lstStyle>
          <a:p>
            <a:endParaRPr lang="en-US" dirty="0"/>
          </a:p>
        </p:txBody>
      </p:sp>
      <p:sp>
        <p:nvSpPr>
          <p:cNvPr id="16" name="Picture Placeholder 12"/>
          <p:cNvSpPr>
            <a:spLocks noGrp="1"/>
          </p:cNvSpPr>
          <p:nvPr>
            <p:ph type="pic" sz="quarter" idx="13"/>
          </p:nvPr>
        </p:nvSpPr>
        <p:spPr>
          <a:xfrm>
            <a:off x="8839148" y="1531742"/>
            <a:ext cx="2722370" cy="2427647"/>
          </a:xfrm>
          <a:prstGeom prst="rect">
            <a:avLst/>
          </a:prstGeom>
        </p:spPr>
        <p:txBody>
          <a:bodyPr>
            <a:normAutofit/>
          </a:bodyPr>
          <a:lstStyle>
            <a:lvl1pPr>
              <a:defRPr sz="1400">
                <a:solidFill>
                  <a:schemeClr val="tx1"/>
                </a:solidFill>
              </a:defRPr>
            </a:lvl1pPr>
          </a:lstStyle>
          <a:p>
            <a:endParaRPr lang="en-US" dirty="0"/>
          </a:p>
        </p:txBody>
      </p:sp>
      <p:sp>
        <p:nvSpPr>
          <p:cNvPr id="17" name="Picture Placeholder 12"/>
          <p:cNvSpPr>
            <a:spLocks noGrp="1"/>
          </p:cNvSpPr>
          <p:nvPr>
            <p:ph type="pic" sz="quarter" idx="14"/>
          </p:nvPr>
        </p:nvSpPr>
        <p:spPr>
          <a:xfrm>
            <a:off x="620870" y="3976720"/>
            <a:ext cx="2722370" cy="2427647"/>
          </a:xfrm>
          <a:prstGeom prst="rect">
            <a:avLst/>
          </a:prstGeom>
        </p:spPr>
        <p:txBody>
          <a:bodyPr>
            <a:normAutofit/>
          </a:bodyPr>
          <a:lstStyle>
            <a:lvl1pPr>
              <a:defRPr sz="1400">
                <a:solidFill>
                  <a:schemeClr val="tx1"/>
                </a:solidFill>
              </a:defRPr>
            </a:lvl1pPr>
          </a:lstStyle>
          <a:p>
            <a:endParaRPr lang="en-US" dirty="0"/>
          </a:p>
        </p:txBody>
      </p:sp>
      <p:sp>
        <p:nvSpPr>
          <p:cNvPr id="18" name="Picture Placeholder 12"/>
          <p:cNvSpPr>
            <a:spLocks noGrp="1"/>
          </p:cNvSpPr>
          <p:nvPr>
            <p:ph type="pic" sz="quarter" idx="15"/>
          </p:nvPr>
        </p:nvSpPr>
        <p:spPr>
          <a:xfrm>
            <a:off x="3359828" y="3976720"/>
            <a:ext cx="2722370" cy="2427647"/>
          </a:xfrm>
          <a:prstGeom prst="rect">
            <a:avLst/>
          </a:prstGeom>
        </p:spPr>
        <p:txBody>
          <a:bodyPr>
            <a:normAutofit/>
          </a:bodyPr>
          <a:lstStyle>
            <a:lvl1pPr>
              <a:defRPr sz="1400">
                <a:solidFill>
                  <a:schemeClr val="tx1"/>
                </a:solidFill>
              </a:defRPr>
            </a:lvl1pPr>
          </a:lstStyle>
          <a:p>
            <a:endParaRPr lang="en-US" dirty="0"/>
          </a:p>
        </p:txBody>
      </p:sp>
      <p:sp>
        <p:nvSpPr>
          <p:cNvPr id="19" name="Picture Placeholder 12"/>
          <p:cNvSpPr>
            <a:spLocks noGrp="1"/>
          </p:cNvSpPr>
          <p:nvPr>
            <p:ph type="pic" sz="quarter" idx="16"/>
          </p:nvPr>
        </p:nvSpPr>
        <p:spPr>
          <a:xfrm>
            <a:off x="6098789" y="3976720"/>
            <a:ext cx="2722370" cy="2427647"/>
          </a:xfrm>
          <a:prstGeom prst="rect">
            <a:avLst/>
          </a:prstGeom>
        </p:spPr>
        <p:txBody>
          <a:bodyPr>
            <a:normAutofit/>
          </a:bodyPr>
          <a:lstStyle>
            <a:lvl1pPr>
              <a:defRPr sz="1400">
                <a:solidFill>
                  <a:schemeClr val="tx1"/>
                </a:solidFill>
              </a:defRPr>
            </a:lvl1pPr>
          </a:lstStyle>
          <a:p>
            <a:endParaRPr lang="en-US" dirty="0"/>
          </a:p>
        </p:txBody>
      </p:sp>
      <p:sp>
        <p:nvSpPr>
          <p:cNvPr id="20" name="Picture Placeholder 12"/>
          <p:cNvSpPr>
            <a:spLocks noGrp="1"/>
          </p:cNvSpPr>
          <p:nvPr>
            <p:ph type="pic" sz="quarter" idx="17"/>
          </p:nvPr>
        </p:nvSpPr>
        <p:spPr>
          <a:xfrm>
            <a:off x="8839148" y="3976720"/>
            <a:ext cx="2722370" cy="2427647"/>
          </a:xfrm>
          <a:prstGeom prst="rect">
            <a:avLst/>
          </a:prstGeom>
        </p:spPr>
        <p:txBody>
          <a:bodyPr>
            <a:normAutofit/>
          </a:bodyPr>
          <a:lstStyle>
            <a:lvl1pPr>
              <a:defRPr sz="1400">
                <a:solidFill>
                  <a:schemeClr val="tx1"/>
                </a:solidFill>
              </a:defRPr>
            </a:lvl1pPr>
          </a:lstStyle>
          <a:p>
            <a:endParaRPr lang="en-US" dirty="0"/>
          </a:p>
        </p:txBody>
      </p:sp>
    </p:spTree>
    <p:extLst>
      <p:ext uri="{BB962C8B-B14F-4D97-AF65-F5344CB8AC3E}">
        <p14:creationId xmlns:p14="http://schemas.microsoft.com/office/powerpoint/2010/main" val="1886935283"/>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5999"/>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086" indent="0" algn="ctr">
              <a:buNone/>
              <a:defRPr sz="2000"/>
            </a:lvl2pPr>
            <a:lvl3pPr marL="914172" indent="0" algn="ctr">
              <a:buNone/>
              <a:defRPr sz="1800"/>
            </a:lvl3pPr>
            <a:lvl4pPr marL="1371257" indent="0" algn="ctr">
              <a:buNone/>
              <a:defRPr sz="1600"/>
            </a:lvl4pPr>
            <a:lvl5pPr marL="1828343" indent="0" algn="ctr">
              <a:buNone/>
              <a:defRPr sz="1600"/>
            </a:lvl5pPr>
            <a:lvl6pPr marL="2285429" indent="0" algn="ctr">
              <a:buNone/>
              <a:defRPr sz="1600"/>
            </a:lvl6pPr>
            <a:lvl7pPr marL="2742514" indent="0" algn="ctr">
              <a:buNone/>
              <a:defRPr sz="1600"/>
            </a:lvl7pPr>
            <a:lvl8pPr marL="3199600" indent="0" algn="ctr">
              <a:buNone/>
              <a:defRPr sz="1600"/>
            </a:lvl8pPr>
            <a:lvl9pPr marL="3656686"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217"/>
            <a:fld id="{C764DE79-268F-4C1A-8933-263129D2AF90}" type="datetimeFigureOut">
              <a:rPr lang="en-US" smtClean="0">
                <a:solidFill>
                  <a:srgbClr val="737572"/>
                </a:solidFill>
              </a:rPr>
              <a:pPr defTabSz="914217"/>
              <a:t>7/31/2019</a:t>
            </a:fld>
            <a:endParaRPr lang="en-US" dirty="0">
              <a:solidFill>
                <a:srgbClr val="737572"/>
              </a:solidFill>
            </a:endParaRPr>
          </a:p>
        </p:txBody>
      </p:sp>
      <p:sp>
        <p:nvSpPr>
          <p:cNvPr id="5" name="Footer Placeholder 4"/>
          <p:cNvSpPr>
            <a:spLocks noGrp="1"/>
          </p:cNvSpPr>
          <p:nvPr>
            <p:ph type="ftr" sz="quarter" idx="11"/>
          </p:nvPr>
        </p:nvSpPr>
        <p:spPr>
          <a:xfrm>
            <a:off x="4038601" y="6356351"/>
            <a:ext cx="4114800" cy="365125"/>
          </a:xfrm>
          <a:prstGeom prst="rect">
            <a:avLst/>
          </a:prstGeom>
        </p:spPr>
        <p:txBody>
          <a:bodyPr/>
          <a:lstStyle/>
          <a:p>
            <a:pPr defTabSz="914217"/>
            <a:endParaRPr lang="en-US" dirty="0">
              <a:solidFill>
                <a:srgbClr val="737572"/>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217"/>
            <a:fld id="{48F63A3B-78C7-47BE-AE5E-E10140E04643}" type="slidenum">
              <a:rPr lang="en-US" smtClean="0">
                <a:solidFill>
                  <a:srgbClr val="737572"/>
                </a:solidFill>
              </a:rPr>
              <a:pPr defTabSz="914217"/>
              <a:t>‹#›</a:t>
            </a:fld>
            <a:endParaRPr lang="en-US" dirty="0">
              <a:solidFill>
                <a:srgbClr val="737572"/>
              </a:solidFill>
            </a:endParaRPr>
          </a:p>
        </p:txBody>
      </p:sp>
    </p:spTree>
    <p:extLst>
      <p:ext uri="{BB962C8B-B14F-4D97-AF65-F5344CB8AC3E}">
        <p14:creationId xmlns:p14="http://schemas.microsoft.com/office/powerpoint/2010/main" val="1180028906"/>
      </p:ext>
    </p:extLst>
  </p:cSld>
  <p:clrMapOvr>
    <a:masterClrMapping/>
  </p:clrMapOvr>
  <p:hf hdr="0" ftr="0" dt="0"/>
</p:sldLayout>
</file>

<file path=ppt/slideLayouts/slideLayout1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1" y="365126"/>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217"/>
            <a:fld id="{C764DE79-268F-4C1A-8933-263129D2AF90}" type="datetimeFigureOut">
              <a:rPr lang="en-US" smtClean="0">
                <a:solidFill>
                  <a:srgbClr val="737572"/>
                </a:solidFill>
              </a:rPr>
              <a:pPr defTabSz="914217"/>
              <a:t>7/31/2019</a:t>
            </a:fld>
            <a:endParaRPr lang="en-US" dirty="0">
              <a:solidFill>
                <a:srgbClr val="737572"/>
              </a:solidFill>
            </a:endParaRPr>
          </a:p>
        </p:txBody>
      </p:sp>
      <p:sp>
        <p:nvSpPr>
          <p:cNvPr id="5" name="Footer Placeholder 4"/>
          <p:cNvSpPr>
            <a:spLocks noGrp="1"/>
          </p:cNvSpPr>
          <p:nvPr>
            <p:ph type="ftr" sz="quarter" idx="11"/>
          </p:nvPr>
        </p:nvSpPr>
        <p:spPr>
          <a:xfrm>
            <a:off x="4038601" y="6356351"/>
            <a:ext cx="4114800" cy="365125"/>
          </a:xfrm>
          <a:prstGeom prst="rect">
            <a:avLst/>
          </a:prstGeom>
        </p:spPr>
        <p:txBody>
          <a:bodyPr/>
          <a:lstStyle/>
          <a:p>
            <a:pPr defTabSz="914217"/>
            <a:endParaRPr lang="en-US" dirty="0">
              <a:solidFill>
                <a:srgbClr val="737572"/>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217"/>
            <a:fld id="{48F63A3B-78C7-47BE-AE5E-E10140E04643}" type="slidenum">
              <a:rPr lang="en-US" smtClean="0">
                <a:solidFill>
                  <a:srgbClr val="737572"/>
                </a:solidFill>
              </a:rPr>
              <a:pPr defTabSz="914217"/>
              <a:t>‹#›</a:t>
            </a:fld>
            <a:endParaRPr lang="en-US" dirty="0">
              <a:solidFill>
                <a:srgbClr val="737572"/>
              </a:solidFill>
            </a:endParaRPr>
          </a:p>
        </p:txBody>
      </p:sp>
    </p:spTree>
    <p:extLst>
      <p:ext uri="{BB962C8B-B14F-4D97-AF65-F5344CB8AC3E}">
        <p14:creationId xmlns:p14="http://schemas.microsoft.com/office/powerpoint/2010/main" val="1748541840"/>
      </p:ext>
    </p:extLst>
  </p:cSld>
  <p:clrMapOvr>
    <a:masterClrMapping/>
  </p:clrMapOvr>
  <p:hf hdr="0" ftr="0" dt="0"/>
</p:sldLayout>
</file>

<file path=ppt/slideLayouts/slideLayout1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9"/>
            <a:ext cx="10515600" cy="2852737"/>
          </a:xfrm>
          <a:prstGeom prst="rect">
            <a:avLst/>
          </a:prstGeom>
        </p:spPr>
        <p:txBody>
          <a:bodyPr anchor="b"/>
          <a:lstStyle>
            <a:lvl1pPr>
              <a:defRPr sz="5999"/>
            </a:lvl1pPr>
          </a:lstStyle>
          <a:p>
            <a:r>
              <a:rPr lang="en-US"/>
              <a:t>Click to edit Master title style</a:t>
            </a:r>
            <a:endParaRPr lang="en-US" dirty="0"/>
          </a:p>
        </p:txBody>
      </p:sp>
      <p:sp>
        <p:nvSpPr>
          <p:cNvPr id="3" name="Text Placeholder 2"/>
          <p:cNvSpPr>
            <a:spLocks noGrp="1"/>
          </p:cNvSpPr>
          <p:nvPr>
            <p:ph type="body" idx="1"/>
          </p:nvPr>
        </p:nvSpPr>
        <p:spPr>
          <a:xfrm>
            <a:off x="831850" y="4589464"/>
            <a:ext cx="10515600" cy="1500187"/>
          </a:xfrm>
        </p:spPr>
        <p:txBody>
          <a:bodyPr/>
          <a:lstStyle>
            <a:lvl1pPr marL="0" indent="0">
              <a:buNone/>
              <a:defRPr sz="2400">
                <a:solidFill>
                  <a:schemeClr val="tx1">
                    <a:tint val="75000"/>
                  </a:schemeClr>
                </a:solidFill>
              </a:defRPr>
            </a:lvl1pPr>
            <a:lvl2pPr marL="457086" indent="0">
              <a:buNone/>
              <a:defRPr sz="2000">
                <a:solidFill>
                  <a:schemeClr val="tx1">
                    <a:tint val="75000"/>
                  </a:schemeClr>
                </a:solidFill>
              </a:defRPr>
            </a:lvl2pPr>
            <a:lvl3pPr marL="914172" indent="0">
              <a:buNone/>
              <a:defRPr sz="1800">
                <a:solidFill>
                  <a:schemeClr val="tx1">
                    <a:tint val="75000"/>
                  </a:schemeClr>
                </a:solidFill>
              </a:defRPr>
            </a:lvl3pPr>
            <a:lvl4pPr marL="1371257" indent="0">
              <a:buNone/>
              <a:defRPr sz="1600">
                <a:solidFill>
                  <a:schemeClr val="tx1">
                    <a:tint val="75000"/>
                  </a:schemeClr>
                </a:solidFill>
              </a:defRPr>
            </a:lvl4pPr>
            <a:lvl5pPr marL="1828343" indent="0">
              <a:buNone/>
              <a:defRPr sz="1600">
                <a:solidFill>
                  <a:schemeClr val="tx1">
                    <a:tint val="75000"/>
                  </a:schemeClr>
                </a:solidFill>
              </a:defRPr>
            </a:lvl5pPr>
            <a:lvl6pPr marL="2285429" indent="0">
              <a:buNone/>
              <a:defRPr sz="1600">
                <a:solidFill>
                  <a:schemeClr val="tx1">
                    <a:tint val="75000"/>
                  </a:schemeClr>
                </a:solidFill>
              </a:defRPr>
            </a:lvl6pPr>
            <a:lvl7pPr marL="2742514" indent="0">
              <a:buNone/>
              <a:defRPr sz="1600">
                <a:solidFill>
                  <a:schemeClr val="tx1">
                    <a:tint val="75000"/>
                  </a:schemeClr>
                </a:solidFill>
              </a:defRPr>
            </a:lvl7pPr>
            <a:lvl8pPr marL="3199600" indent="0">
              <a:buNone/>
              <a:defRPr sz="1600">
                <a:solidFill>
                  <a:schemeClr val="tx1">
                    <a:tint val="75000"/>
                  </a:schemeClr>
                </a:solidFill>
              </a:defRPr>
            </a:lvl8pPr>
            <a:lvl9pPr marL="3656686"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217"/>
            <a:fld id="{C764DE79-268F-4C1A-8933-263129D2AF90}" type="datetimeFigureOut">
              <a:rPr lang="en-US" smtClean="0">
                <a:solidFill>
                  <a:srgbClr val="737572"/>
                </a:solidFill>
              </a:rPr>
              <a:pPr defTabSz="914217"/>
              <a:t>7/31/2019</a:t>
            </a:fld>
            <a:endParaRPr lang="en-US" dirty="0">
              <a:solidFill>
                <a:srgbClr val="737572"/>
              </a:solidFill>
            </a:endParaRPr>
          </a:p>
        </p:txBody>
      </p:sp>
      <p:sp>
        <p:nvSpPr>
          <p:cNvPr id="5" name="Footer Placeholder 4"/>
          <p:cNvSpPr>
            <a:spLocks noGrp="1"/>
          </p:cNvSpPr>
          <p:nvPr>
            <p:ph type="ftr" sz="quarter" idx="11"/>
          </p:nvPr>
        </p:nvSpPr>
        <p:spPr>
          <a:xfrm>
            <a:off x="4038601" y="6356351"/>
            <a:ext cx="4114800" cy="365125"/>
          </a:xfrm>
          <a:prstGeom prst="rect">
            <a:avLst/>
          </a:prstGeom>
        </p:spPr>
        <p:txBody>
          <a:bodyPr/>
          <a:lstStyle/>
          <a:p>
            <a:pPr defTabSz="914217"/>
            <a:endParaRPr lang="en-US" dirty="0">
              <a:solidFill>
                <a:srgbClr val="737572"/>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217"/>
            <a:fld id="{48F63A3B-78C7-47BE-AE5E-E10140E04643}" type="slidenum">
              <a:rPr lang="en-US" smtClean="0">
                <a:solidFill>
                  <a:srgbClr val="737572"/>
                </a:solidFill>
              </a:rPr>
              <a:pPr defTabSz="914217"/>
              <a:t>‹#›</a:t>
            </a:fld>
            <a:endParaRPr lang="en-US" dirty="0">
              <a:solidFill>
                <a:srgbClr val="737572"/>
              </a:solidFill>
            </a:endParaRPr>
          </a:p>
        </p:txBody>
      </p:sp>
    </p:spTree>
    <p:extLst>
      <p:ext uri="{BB962C8B-B14F-4D97-AF65-F5344CB8AC3E}">
        <p14:creationId xmlns:p14="http://schemas.microsoft.com/office/powerpoint/2010/main" val="4079258224"/>
      </p:ext>
    </p:extLst>
  </p:cSld>
  <p:clrMapOvr>
    <a:masterClrMapping/>
  </p:clrMapOvr>
  <p:hf hdr="0" ftr="0" dt="0"/>
</p:sldLayout>
</file>

<file path=ppt/slideLayouts/slideLayout1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1" y="365126"/>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217"/>
            <a:fld id="{C764DE79-268F-4C1A-8933-263129D2AF90}" type="datetimeFigureOut">
              <a:rPr lang="en-US" smtClean="0">
                <a:solidFill>
                  <a:srgbClr val="737572"/>
                </a:solidFill>
              </a:rPr>
              <a:pPr defTabSz="914217"/>
              <a:t>7/31/2019</a:t>
            </a:fld>
            <a:endParaRPr lang="en-US" dirty="0">
              <a:solidFill>
                <a:srgbClr val="737572"/>
              </a:solidFill>
            </a:endParaRPr>
          </a:p>
        </p:txBody>
      </p:sp>
      <p:sp>
        <p:nvSpPr>
          <p:cNvPr id="6" name="Footer Placeholder 5"/>
          <p:cNvSpPr>
            <a:spLocks noGrp="1"/>
          </p:cNvSpPr>
          <p:nvPr>
            <p:ph type="ftr" sz="quarter" idx="11"/>
          </p:nvPr>
        </p:nvSpPr>
        <p:spPr>
          <a:xfrm>
            <a:off x="4038601" y="6356351"/>
            <a:ext cx="4114800" cy="365125"/>
          </a:xfrm>
          <a:prstGeom prst="rect">
            <a:avLst/>
          </a:prstGeom>
        </p:spPr>
        <p:txBody>
          <a:bodyPr/>
          <a:lstStyle/>
          <a:p>
            <a:pPr defTabSz="914217"/>
            <a:endParaRPr lang="en-US" dirty="0">
              <a:solidFill>
                <a:srgbClr val="737572"/>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217"/>
            <a:fld id="{48F63A3B-78C7-47BE-AE5E-E10140E04643}" type="slidenum">
              <a:rPr lang="en-US" smtClean="0">
                <a:solidFill>
                  <a:srgbClr val="737572"/>
                </a:solidFill>
              </a:rPr>
              <a:pPr defTabSz="914217"/>
              <a:t>‹#›</a:t>
            </a:fld>
            <a:endParaRPr lang="en-US" dirty="0">
              <a:solidFill>
                <a:srgbClr val="737572"/>
              </a:solidFill>
            </a:endParaRPr>
          </a:p>
        </p:txBody>
      </p:sp>
    </p:spTree>
    <p:extLst>
      <p:ext uri="{BB962C8B-B14F-4D97-AF65-F5344CB8AC3E}">
        <p14:creationId xmlns:p14="http://schemas.microsoft.com/office/powerpoint/2010/main" val="2052886979"/>
      </p:ext>
    </p:extLst>
  </p:cSld>
  <p:clrMapOvr>
    <a:masterClrMapping/>
  </p:clrMapOvr>
  <p:hf hdr="0" ftr="0" dt="0"/>
</p:sldLayout>
</file>

<file path=ppt/slideLayouts/slideLayout1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086" indent="0">
              <a:buNone/>
              <a:defRPr sz="2000" b="1"/>
            </a:lvl2pPr>
            <a:lvl3pPr marL="914172" indent="0">
              <a:buNone/>
              <a:defRPr sz="1800" b="1"/>
            </a:lvl3pPr>
            <a:lvl4pPr marL="1371257" indent="0">
              <a:buNone/>
              <a:defRPr sz="1600" b="1"/>
            </a:lvl4pPr>
            <a:lvl5pPr marL="1828343" indent="0">
              <a:buNone/>
              <a:defRPr sz="1600" b="1"/>
            </a:lvl5pPr>
            <a:lvl6pPr marL="2285429" indent="0">
              <a:buNone/>
              <a:defRPr sz="1600" b="1"/>
            </a:lvl6pPr>
            <a:lvl7pPr marL="2742514" indent="0">
              <a:buNone/>
              <a:defRPr sz="1600" b="1"/>
            </a:lvl7pPr>
            <a:lvl8pPr marL="3199600" indent="0">
              <a:buNone/>
              <a:defRPr sz="1600" b="1"/>
            </a:lvl8pPr>
            <a:lvl9pPr marL="3656686"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086" indent="0">
              <a:buNone/>
              <a:defRPr sz="2000" b="1"/>
            </a:lvl2pPr>
            <a:lvl3pPr marL="914172" indent="0">
              <a:buNone/>
              <a:defRPr sz="1800" b="1"/>
            </a:lvl3pPr>
            <a:lvl4pPr marL="1371257" indent="0">
              <a:buNone/>
              <a:defRPr sz="1600" b="1"/>
            </a:lvl4pPr>
            <a:lvl5pPr marL="1828343" indent="0">
              <a:buNone/>
              <a:defRPr sz="1600" b="1"/>
            </a:lvl5pPr>
            <a:lvl6pPr marL="2285429" indent="0">
              <a:buNone/>
              <a:defRPr sz="1600" b="1"/>
            </a:lvl6pPr>
            <a:lvl7pPr marL="2742514" indent="0">
              <a:buNone/>
              <a:defRPr sz="1600" b="1"/>
            </a:lvl7pPr>
            <a:lvl8pPr marL="3199600" indent="0">
              <a:buNone/>
              <a:defRPr sz="1600" b="1"/>
            </a:lvl8pPr>
            <a:lvl9pPr marL="365668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838200" y="6356351"/>
            <a:ext cx="2743200" cy="365125"/>
          </a:xfrm>
          <a:prstGeom prst="rect">
            <a:avLst/>
          </a:prstGeom>
        </p:spPr>
        <p:txBody>
          <a:bodyPr/>
          <a:lstStyle/>
          <a:p>
            <a:pPr defTabSz="914217"/>
            <a:fld id="{C764DE79-268F-4C1A-8933-263129D2AF90}" type="datetimeFigureOut">
              <a:rPr lang="en-US" smtClean="0">
                <a:solidFill>
                  <a:srgbClr val="737572"/>
                </a:solidFill>
              </a:rPr>
              <a:pPr defTabSz="914217"/>
              <a:t>7/31/2019</a:t>
            </a:fld>
            <a:endParaRPr lang="en-US" dirty="0">
              <a:solidFill>
                <a:srgbClr val="737572"/>
              </a:solidFill>
            </a:endParaRPr>
          </a:p>
        </p:txBody>
      </p:sp>
      <p:sp>
        <p:nvSpPr>
          <p:cNvPr id="8" name="Footer Placeholder 7"/>
          <p:cNvSpPr>
            <a:spLocks noGrp="1"/>
          </p:cNvSpPr>
          <p:nvPr>
            <p:ph type="ftr" sz="quarter" idx="11"/>
          </p:nvPr>
        </p:nvSpPr>
        <p:spPr>
          <a:xfrm>
            <a:off x="4038601" y="6356351"/>
            <a:ext cx="4114800" cy="365125"/>
          </a:xfrm>
          <a:prstGeom prst="rect">
            <a:avLst/>
          </a:prstGeom>
        </p:spPr>
        <p:txBody>
          <a:bodyPr/>
          <a:lstStyle/>
          <a:p>
            <a:pPr defTabSz="914217"/>
            <a:endParaRPr lang="en-US" dirty="0">
              <a:solidFill>
                <a:srgbClr val="737572"/>
              </a:solidFill>
            </a:endParaRPr>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pPr defTabSz="914217"/>
            <a:fld id="{48F63A3B-78C7-47BE-AE5E-E10140E04643}" type="slidenum">
              <a:rPr lang="en-US" smtClean="0">
                <a:solidFill>
                  <a:srgbClr val="737572"/>
                </a:solidFill>
              </a:rPr>
              <a:pPr defTabSz="914217"/>
              <a:t>‹#›</a:t>
            </a:fld>
            <a:endParaRPr lang="en-US" dirty="0">
              <a:solidFill>
                <a:srgbClr val="737572"/>
              </a:solidFill>
            </a:endParaRPr>
          </a:p>
        </p:txBody>
      </p:sp>
    </p:spTree>
    <p:extLst>
      <p:ext uri="{BB962C8B-B14F-4D97-AF65-F5344CB8AC3E}">
        <p14:creationId xmlns:p14="http://schemas.microsoft.com/office/powerpoint/2010/main" val="3954915802"/>
      </p:ext>
    </p:extLst>
  </p:cSld>
  <p:clrMapOvr>
    <a:masterClrMapping/>
  </p:clrMapOvr>
  <p:hf hdr="0" ftr="0" dt="0"/>
</p:sldLayout>
</file>

<file path=ppt/slideLayouts/slideLayout1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1" y="365126"/>
            <a:ext cx="10515600" cy="1325563"/>
          </a:xfrm>
          <a:prstGeom prst="rect">
            <a:avLst/>
          </a:prstGeom>
        </p:spPr>
        <p:txBody>
          <a:bodyPr/>
          <a:lstStyle/>
          <a:p>
            <a:r>
              <a:rPr lang="en-US"/>
              <a:t>Click to edit Master title style</a:t>
            </a:r>
            <a:endParaRPr lang="en-US" dirty="0"/>
          </a:p>
        </p:txBody>
      </p:sp>
      <p:sp>
        <p:nvSpPr>
          <p:cNvPr id="3" name="Date Placeholder 2"/>
          <p:cNvSpPr>
            <a:spLocks noGrp="1"/>
          </p:cNvSpPr>
          <p:nvPr>
            <p:ph type="dt" sz="half" idx="10"/>
          </p:nvPr>
        </p:nvSpPr>
        <p:spPr>
          <a:xfrm>
            <a:off x="838200" y="6356351"/>
            <a:ext cx="2743200" cy="365125"/>
          </a:xfrm>
          <a:prstGeom prst="rect">
            <a:avLst/>
          </a:prstGeom>
        </p:spPr>
        <p:txBody>
          <a:bodyPr/>
          <a:lstStyle/>
          <a:p>
            <a:pPr defTabSz="914217"/>
            <a:fld id="{C764DE79-268F-4C1A-8933-263129D2AF90}" type="datetimeFigureOut">
              <a:rPr lang="en-US" smtClean="0">
                <a:solidFill>
                  <a:srgbClr val="737572"/>
                </a:solidFill>
              </a:rPr>
              <a:pPr defTabSz="914217"/>
              <a:t>7/31/2019</a:t>
            </a:fld>
            <a:endParaRPr lang="en-US" dirty="0">
              <a:solidFill>
                <a:srgbClr val="737572"/>
              </a:solidFill>
            </a:endParaRPr>
          </a:p>
        </p:txBody>
      </p:sp>
      <p:sp>
        <p:nvSpPr>
          <p:cNvPr id="4" name="Footer Placeholder 3"/>
          <p:cNvSpPr>
            <a:spLocks noGrp="1"/>
          </p:cNvSpPr>
          <p:nvPr>
            <p:ph type="ftr" sz="quarter" idx="11"/>
          </p:nvPr>
        </p:nvSpPr>
        <p:spPr>
          <a:xfrm>
            <a:off x="4038601" y="6356351"/>
            <a:ext cx="4114800" cy="365125"/>
          </a:xfrm>
          <a:prstGeom prst="rect">
            <a:avLst/>
          </a:prstGeom>
        </p:spPr>
        <p:txBody>
          <a:bodyPr/>
          <a:lstStyle/>
          <a:p>
            <a:pPr defTabSz="914217"/>
            <a:endParaRPr lang="en-US" dirty="0">
              <a:solidFill>
                <a:srgbClr val="737572"/>
              </a:solidFill>
            </a:endParaRPr>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pPr defTabSz="914217"/>
            <a:fld id="{48F63A3B-78C7-47BE-AE5E-E10140E04643}" type="slidenum">
              <a:rPr lang="en-US" smtClean="0">
                <a:solidFill>
                  <a:srgbClr val="737572"/>
                </a:solidFill>
              </a:rPr>
              <a:pPr defTabSz="914217"/>
              <a:t>‹#›</a:t>
            </a:fld>
            <a:endParaRPr lang="en-US" dirty="0">
              <a:solidFill>
                <a:srgbClr val="737572"/>
              </a:solidFill>
            </a:endParaRPr>
          </a:p>
        </p:txBody>
      </p:sp>
    </p:spTree>
    <p:extLst>
      <p:ext uri="{BB962C8B-B14F-4D97-AF65-F5344CB8AC3E}">
        <p14:creationId xmlns:p14="http://schemas.microsoft.com/office/powerpoint/2010/main" val="849360094"/>
      </p:ext>
    </p:extLst>
  </p:cSld>
  <p:clrMapOvr>
    <a:masterClrMapping/>
  </p:clrMapOvr>
  <p:hf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2" y="365129"/>
            <a:ext cx="10515600" cy="1325563"/>
          </a:xfrm>
          <a:prstGeom prst="rect">
            <a:avLst/>
          </a:prstGeom>
        </p:spPr>
        <p:txBody>
          <a:bodyPr/>
          <a:lstStyle/>
          <a:p>
            <a:r>
              <a:rPr lang="en-US"/>
              <a:t>Click to edit Master title style</a:t>
            </a:r>
            <a:endParaRPr lang="en-US" dirty="0"/>
          </a:p>
        </p:txBody>
      </p:sp>
      <p:sp>
        <p:nvSpPr>
          <p:cNvPr id="3" name="Date Placeholder 2"/>
          <p:cNvSpPr>
            <a:spLocks noGrp="1"/>
          </p:cNvSpPr>
          <p:nvPr>
            <p:ph type="dt" sz="half" idx="10"/>
          </p:nvPr>
        </p:nvSpPr>
        <p:spPr>
          <a:xfrm>
            <a:off x="838578" y="6356508"/>
            <a:ext cx="2743121" cy="365126"/>
          </a:xfrm>
          <a:prstGeom prst="rect">
            <a:avLst/>
          </a:prstGeom>
        </p:spPr>
        <p:txBody>
          <a:bodyPr lIns="83313" tIns="41811" rIns="83313" bIns="41811"/>
          <a:lstStyle>
            <a:lvl1pPr defTabSz="835569" eaLnBrk="1" fontAlgn="auto" hangingPunct="1">
              <a:spcBef>
                <a:spcPts val="0"/>
              </a:spcBef>
              <a:spcAft>
                <a:spcPts val="0"/>
              </a:spcAft>
              <a:defRPr sz="1850">
                <a:solidFill>
                  <a:srgbClr val="737572"/>
                </a:solidFill>
                <a:latin typeface="Calibri"/>
                <a:ea typeface="+mn-ea"/>
              </a:defRPr>
            </a:lvl1pPr>
          </a:lstStyle>
          <a:p>
            <a:pPr>
              <a:defRPr/>
            </a:pPr>
            <a:fld id="{88E7645F-5C83-4B9D-983E-9788433C7353}" type="datetimeFigureOut">
              <a:rPr lang="en-US"/>
              <a:pPr>
                <a:defRPr/>
              </a:pPr>
              <a:t>7/31/2019</a:t>
            </a:fld>
            <a:endParaRPr lang="en-US" dirty="0"/>
          </a:p>
        </p:txBody>
      </p:sp>
      <p:sp>
        <p:nvSpPr>
          <p:cNvPr id="4" name="Footer Placeholder 3"/>
          <p:cNvSpPr>
            <a:spLocks noGrp="1"/>
          </p:cNvSpPr>
          <p:nvPr>
            <p:ph type="ftr" sz="quarter" idx="11"/>
          </p:nvPr>
        </p:nvSpPr>
        <p:spPr>
          <a:xfrm>
            <a:off x="4039268" y="6356508"/>
            <a:ext cx="4114284" cy="365126"/>
          </a:xfrm>
          <a:prstGeom prst="rect">
            <a:avLst/>
          </a:prstGeom>
        </p:spPr>
        <p:txBody>
          <a:bodyPr lIns="83313" tIns="41811" rIns="83313" bIns="41811"/>
          <a:lstStyle>
            <a:lvl1pPr defTabSz="835569" eaLnBrk="1" fontAlgn="auto" hangingPunct="1">
              <a:spcBef>
                <a:spcPts val="0"/>
              </a:spcBef>
              <a:spcAft>
                <a:spcPts val="0"/>
              </a:spcAft>
              <a:defRPr sz="1850">
                <a:solidFill>
                  <a:srgbClr val="737572"/>
                </a:solidFill>
                <a:latin typeface="Calibri"/>
                <a:ea typeface="+mn-ea"/>
              </a:defRPr>
            </a:lvl1pPr>
          </a:lstStyle>
          <a:p>
            <a:pPr>
              <a:defRPr/>
            </a:pPr>
            <a:endParaRPr lang="en-US" dirty="0"/>
          </a:p>
        </p:txBody>
      </p:sp>
      <p:sp>
        <p:nvSpPr>
          <p:cNvPr id="5" name="Slide Number Placeholder 4"/>
          <p:cNvSpPr>
            <a:spLocks noGrp="1"/>
          </p:cNvSpPr>
          <p:nvPr>
            <p:ph type="sldNum" sz="quarter" idx="12"/>
          </p:nvPr>
        </p:nvSpPr>
        <p:spPr>
          <a:xfrm>
            <a:off x="8610461" y="6356508"/>
            <a:ext cx="2743120" cy="365126"/>
          </a:xfrm>
          <a:prstGeom prst="rect">
            <a:avLst/>
          </a:prstGeom>
        </p:spPr>
        <p:txBody>
          <a:bodyPr lIns="83313" tIns="41811" rIns="83313" bIns="41811"/>
          <a:lstStyle>
            <a:lvl1pPr defTabSz="835569" eaLnBrk="1" fontAlgn="auto" hangingPunct="1">
              <a:spcBef>
                <a:spcPts val="0"/>
              </a:spcBef>
              <a:spcAft>
                <a:spcPts val="0"/>
              </a:spcAft>
              <a:defRPr sz="1850">
                <a:solidFill>
                  <a:srgbClr val="737572"/>
                </a:solidFill>
                <a:latin typeface="Calibri"/>
                <a:ea typeface="+mn-ea"/>
              </a:defRPr>
            </a:lvl1pPr>
          </a:lstStyle>
          <a:p>
            <a:pPr>
              <a:defRPr/>
            </a:pPr>
            <a:fld id="{04C44167-ED74-41AC-9E38-28054F04EB85}" type="slidenum">
              <a:rPr lang="en-US"/>
              <a:pPr>
                <a:defRPr/>
              </a:pPr>
              <a:t>‹#›</a:t>
            </a:fld>
            <a:endParaRPr lang="en-US" dirty="0"/>
          </a:p>
        </p:txBody>
      </p:sp>
    </p:spTree>
    <p:extLst>
      <p:ext uri="{BB962C8B-B14F-4D97-AF65-F5344CB8AC3E}">
        <p14:creationId xmlns:p14="http://schemas.microsoft.com/office/powerpoint/2010/main" val="205678783"/>
      </p:ext>
    </p:extLst>
  </p:cSld>
  <p:clrMapOvr>
    <a:masterClrMapping/>
  </p:clrMapOvr>
  <p:hf hdr="0" ftr="0" dt="0"/>
</p:sldLayout>
</file>

<file path=ppt/slideLayouts/slideLayout1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pPr defTabSz="914217"/>
            <a:fld id="{C764DE79-268F-4C1A-8933-263129D2AF90}" type="datetimeFigureOut">
              <a:rPr lang="en-US" smtClean="0">
                <a:solidFill>
                  <a:srgbClr val="737572"/>
                </a:solidFill>
              </a:rPr>
              <a:pPr defTabSz="914217"/>
              <a:t>7/31/2019</a:t>
            </a:fld>
            <a:endParaRPr lang="en-US" dirty="0">
              <a:solidFill>
                <a:srgbClr val="737572"/>
              </a:solidFill>
            </a:endParaRPr>
          </a:p>
        </p:txBody>
      </p:sp>
      <p:sp>
        <p:nvSpPr>
          <p:cNvPr id="3" name="Footer Placeholder 2"/>
          <p:cNvSpPr>
            <a:spLocks noGrp="1"/>
          </p:cNvSpPr>
          <p:nvPr>
            <p:ph type="ftr" sz="quarter" idx="11"/>
          </p:nvPr>
        </p:nvSpPr>
        <p:spPr>
          <a:xfrm>
            <a:off x="4038601" y="6356351"/>
            <a:ext cx="4114800" cy="365125"/>
          </a:xfrm>
          <a:prstGeom prst="rect">
            <a:avLst/>
          </a:prstGeom>
        </p:spPr>
        <p:txBody>
          <a:bodyPr/>
          <a:lstStyle/>
          <a:p>
            <a:pPr defTabSz="914217"/>
            <a:endParaRPr lang="en-US" dirty="0">
              <a:solidFill>
                <a:srgbClr val="737572"/>
              </a:solidFill>
            </a:endParaRPr>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pPr defTabSz="914217"/>
            <a:fld id="{48F63A3B-78C7-47BE-AE5E-E10140E04643}" type="slidenum">
              <a:rPr lang="en-US" smtClean="0">
                <a:solidFill>
                  <a:srgbClr val="737572"/>
                </a:solidFill>
              </a:rPr>
              <a:pPr defTabSz="914217"/>
              <a:t>‹#›</a:t>
            </a:fld>
            <a:endParaRPr lang="en-US" dirty="0">
              <a:solidFill>
                <a:srgbClr val="737572"/>
              </a:solidFill>
            </a:endParaRPr>
          </a:p>
        </p:txBody>
      </p:sp>
    </p:spTree>
    <p:extLst>
      <p:ext uri="{BB962C8B-B14F-4D97-AF65-F5344CB8AC3E}">
        <p14:creationId xmlns:p14="http://schemas.microsoft.com/office/powerpoint/2010/main" val="1634510015"/>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a:prstGeom prst="rect">
            <a:avLst/>
          </a:prstGeom>
        </p:spPr>
        <p:txBody>
          <a:bodyPr anchor="b"/>
          <a:lstStyle>
            <a:lvl1pPr>
              <a:defRPr sz="3199"/>
            </a:lvl1pPr>
          </a:lstStyle>
          <a:p>
            <a:r>
              <a:rPr lang="en-US"/>
              <a:t>Click to edit Master title style</a:t>
            </a:r>
            <a:endParaRPr lang="en-US" dirty="0"/>
          </a:p>
        </p:txBody>
      </p:sp>
      <p:sp>
        <p:nvSpPr>
          <p:cNvPr id="3" name="Content Placeholder 2"/>
          <p:cNvSpPr>
            <a:spLocks noGrp="1"/>
          </p:cNvSpPr>
          <p:nvPr>
            <p:ph idx="1"/>
          </p:nvPr>
        </p:nvSpPr>
        <p:spPr>
          <a:xfrm>
            <a:off x="5183188" y="987426"/>
            <a:ext cx="6172200" cy="4873625"/>
          </a:xfrm>
        </p:spPr>
        <p:txBody>
          <a:bodyPr/>
          <a:lstStyle>
            <a:lvl1pPr>
              <a:defRPr sz="3199"/>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600"/>
            </a:lvl1pPr>
            <a:lvl2pPr marL="457086" indent="0">
              <a:buNone/>
              <a:defRPr sz="1400"/>
            </a:lvl2pPr>
            <a:lvl3pPr marL="914172" indent="0">
              <a:buNone/>
              <a:defRPr sz="1200"/>
            </a:lvl3pPr>
            <a:lvl4pPr marL="1371257" indent="0">
              <a:buNone/>
              <a:defRPr sz="1000"/>
            </a:lvl4pPr>
            <a:lvl5pPr marL="1828343" indent="0">
              <a:buNone/>
              <a:defRPr sz="1000"/>
            </a:lvl5pPr>
            <a:lvl6pPr marL="2285429" indent="0">
              <a:buNone/>
              <a:defRPr sz="1000"/>
            </a:lvl6pPr>
            <a:lvl7pPr marL="2742514" indent="0">
              <a:buNone/>
              <a:defRPr sz="1000"/>
            </a:lvl7pPr>
            <a:lvl8pPr marL="3199600" indent="0">
              <a:buNone/>
              <a:defRPr sz="1000"/>
            </a:lvl8pPr>
            <a:lvl9pPr marL="3656686"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217"/>
            <a:fld id="{C764DE79-268F-4C1A-8933-263129D2AF90}" type="datetimeFigureOut">
              <a:rPr lang="en-US" smtClean="0">
                <a:solidFill>
                  <a:srgbClr val="737572"/>
                </a:solidFill>
              </a:rPr>
              <a:pPr defTabSz="914217"/>
              <a:t>7/31/2019</a:t>
            </a:fld>
            <a:endParaRPr lang="en-US" dirty="0">
              <a:solidFill>
                <a:srgbClr val="737572"/>
              </a:solidFill>
            </a:endParaRPr>
          </a:p>
        </p:txBody>
      </p:sp>
      <p:sp>
        <p:nvSpPr>
          <p:cNvPr id="6" name="Footer Placeholder 5"/>
          <p:cNvSpPr>
            <a:spLocks noGrp="1"/>
          </p:cNvSpPr>
          <p:nvPr>
            <p:ph type="ftr" sz="quarter" idx="11"/>
          </p:nvPr>
        </p:nvSpPr>
        <p:spPr>
          <a:xfrm>
            <a:off x="4038601" y="6356351"/>
            <a:ext cx="4114800" cy="365125"/>
          </a:xfrm>
          <a:prstGeom prst="rect">
            <a:avLst/>
          </a:prstGeom>
        </p:spPr>
        <p:txBody>
          <a:bodyPr/>
          <a:lstStyle/>
          <a:p>
            <a:pPr defTabSz="914217"/>
            <a:endParaRPr lang="en-US" dirty="0">
              <a:solidFill>
                <a:srgbClr val="737572"/>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217"/>
            <a:fld id="{48F63A3B-78C7-47BE-AE5E-E10140E04643}" type="slidenum">
              <a:rPr lang="en-US" smtClean="0">
                <a:solidFill>
                  <a:srgbClr val="737572"/>
                </a:solidFill>
              </a:rPr>
              <a:pPr defTabSz="914217"/>
              <a:t>‹#›</a:t>
            </a:fld>
            <a:endParaRPr lang="en-US" dirty="0">
              <a:solidFill>
                <a:srgbClr val="737572"/>
              </a:solidFill>
            </a:endParaRPr>
          </a:p>
        </p:txBody>
      </p:sp>
    </p:spTree>
    <p:extLst>
      <p:ext uri="{BB962C8B-B14F-4D97-AF65-F5344CB8AC3E}">
        <p14:creationId xmlns:p14="http://schemas.microsoft.com/office/powerpoint/2010/main" val="491444515"/>
      </p:ext>
    </p:extLst>
  </p:cSld>
  <p:clrMapOvr>
    <a:masterClrMapping/>
  </p:clrMapOvr>
  <p:hf hdr="0" ftr="0" dt="0"/>
</p:sldLayout>
</file>

<file path=ppt/slideLayouts/slideLayout1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a:prstGeom prst="rect">
            <a:avLst/>
          </a:prstGeom>
        </p:spPr>
        <p:txBody>
          <a:bodyPr anchor="b"/>
          <a:lstStyle>
            <a:lvl1pPr>
              <a:defRPr sz="3199"/>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199"/>
            </a:lvl1pPr>
            <a:lvl2pPr marL="457086" indent="0">
              <a:buNone/>
              <a:defRPr sz="2800"/>
            </a:lvl2pPr>
            <a:lvl3pPr marL="914172" indent="0">
              <a:buNone/>
              <a:defRPr sz="2400"/>
            </a:lvl3pPr>
            <a:lvl4pPr marL="1371257" indent="0">
              <a:buNone/>
              <a:defRPr sz="2000"/>
            </a:lvl4pPr>
            <a:lvl5pPr marL="1828343" indent="0">
              <a:buNone/>
              <a:defRPr sz="2000"/>
            </a:lvl5pPr>
            <a:lvl6pPr marL="2285429" indent="0">
              <a:buNone/>
              <a:defRPr sz="2000"/>
            </a:lvl6pPr>
            <a:lvl7pPr marL="2742514" indent="0">
              <a:buNone/>
              <a:defRPr sz="2000"/>
            </a:lvl7pPr>
            <a:lvl8pPr marL="3199600" indent="0">
              <a:buNone/>
              <a:defRPr sz="2000"/>
            </a:lvl8pPr>
            <a:lvl9pPr marL="3656686" indent="0">
              <a:buNone/>
              <a:defRPr sz="2000"/>
            </a:lvl9pPr>
          </a:lstStyle>
          <a:p>
            <a:r>
              <a:rPr lang="en-US" dirty="0"/>
              <a:t>Drag picture to placeholder or click icon to add</a:t>
            </a:r>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600"/>
            </a:lvl1pPr>
            <a:lvl2pPr marL="457086" indent="0">
              <a:buNone/>
              <a:defRPr sz="1400"/>
            </a:lvl2pPr>
            <a:lvl3pPr marL="914172" indent="0">
              <a:buNone/>
              <a:defRPr sz="1200"/>
            </a:lvl3pPr>
            <a:lvl4pPr marL="1371257" indent="0">
              <a:buNone/>
              <a:defRPr sz="1000"/>
            </a:lvl4pPr>
            <a:lvl5pPr marL="1828343" indent="0">
              <a:buNone/>
              <a:defRPr sz="1000"/>
            </a:lvl5pPr>
            <a:lvl6pPr marL="2285429" indent="0">
              <a:buNone/>
              <a:defRPr sz="1000"/>
            </a:lvl6pPr>
            <a:lvl7pPr marL="2742514" indent="0">
              <a:buNone/>
              <a:defRPr sz="1000"/>
            </a:lvl7pPr>
            <a:lvl8pPr marL="3199600" indent="0">
              <a:buNone/>
              <a:defRPr sz="1000"/>
            </a:lvl8pPr>
            <a:lvl9pPr marL="3656686"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217"/>
            <a:fld id="{C764DE79-268F-4C1A-8933-263129D2AF90}" type="datetimeFigureOut">
              <a:rPr lang="en-US" smtClean="0">
                <a:solidFill>
                  <a:srgbClr val="737572"/>
                </a:solidFill>
              </a:rPr>
              <a:pPr defTabSz="914217"/>
              <a:t>7/31/2019</a:t>
            </a:fld>
            <a:endParaRPr lang="en-US" dirty="0">
              <a:solidFill>
                <a:srgbClr val="737572"/>
              </a:solidFill>
            </a:endParaRPr>
          </a:p>
        </p:txBody>
      </p:sp>
      <p:sp>
        <p:nvSpPr>
          <p:cNvPr id="6" name="Footer Placeholder 5"/>
          <p:cNvSpPr>
            <a:spLocks noGrp="1"/>
          </p:cNvSpPr>
          <p:nvPr>
            <p:ph type="ftr" sz="quarter" idx="11"/>
          </p:nvPr>
        </p:nvSpPr>
        <p:spPr>
          <a:xfrm>
            <a:off x="4038601" y="6356351"/>
            <a:ext cx="4114800" cy="365125"/>
          </a:xfrm>
          <a:prstGeom prst="rect">
            <a:avLst/>
          </a:prstGeom>
        </p:spPr>
        <p:txBody>
          <a:bodyPr/>
          <a:lstStyle/>
          <a:p>
            <a:pPr defTabSz="914217"/>
            <a:endParaRPr lang="en-US" dirty="0">
              <a:solidFill>
                <a:srgbClr val="737572"/>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217"/>
            <a:fld id="{48F63A3B-78C7-47BE-AE5E-E10140E04643}" type="slidenum">
              <a:rPr lang="en-US" smtClean="0">
                <a:solidFill>
                  <a:srgbClr val="737572"/>
                </a:solidFill>
              </a:rPr>
              <a:pPr defTabSz="914217"/>
              <a:t>‹#›</a:t>
            </a:fld>
            <a:endParaRPr lang="en-US" dirty="0">
              <a:solidFill>
                <a:srgbClr val="737572"/>
              </a:solidFill>
            </a:endParaRPr>
          </a:p>
        </p:txBody>
      </p:sp>
    </p:spTree>
    <p:extLst>
      <p:ext uri="{BB962C8B-B14F-4D97-AF65-F5344CB8AC3E}">
        <p14:creationId xmlns:p14="http://schemas.microsoft.com/office/powerpoint/2010/main" val="1365434370"/>
      </p:ext>
    </p:extLst>
  </p:cSld>
  <p:clrMapOvr>
    <a:masterClrMapping/>
  </p:clrMapOvr>
  <p:hf hdr="0" ftr="0" dt="0"/>
</p:sldLayout>
</file>

<file path=ppt/slideLayouts/slideLayout1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1" y="365126"/>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217"/>
            <a:fld id="{C764DE79-268F-4C1A-8933-263129D2AF90}" type="datetimeFigureOut">
              <a:rPr lang="en-US" smtClean="0">
                <a:solidFill>
                  <a:srgbClr val="737572"/>
                </a:solidFill>
              </a:rPr>
              <a:pPr defTabSz="914217"/>
              <a:t>7/31/2019</a:t>
            </a:fld>
            <a:endParaRPr lang="en-US" dirty="0">
              <a:solidFill>
                <a:srgbClr val="737572"/>
              </a:solidFill>
            </a:endParaRPr>
          </a:p>
        </p:txBody>
      </p:sp>
      <p:sp>
        <p:nvSpPr>
          <p:cNvPr id="5" name="Footer Placeholder 4"/>
          <p:cNvSpPr>
            <a:spLocks noGrp="1"/>
          </p:cNvSpPr>
          <p:nvPr>
            <p:ph type="ftr" sz="quarter" idx="11"/>
          </p:nvPr>
        </p:nvSpPr>
        <p:spPr>
          <a:xfrm>
            <a:off x="4038601" y="6356351"/>
            <a:ext cx="4114800" cy="365125"/>
          </a:xfrm>
          <a:prstGeom prst="rect">
            <a:avLst/>
          </a:prstGeom>
        </p:spPr>
        <p:txBody>
          <a:bodyPr/>
          <a:lstStyle/>
          <a:p>
            <a:pPr defTabSz="914217"/>
            <a:endParaRPr lang="en-US" dirty="0">
              <a:solidFill>
                <a:srgbClr val="737572"/>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217"/>
            <a:fld id="{48F63A3B-78C7-47BE-AE5E-E10140E04643}" type="slidenum">
              <a:rPr lang="en-US" smtClean="0">
                <a:solidFill>
                  <a:srgbClr val="737572"/>
                </a:solidFill>
              </a:rPr>
              <a:pPr defTabSz="914217"/>
              <a:t>‹#›</a:t>
            </a:fld>
            <a:endParaRPr lang="en-US" dirty="0">
              <a:solidFill>
                <a:srgbClr val="737572"/>
              </a:solidFill>
            </a:endParaRPr>
          </a:p>
        </p:txBody>
      </p:sp>
    </p:spTree>
    <p:extLst>
      <p:ext uri="{BB962C8B-B14F-4D97-AF65-F5344CB8AC3E}">
        <p14:creationId xmlns:p14="http://schemas.microsoft.com/office/powerpoint/2010/main" val="3211977519"/>
      </p:ext>
    </p:extLst>
  </p:cSld>
  <p:clrMapOvr>
    <a:masterClrMapping/>
  </p:clrMapOvr>
  <p:hf hdr="0" ftr="0" dt="0"/>
</p:sldLayout>
</file>

<file path=ppt/slideLayouts/slideLayout1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217"/>
            <a:fld id="{C764DE79-268F-4C1A-8933-263129D2AF90}" type="datetimeFigureOut">
              <a:rPr lang="en-US" smtClean="0">
                <a:solidFill>
                  <a:srgbClr val="737572"/>
                </a:solidFill>
              </a:rPr>
              <a:pPr defTabSz="914217"/>
              <a:t>7/31/2019</a:t>
            </a:fld>
            <a:endParaRPr lang="en-US" dirty="0">
              <a:solidFill>
                <a:srgbClr val="737572"/>
              </a:solidFill>
            </a:endParaRPr>
          </a:p>
        </p:txBody>
      </p:sp>
      <p:sp>
        <p:nvSpPr>
          <p:cNvPr id="5" name="Footer Placeholder 4"/>
          <p:cNvSpPr>
            <a:spLocks noGrp="1"/>
          </p:cNvSpPr>
          <p:nvPr>
            <p:ph type="ftr" sz="quarter" idx="11"/>
          </p:nvPr>
        </p:nvSpPr>
        <p:spPr>
          <a:xfrm>
            <a:off x="4038601" y="6356351"/>
            <a:ext cx="4114800" cy="365125"/>
          </a:xfrm>
          <a:prstGeom prst="rect">
            <a:avLst/>
          </a:prstGeom>
        </p:spPr>
        <p:txBody>
          <a:bodyPr/>
          <a:lstStyle/>
          <a:p>
            <a:pPr defTabSz="914217"/>
            <a:endParaRPr lang="en-US" dirty="0">
              <a:solidFill>
                <a:srgbClr val="737572"/>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217"/>
            <a:fld id="{48F63A3B-78C7-47BE-AE5E-E10140E04643}" type="slidenum">
              <a:rPr lang="en-US" smtClean="0">
                <a:solidFill>
                  <a:srgbClr val="737572"/>
                </a:solidFill>
              </a:rPr>
              <a:pPr defTabSz="914217"/>
              <a:t>‹#›</a:t>
            </a:fld>
            <a:endParaRPr lang="en-US" dirty="0">
              <a:solidFill>
                <a:srgbClr val="737572"/>
              </a:solidFill>
            </a:endParaRPr>
          </a:p>
        </p:txBody>
      </p:sp>
    </p:spTree>
    <p:extLst>
      <p:ext uri="{BB962C8B-B14F-4D97-AF65-F5344CB8AC3E}">
        <p14:creationId xmlns:p14="http://schemas.microsoft.com/office/powerpoint/2010/main" val="2103551228"/>
      </p:ext>
    </p:extLst>
  </p:cSld>
  <p:clrMapOvr>
    <a:masterClrMapping/>
  </p:clrMapOvr>
  <p:hf hdr="0" ftr="0" dt="0"/>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29240"/>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5998"/>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6972" indent="0" algn="ctr">
              <a:buNone/>
              <a:defRPr sz="2000"/>
            </a:lvl2pPr>
            <a:lvl3pPr marL="913944" indent="0" algn="ctr">
              <a:buNone/>
              <a:defRPr sz="1800"/>
            </a:lvl3pPr>
            <a:lvl4pPr marL="1370914" indent="0" algn="ctr">
              <a:buNone/>
              <a:defRPr sz="1600"/>
            </a:lvl4pPr>
            <a:lvl5pPr marL="1827886" indent="0" algn="ctr">
              <a:buNone/>
              <a:defRPr sz="1600"/>
            </a:lvl5pPr>
            <a:lvl6pPr marL="2284858" indent="0" algn="ctr">
              <a:buNone/>
              <a:defRPr sz="1600"/>
            </a:lvl6pPr>
            <a:lvl7pPr marL="2741829" indent="0" algn="ctr">
              <a:buNone/>
              <a:defRPr sz="1600"/>
            </a:lvl7pPr>
            <a:lvl8pPr marL="3198800" indent="0" algn="ctr">
              <a:buNone/>
              <a:defRPr sz="1600"/>
            </a:lvl8pPr>
            <a:lvl9pPr marL="3655772"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pPr defTabSz="913989"/>
            <a:fld id="{C764DE79-268F-4C1A-8933-263129D2AF90}" type="datetimeFigureOut">
              <a:rPr lang="en-US" smtClean="0">
                <a:solidFill>
                  <a:srgbClr val="FFFFFF"/>
                </a:solidFill>
              </a:rPr>
              <a:pPr defTabSz="913989"/>
              <a:t>7/31/2019</a:t>
            </a:fld>
            <a:endParaRPr lang="en-US" dirty="0">
              <a:solidFill>
                <a:srgbClr val="FFFFFF"/>
              </a:solidFill>
            </a:endParaRPr>
          </a:p>
        </p:txBody>
      </p:sp>
      <p:sp>
        <p:nvSpPr>
          <p:cNvPr id="5" name="Footer Placeholder 4"/>
          <p:cNvSpPr>
            <a:spLocks noGrp="1"/>
          </p:cNvSpPr>
          <p:nvPr>
            <p:ph type="ftr" sz="quarter" idx="11"/>
          </p:nvPr>
        </p:nvSpPr>
        <p:spPr>
          <a:xfrm>
            <a:off x="4038601" y="6356352"/>
            <a:ext cx="4114800" cy="365125"/>
          </a:xfrm>
          <a:prstGeom prst="rect">
            <a:avLst/>
          </a:prstGeom>
        </p:spPr>
        <p:txBody>
          <a:bodyPr/>
          <a:lstStyle/>
          <a:p>
            <a:pPr defTabSz="913989"/>
            <a:endParaRPr lang="en-US" dirty="0">
              <a:solidFill>
                <a:srgbClr val="FFFFFF"/>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pPr defTabSz="913989"/>
            <a:fld id="{48F63A3B-78C7-47BE-AE5E-E10140E04643}" type="slidenum">
              <a:rPr lang="en-US" smtClean="0">
                <a:solidFill>
                  <a:srgbClr val="FFFFFF"/>
                </a:solidFill>
              </a:rPr>
              <a:pPr defTabSz="913989"/>
              <a:t>‹#›</a:t>
            </a:fld>
            <a:endParaRPr lang="en-US" dirty="0">
              <a:solidFill>
                <a:srgbClr val="FFFFFF"/>
              </a:solidFill>
            </a:endParaRPr>
          </a:p>
        </p:txBody>
      </p:sp>
    </p:spTree>
    <p:extLst>
      <p:ext uri="{BB962C8B-B14F-4D97-AF65-F5344CB8AC3E}">
        <p14:creationId xmlns:p14="http://schemas.microsoft.com/office/powerpoint/2010/main" val="3441138211"/>
      </p:ext>
    </p:extLst>
  </p:cSld>
  <p:clrMapOvr>
    <a:masterClrMapping/>
  </p:clrMapOvr>
  <p:hf hdr="0" ftr="0" dt="0"/>
</p:sldLayout>
</file>

<file path=ppt/slideLayouts/slideLayout1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1" y="365127"/>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pPr defTabSz="913989"/>
            <a:fld id="{C764DE79-268F-4C1A-8933-263129D2AF90}" type="datetimeFigureOut">
              <a:rPr lang="en-US" smtClean="0">
                <a:solidFill>
                  <a:srgbClr val="FFFFFF"/>
                </a:solidFill>
              </a:rPr>
              <a:pPr defTabSz="913989"/>
              <a:t>7/31/2019</a:t>
            </a:fld>
            <a:endParaRPr lang="en-US" dirty="0">
              <a:solidFill>
                <a:srgbClr val="FFFFFF"/>
              </a:solidFill>
            </a:endParaRPr>
          </a:p>
        </p:txBody>
      </p:sp>
      <p:sp>
        <p:nvSpPr>
          <p:cNvPr id="5" name="Footer Placeholder 4"/>
          <p:cNvSpPr>
            <a:spLocks noGrp="1"/>
          </p:cNvSpPr>
          <p:nvPr>
            <p:ph type="ftr" sz="quarter" idx="11"/>
          </p:nvPr>
        </p:nvSpPr>
        <p:spPr>
          <a:xfrm>
            <a:off x="4038601" y="6356352"/>
            <a:ext cx="4114800" cy="365125"/>
          </a:xfrm>
          <a:prstGeom prst="rect">
            <a:avLst/>
          </a:prstGeom>
        </p:spPr>
        <p:txBody>
          <a:bodyPr/>
          <a:lstStyle/>
          <a:p>
            <a:pPr defTabSz="913989"/>
            <a:endParaRPr lang="en-US" dirty="0">
              <a:solidFill>
                <a:srgbClr val="FFFFFF"/>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pPr defTabSz="913989"/>
            <a:fld id="{48F63A3B-78C7-47BE-AE5E-E10140E04643}" type="slidenum">
              <a:rPr lang="en-US" smtClean="0">
                <a:solidFill>
                  <a:srgbClr val="FFFFFF"/>
                </a:solidFill>
              </a:rPr>
              <a:pPr defTabSz="913989"/>
              <a:t>‹#›</a:t>
            </a:fld>
            <a:endParaRPr lang="en-US" dirty="0">
              <a:solidFill>
                <a:srgbClr val="FFFFFF"/>
              </a:solidFill>
            </a:endParaRPr>
          </a:p>
        </p:txBody>
      </p:sp>
    </p:spTree>
    <p:extLst>
      <p:ext uri="{BB962C8B-B14F-4D97-AF65-F5344CB8AC3E}">
        <p14:creationId xmlns:p14="http://schemas.microsoft.com/office/powerpoint/2010/main" val="2370436647"/>
      </p:ext>
    </p:extLst>
  </p:cSld>
  <p:clrMapOvr>
    <a:masterClrMapping/>
  </p:clrMapOvr>
  <p:hf hdr="0" ftr="0" dt="0"/>
</p:sldLayout>
</file>

<file path=ppt/slideLayouts/slideLayout1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40"/>
            <a:ext cx="10515600" cy="2852737"/>
          </a:xfrm>
          <a:prstGeom prst="rect">
            <a:avLst/>
          </a:prstGeom>
        </p:spPr>
        <p:txBody>
          <a:bodyPr anchor="b"/>
          <a:lstStyle>
            <a:lvl1pPr>
              <a:defRPr sz="5998"/>
            </a:lvl1pPr>
          </a:lstStyle>
          <a:p>
            <a:r>
              <a:rPr lang="en-US"/>
              <a:t>Click to edit Master title style</a:t>
            </a:r>
            <a:endParaRPr lang="en-US" dirty="0"/>
          </a:p>
        </p:txBody>
      </p:sp>
      <p:sp>
        <p:nvSpPr>
          <p:cNvPr id="3" name="Text Placeholder 2"/>
          <p:cNvSpPr>
            <a:spLocks noGrp="1"/>
          </p:cNvSpPr>
          <p:nvPr>
            <p:ph type="body" idx="1"/>
          </p:nvPr>
        </p:nvSpPr>
        <p:spPr>
          <a:xfrm>
            <a:off x="831850" y="4589465"/>
            <a:ext cx="10515600" cy="1500187"/>
          </a:xfrm>
        </p:spPr>
        <p:txBody>
          <a:bodyPr/>
          <a:lstStyle>
            <a:lvl1pPr marL="0" indent="0">
              <a:buNone/>
              <a:defRPr sz="2400">
                <a:solidFill>
                  <a:schemeClr val="tx1">
                    <a:tint val="75000"/>
                  </a:schemeClr>
                </a:solidFill>
              </a:defRPr>
            </a:lvl1pPr>
            <a:lvl2pPr marL="456972" indent="0">
              <a:buNone/>
              <a:defRPr sz="2000">
                <a:solidFill>
                  <a:schemeClr val="tx1">
                    <a:tint val="75000"/>
                  </a:schemeClr>
                </a:solidFill>
              </a:defRPr>
            </a:lvl2pPr>
            <a:lvl3pPr marL="913944" indent="0">
              <a:buNone/>
              <a:defRPr sz="1800">
                <a:solidFill>
                  <a:schemeClr val="tx1">
                    <a:tint val="75000"/>
                  </a:schemeClr>
                </a:solidFill>
              </a:defRPr>
            </a:lvl3pPr>
            <a:lvl4pPr marL="1370914" indent="0">
              <a:buNone/>
              <a:defRPr sz="1600">
                <a:solidFill>
                  <a:schemeClr val="tx1">
                    <a:tint val="75000"/>
                  </a:schemeClr>
                </a:solidFill>
              </a:defRPr>
            </a:lvl4pPr>
            <a:lvl5pPr marL="1827886" indent="0">
              <a:buNone/>
              <a:defRPr sz="1600">
                <a:solidFill>
                  <a:schemeClr val="tx1">
                    <a:tint val="75000"/>
                  </a:schemeClr>
                </a:solidFill>
              </a:defRPr>
            </a:lvl5pPr>
            <a:lvl6pPr marL="2284858" indent="0">
              <a:buNone/>
              <a:defRPr sz="1600">
                <a:solidFill>
                  <a:schemeClr val="tx1">
                    <a:tint val="75000"/>
                  </a:schemeClr>
                </a:solidFill>
              </a:defRPr>
            </a:lvl6pPr>
            <a:lvl7pPr marL="2741829" indent="0">
              <a:buNone/>
              <a:defRPr sz="1600">
                <a:solidFill>
                  <a:schemeClr val="tx1">
                    <a:tint val="75000"/>
                  </a:schemeClr>
                </a:solidFill>
              </a:defRPr>
            </a:lvl7pPr>
            <a:lvl8pPr marL="3198800" indent="0">
              <a:buNone/>
              <a:defRPr sz="1600">
                <a:solidFill>
                  <a:schemeClr val="tx1">
                    <a:tint val="75000"/>
                  </a:schemeClr>
                </a:solidFill>
              </a:defRPr>
            </a:lvl8pPr>
            <a:lvl9pPr marL="3655772"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2"/>
            <a:ext cx="2743200" cy="365125"/>
          </a:xfrm>
          <a:prstGeom prst="rect">
            <a:avLst/>
          </a:prstGeom>
        </p:spPr>
        <p:txBody>
          <a:bodyPr/>
          <a:lstStyle/>
          <a:p>
            <a:pPr defTabSz="913989"/>
            <a:fld id="{C764DE79-268F-4C1A-8933-263129D2AF90}" type="datetimeFigureOut">
              <a:rPr lang="en-US" smtClean="0">
                <a:solidFill>
                  <a:srgbClr val="FFFFFF"/>
                </a:solidFill>
              </a:rPr>
              <a:pPr defTabSz="913989"/>
              <a:t>7/31/2019</a:t>
            </a:fld>
            <a:endParaRPr lang="en-US" dirty="0">
              <a:solidFill>
                <a:srgbClr val="FFFFFF"/>
              </a:solidFill>
            </a:endParaRPr>
          </a:p>
        </p:txBody>
      </p:sp>
      <p:sp>
        <p:nvSpPr>
          <p:cNvPr id="5" name="Footer Placeholder 4"/>
          <p:cNvSpPr>
            <a:spLocks noGrp="1"/>
          </p:cNvSpPr>
          <p:nvPr>
            <p:ph type="ftr" sz="quarter" idx="11"/>
          </p:nvPr>
        </p:nvSpPr>
        <p:spPr>
          <a:xfrm>
            <a:off x="4038601" y="6356352"/>
            <a:ext cx="4114800" cy="365125"/>
          </a:xfrm>
          <a:prstGeom prst="rect">
            <a:avLst/>
          </a:prstGeom>
        </p:spPr>
        <p:txBody>
          <a:bodyPr/>
          <a:lstStyle/>
          <a:p>
            <a:pPr defTabSz="913989"/>
            <a:endParaRPr lang="en-US" dirty="0">
              <a:solidFill>
                <a:srgbClr val="FFFFFF"/>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pPr defTabSz="913989"/>
            <a:fld id="{48F63A3B-78C7-47BE-AE5E-E10140E04643}" type="slidenum">
              <a:rPr lang="en-US" smtClean="0">
                <a:solidFill>
                  <a:srgbClr val="FFFFFF"/>
                </a:solidFill>
              </a:rPr>
              <a:pPr defTabSz="913989"/>
              <a:t>‹#›</a:t>
            </a:fld>
            <a:endParaRPr lang="en-US" dirty="0">
              <a:solidFill>
                <a:srgbClr val="FFFFFF"/>
              </a:solidFill>
            </a:endParaRPr>
          </a:p>
        </p:txBody>
      </p:sp>
    </p:spTree>
    <p:extLst>
      <p:ext uri="{BB962C8B-B14F-4D97-AF65-F5344CB8AC3E}">
        <p14:creationId xmlns:p14="http://schemas.microsoft.com/office/powerpoint/2010/main" val="1842508259"/>
      </p:ext>
    </p:extLst>
  </p:cSld>
  <p:clrMapOvr>
    <a:masterClrMapping/>
  </p:clrMapOvr>
  <p:hf hdr="0" ftr="0" dt="0"/>
</p:sldLayout>
</file>

<file path=ppt/slideLayouts/slideLayout1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1" y="365127"/>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838200" y="6356352"/>
            <a:ext cx="2743200" cy="365125"/>
          </a:xfrm>
          <a:prstGeom prst="rect">
            <a:avLst/>
          </a:prstGeom>
        </p:spPr>
        <p:txBody>
          <a:bodyPr/>
          <a:lstStyle/>
          <a:p>
            <a:pPr defTabSz="913989"/>
            <a:fld id="{C764DE79-268F-4C1A-8933-263129D2AF90}" type="datetimeFigureOut">
              <a:rPr lang="en-US" smtClean="0">
                <a:solidFill>
                  <a:srgbClr val="FFFFFF"/>
                </a:solidFill>
              </a:rPr>
              <a:pPr defTabSz="913989"/>
              <a:t>7/31/2019</a:t>
            </a:fld>
            <a:endParaRPr lang="en-US" dirty="0">
              <a:solidFill>
                <a:srgbClr val="FFFFFF"/>
              </a:solidFill>
            </a:endParaRPr>
          </a:p>
        </p:txBody>
      </p:sp>
      <p:sp>
        <p:nvSpPr>
          <p:cNvPr id="6" name="Footer Placeholder 5"/>
          <p:cNvSpPr>
            <a:spLocks noGrp="1"/>
          </p:cNvSpPr>
          <p:nvPr>
            <p:ph type="ftr" sz="quarter" idx="11"/>
          </p:nvPr>
        </p:nvSpPr>
        <p:spPr>
          <a:xfrm>
            <a:off x="4038601" y="6356352"/>
            <a:ext cx="4114800" cy="365125"/>
          </a:xfrm>
          <a:prstGeom prst="rect">
            <a:avLst/>
          </a:prstGeom>
        </p:spPr>
        <p:txBody>
          <a:bodyPr/>
          <a:lstStyle/>
          <a:p>
            <a:pPr defTabSz="913989"/>
            <a:endParaRPr lang="en-US" dirty="0">
              <a:solidFill>
                <a:srgbClr val="FFFFFF"/>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pPr defTabSz="913989"/>
            <a:fld id="{48F63A3B-78C7-47BE-AE5E-E10140E04643}" type="slidenum">
              <a:rPr lang="en-US" smtClean="0">
                <a:solidFill>
                  <a:srgbClr val="FFFFFF"/>
                </a:solidFill>
              </a:rPr>
              <a:pPr defTabSz="913989"/>
              <a:t>‹#›</a:t>
            </a:fld>
            <a:endParaRPr lang="en-US" dirty="0">
              <a:solidFill>
                <a:srgbClr val="FFFFFF"/>
              </a:solidFill>
            </a:endParaRPr>
          </a:p>
        </p:txBody>
      </p:sp>
    </p:spTree>
    <p:extLst>
      <p:ext uri="{BB962C8B-B14F-4D97-AF65-F5344CB8AC3E}">
        <p14:creationId xmlns:p14="http://schemas.microsoft.com/office/powerpoint/2010/main" val="3068528016"/>
      </p:ext>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2" y="365127"/>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508"/>
            <a:ext cx="2743200" cy="365126"/>
          </a:xfrm>
          <a:prstGeom prst="rect">
            <a:avLst/>
          </a:prstGeom>
        </p:spPr>
        <p:txBody>
          <a:bodyPr lIns="83689" tIns="42001" rIns="83689" bIns="42001"/>
          <a:lstStyle/>
          <a:p>
            <a:fld id="{C764DE79-268F-4C1A-8933-263129D2AF90}" type="datetimeFigureOut">
              <a:rPr lang="en-US" dirty="0"/>
              <a:t>7/31/2019</a:t>
            </a:fld>
            <a:endParaRPr lang="en-US" dirty="0"/>
          </a:p>
        </p:txBody>
      </p:sp>
      <p:sp>
        <p:nvSpPr>
          <p:cNvPr id="5" name="Footer Placeholder 4"/>
          <p:cNvSpPr>
            <a:spLocks noGrp="1"/>
          </p:cNvSpPr>
          <p:nvPr>
            <p:ph type="ftr" sz="quarter" idx="11"/>
          </p:nvPr>
        </p:nvSpPr>
        <p:spPr>
          <a:xfrm>
            <a:off x="4038602" y="6356508"/>
            <a:ext cx="4114800" cy="365126"/>
          </a:xfrm>
          <a:prstGeom prst="rect">
            <a:avLst/>
          </a:prstGeom>
        </p:spPr>
        <p:txBody>
          <a:bodyPr lIns="83689" tIns="42001" rIns="83689" bIns="42001"/>
          <a:lstStyle/>
          <a:p>
            <a:endParaRPr lang="en-US" dirty="0"/>
          </a:p>
        </p:txBody>
      </p:sp>
      <p:sp>
        <p:nvSpPr>
          <p:cNvPr id="6" name="Slide Number Placeholder 5"/>
          <p:cNvSpPr>
            <a:spLocks noGrp="1"/>
          </p:cNvSpPr>
          <p:nvPr>
            <p:ph type="sldNum" sz="quarter" idx="12"/>
          </p:nvPr>
        </p:nvSpPr>
        <p:spPr>
          <a:xfrm>
            <a:off x="8610600" y="6356508"/>
            <a:ext cx="2743200" cy="365126"/>
          </a:xfrm>
          <a:prstGeom prst="rect">
            <a:avLst/>
          </a:prstGeom>
        </p:spPr>
        <p:txBody>
          <a:bodyPr lIns="83689" tIns="42001" rIns="83689" bIns="42001"/>
          <a:lstStyle/>
          <a:p>
            <a:fld id="{48F63A3B-78C7-47BE-AE5E-E10140E04643}" type="slidenum">
              <a:rPr lang="en-US" dirty="0"/>
              <a:t>‹#›</a:t>
            </a:fld>
            <a:endParaRPr lang="en-US" dirty="0"/>
          </a:p>
        </p:txBody>
      </p:sp>
    </p:spTree>
    <p:extLst>
      <p:ext uri="{BB962C8B-B14F-4D97-AF65-F5344CB8AC3E}">
        <p14:creationId xmlns:p14="http://schemas.microsoft.com/office/powerpoint/2010/main" val="136941992"/>
      </p:ext>
    </p:extLst>
  </p:cSld>
  <p:clrMapOvr>
    <a:masterClrMapping/>
  </p:clrMapOvr>
  <p:hf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578" y="6356508"/>
            <a:ext cx="2743121" cy="365126"/>
          </a:xfrm>
          <a:prstGeom prst="rect">
            <a:avLst/>
          </a:prstGeom>
        </p:spPr>
        <p:txBody>
          <a:bodyPr lIns="83313" tIns="41811" rIns="83313" bIns="41811"/>
          <a:lstStyle>
            <a:lvl1pPr defTabSz="835569" eaLnBrk="1" fontAlgn="auto" hangingPunct="1">
              <a:spcBef>
                <a:spcPts val="0"/>
              </a:spcBef>
              <a:spcAft>
                <a:spcPts val="0"/>
              </a:spcAft>
              <a:defRPr sz="1850">
                <a:solidFill>
                  <a:srgbClr val="737572"/>
                </a:solidFill>
                <a:latin typeface="Calibri"/>
                <a:ea typeface="+mn-ea"/>
              </a:defRPr>
            </a:lvl1pPr>
          </a:lstStyle>
          <a:p>
            <a:pPr>
              <a:defRPr/>
            </a:pPr>
            <a:fld id="{3AEE244E-581A-4318-BA9C-063E5BFE4A25}" type="datetimeFigureOut">
              <a:rPr lang="en-US"/>
              <a:pPr>
                <a:defRPr/>
              </a:pPr>
              <a:t>7/31/2019</a:t>
            </a:fld>
            <a:endParaRPr lang="en-US" dirty="0"/>
          </a:p>
        </p:txBody>
      </p:sp>
      <p:sp>
        <p:nvSpPr>
          <p:cNvPr id="3" name="Footer Placeholder 2"/>
          <p:cNvSpPr>
            <a:spLocks noGrp="1"/>
          </p:cNvSpPr>
          <p:nvPr>
            <p:ph type="ftr" sz="quarter" idx="11"/>
          </p:nvPr>
        </p:nvSpPr>
        <p:spPr>
          <a:xfrm>
            <a:off x="4039268" y="6356508"/>
            <a:ext cx="4114284" cy="365126"/>
          </a:xfrm>
          <a:prstGeom prst="rect">
            <a:avLst/>
          </a:prstGeom>
        </p:spPr>
        <p:txBody>
          <a:bodyPr lIns="83313" tIns="41811" rIns="83313" bIns="41811"/>
          <a:lstStyle>
            <a:lvl1pPr defTabSz="835569" eaLnBrk="1" fontAlgn="auto" hangingPunct="1">
              <a:spcBef>
                <a:spcPts val="0"/>
              </a:spcBef>
              <a:spcAft>
                <a:spcPts val="0"/>
              </a:spcAft>
              <a:defRPr sz="1850">
                <a:solidFill>
                  <a:srgbClr val="737572"/>
                </a:solidFill>
                <a:latin typeface="Calibri"/>
                <a:ea typeface="+mn-ea"/>
              </a:defRPr>
            </a:lvl1pPr>
          </a:lstStyle>
          <a:p>
            <a:pPr>
              <a:defRPr/>
            </a:pPr>
            <a:endParaRPr lang="en-US" dirty="0"/>
          </a:p>
        </p:txBody>
      </p:sp>
      <p:sp>
        <p:nvSpPr>
          <p:cNvPr id="4" name="Slide Number Placeholder 3"/>
          <p:cNvSpPr>
            <a:spLocks noGrp="1"/>
          </p:cNvSpPr>
          <p:nvPr>
            <p:ph type="sldNum" sz="quarter" idx="12"/>
          </p:nvPr>
        </p:nvSpPr>
        <p:spPr>
          <a:xfrm>
            <a:off x="8610461" y="6356508"/>
            <a:ext cx="2743120" cy="365126"/>
          </a:xfrm>
          <a:prstGeom prst="rect">
            <a:avLst/>
          </a:prstGeom>
        </p:spPr>
        <p:txBody>
          <a:bodyPr lIns="83313" tIns="41811" rIns="83313" bIns="41811"/>
          <a:lstStyle>
            <a:lvl1pPr defTabSz="835569" eaLnBrk="1" fontAlgn="auto" hangingPunct="1">
              <a:spcBef>
                <a:spcPts val="0"/>
              </a:spcBef>
              <a:spcAft>
                <a:spcPts val="0"/>
              </a:spcAft>
              <a:defRPr sz="1850">
                <a:solidFill>
                  <a:srgbClr val="737572"/>
                </a:solidFill>
                <a:latin typeface="Calibri"/>
                <a:ea typeface="+mn-ea"/>
              </a:defRPr>
            </a:lvl1pPr>
          </a:lstStyle>
          <a:p>
            <a:pPr>
              <a:defRPr/>
            </a:pPr>
            <a:fld id="{94427A41-5CAE-415B-B9C9-98C0FB1271BE}" type="slidenum">
              <a:rPr lang="en-US"/>
              <a:pPr>
                <a:defRPr/>
              </a:pPr>
              <a:t>‹#›</a:t>
            </a:fld>
            <a:endParaRPr lang="en-US" dirty="0"/>
          </a:p>
        </p:txBody>
      </p:sp>
    </p:spTree>
    <p:extLst>
      <p:ext uri="{BB962C8B-B14F-4D97-AF65-F5344CB8AC3E}">
        <p14:creationId xmlns:p14="http://schemas.microsoft.com/office/powerpoint/2010/main" val="4047202542"/>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6972" indent="0">
              <a:buNone/>
              <a:defRPr sz="2000" b="1"/>
            </a:lvl2pPr>
            <a:lvl3pPr marL="913944" indent="0">
              <a:buNone/>
              <a:defRPr sz="1800" b="1"/>
            </a:lvl3pPr>
            <a:lvl4pPr marL="1370914" indent="0">
              <a:buNone/>
              <a:defRPr sz="1600" b="1"/>
            </a:lvl4pPr>
            <a:lvl5pPr marL="1827886" indent="0">
              <a:buNone/>
              <a:defRPr sz="1600" b="1"/>
            </a:lvl5pPr>
            <a:lvl6pPr marL="2284858" indent="0">
              <a:buNone/>
              <a:defRPr sz="1600" b="1"/>
            </a:lvl6pPr>
            <a:lvl7pPr marL="2741829" indent="0">
              <a:buNone/>
              <a:defRPr sz="1600" b="1"/>
            </a:lvl7pPr>
            <a:lvl8pPr marL="3198800" indent="0">
              <a:buNone/>
              <a:defRPr sz="1600" b="1"/>
            </a:lvl8pPr>
            <a:lvl9pPr marL="3655772"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6972" indent="0">
              <a:buNone/>
              <a:defRPr sz="2000" b="1"/>
            </a:lvl2pPr>
            <a:lvl3pPr marL="913944" indent="0">
              <a:buNone/>
              <a:defRPr sz="1800" b="1"/>
            </a:lvl3pPr>
            <a:lvl4pPr marL="1370914" indent="0">
              <a:buNone/>
              <a:defRPr sz="1600" b="1"/>
            </a:lvl4pPr>
            <a:lvl5pPr marL="1827886" indent="0">
              <a:buNone/>
              <a:defRPr sz="1600" b="1"/>
            </a:lvl5pPr>
            <a:lvl6pPr marL="2284858" indent="0">
              <a:buNone/>
              <a:defRPr sz="1600" b="1"/>
            </a:lvl6pPr>
            <a:lvl7pPr marL="2741829" indent="0">
              <a:buNone/>
              <a:defRPr sz="1600" b="1"/>
            </a:lvl7pPr>
            <a:lvl8pPr marL="3198800" indent="0">
              <a:buNone/>
              <a:defRPr sz="1600" b="1"/>
            </a:lvl8pPr>
            <a:lvl9pPr marL="365577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838200" y="6356352"/>
            <a:ext cx="2743200" cy="365125"/>
          </a:xfrm>
          <a:prstGeom prst="rect">
            <a:avLst/>
          </a:prstGeom>
        </p:spPr>
        <p:txBody>
          <a:bodyPr/>
          <a:lstStyle/>
          <a:p>
            <a:pPr defTabSz="913989"/>
            <a:fld id="{C764DE79-268F-4C1A-8933-263129D2AF90}" type="datetimeFigureOut">
              <a:rPr lang="en-US" smtClean="0">
                <a:solidFill>
                  <a:srgbClr val="FFFFFF"/>
                </a:solidFill>
              </a:rPr>
              <a:pPr defTabSz="913989"/>
              <a:t>7/31/2019</a:t>
            </a:fld>
            <a:endParaRPr lang="en-US" dirty="0">
              <a:solidFill>
                <a:srgbClr val="FFFFFF"/>
              </a:solidFill>
            </a:endParaRPr>
          </a:p>
        </p:txBody>
      </p:sp>
      <p:sp>
        <p:nvSpPr>
          <p:cNvPr id="8" name="Footer Placeholder 7"/>
          <p:cNvSpPr>
            <a:spLocks noGrp="1"/>
          </p:cNvSpPr>
          <p:nvPr>
            <p:ph type="ftr" sz="quarter" idx="11"/>
          </p:nvPr>
        </p:nvSpPr>
        <p:spPr>
          <a:xfrm>
            <a:off x="4038601" y="6356352"/>
            <a:ext cx="4114800" cy="365125"/>
          </a:xfrm>
          <a:prstGeom prst="rect">
            <a:avLst/>
          </a:prstGeom>
        </p:spPr>
        <p:txBody>
          <a:bodyPr/>
          <a:lstStyle/>
          <a:p>
            <a:pPr defTabSz="913989"/>
            <a:endParaRPr lang="en-US" dirty="0">
              <a:solidFill>
                <a:srgbClr val="FFFFFF"/>
              </a:solidFill>
            </a:endParaRPr>
          </a:p>
        </p:txBody>
      </p:sp>
      <p:sp>
        <p:nvSpPr>
          <p:cNvPr id="9" name="Slide Number Placeholder 8"/>
          <p:cNvSpPr>
            <a:spLocks noGrp="1"/>
          </p:cNvSpPr>
          <p:nvPr>
            <p:ph type="sldNum" sz="quarter" idx="12"/>
          </p:nvPr>
        </p:nvSpPr>
        <p:spPr>
          <a:xfrm>
            <a:off x="8610600" y="6356352"/>
            <a:ext cx="2743200" cy="365125"/>
          </a:xfrm>
          <a:prstGeom prst="rect">
            <a:avLst/>
          </a:prstGeom>
        </p:spPr>
        <p:txBody>
          <a:bodyPr/>
          <a:lstStyle/>
          <a:p>
            <a:pPr defTabSz="913989"/>
            <a:fld id="{48F63A3B-78C7-47BE-AE5E-E10140E04643}" type="slidenum">
              <a:rPr lang="en-US" smtClean="0">
                <a:solidFill>
                  <a:srgbClr val="FFFFFF"/>
                </a:solidFill>
              </a:rPr>
              <a:pPr defTabSz="913989"/>
              <a:t>‹#›</a:t>
            </a:fld>
            <a:endParaRPr lang="en-US" dirty="0">
              <a:solidFill>
                <a:srgbClr val="FFFFFF"/>
              </a:solidFill>
            </a:endParaRPr>
          </a:p>
        </p:txBody>
      </p:sp>
    </p:spTree>
    <p:extLst>
      <p:ext uri="{BB962C8B-B14F-4D97-AF65-F5344CB8AC3E}">
        <p14:creationId xmlns:p14="http://schemas.microsoft.com/office/powerpoint/2010/main" val="358646080"/>
      </p:ext>
    </p:extLst>
  </p:cSld>
  <p:clrMapOvr>
    <a:masterClrMapping/>
  </p:clrMapOvr>
  <p:hf hdr="0" ftr="0" dt="0"/>
</p:sldLayout>
</file>

<file path=ppt/slideLayouts/slideLayout2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1" y="365127"/>
            <a:ext cx="10515600" cy="1325563"/>
          </a:xfrm>
          <a:prstGeom prst="rect">
            <a:avLst/>
          </a:prstGeom>
        </p:spPr>
        <p:txBody>
          <a:bodyPr/>
          <a:lstStyle/>
          <a:p>
            <a:r>
              <a:rPr lang="en-US"/>
              <a:t>Click to edit Master title style</a:t>
            </a:r>
            <a:endParaRPr lang="en-US" dirty="0"/>
          </a:p>
        </p:txBody>
      </p:sp>
      <p:sp>
        <p:nvSpPr>
          <p:cNvPr id="3" name="Date Placeholder 2"/>
          <p:cNvSpPr>
            <a:spLocks noGrp="1"/>
          </p:cNvSpPr>
          <p:nvPr>
            <p:ph type="dt" sz="half" idx="10"/>
          </p:nvPr>
        </p:nvSpPr>
        <p:spPr>
          <a:xfrm>
            <a:off x="838200" y="6356352"/>
            <a:ext cx="2743200" cy="365125"/>
          </a:xfrm>
          <a:prstGeom prst="rect">
            <a:avLst/>
          </a:prstGeom>
        </p:spPr>
        <p:txBody>
          <a:bodyPr/>
          <a:lstStyle/>
          <a:p>
            <a:pPr defTabSz="913989"/>
            <a:fld id="{C764DE79-268F-4C1A-8933-263129D2AF90}" type="datetimeFigureOut">
              <a:rPr lang="en-US" smtClean="0">
                <a:solidFill>
                  <a:srgbClr val="FFFFFF"/>
                </a:solidFill>
              </a:rPr>
              <a:pPr defTabSz="913989"/>
              <a:t>7/31/2019</a:t>
            </a:fld>
            <a:endParaRPr lang="en-US" dirty="0">
              <a:solidFill>
                <a:srgbClr val="FFFFFF"/>
              </a:solidFill>
            </a:endParaRPr>
          </a:p>
        </p:txBody>
      </p:sp>
      <p:sp>
        <p:nvSpPr>
          <p:cNvPr id="4" name="Footer Placeholder 3"/>
          <p:cNvSpPr>
            <a:spLocks noGrp="1"/>
          </p:cNvSpPr>
          <p:nvPr>
            <p:ph type="ftr" sz="quarter" idx="11"/>
          </p:nvPr>
        </p:nvSpPr>
        <p:spPr>
          <a:xfrm>
            <a:off x="4038601" y="6356352"/>
            <a:ext cx="4114800" cy="365125"/>
          </a:xfrm>
          <a:prstGeom prst="rect">
            <a:avLst/>
          </a:prstGeom>
        </p:spPr>
        <p:txBody>
          <a:bodyPr/>
          <a:lstStyle/>
          <a:p>
            <a:pPr defTabSz="913989"/>
            <a:endParaRPr lang="en-US" dirty="0">
              <a:solidFill>
                <a:srgbClr val="FFFFFF"/>
              </a:solidFill>
            </a:endParaRPr>
          </a:p>
        </p:txBody>
      </p:sp>
      <p:sp>
        <p:nvSpPr>
          <p:cNvPr id="5" name="Slide Number Placeholder 4"/>
          <p:cNvSpPr>
            <a:spLocks noGrp="1"/>
          </p:cNvSpPr>
          <p:nvPr>
            <p:ph type="sldNum" sz="quarter" idx="12"/>
          </p:nvPr>
        </p:nvSpPr>
        <p:spPr>
          <a:xfrm>
            <a:off x="8610600" y="6356352"/>
            <a:ext cx="2743200" cy="365125"/>
          </a:xfrm>
          <a:prstGeom prst="rect">
            <a:avLst/>
          </a:prstGeom>
        </p:spPr>
        <p:txBody>
          <a:bodyPr/>
          <a:lstStyle/>
          <a:p>
            <a:pPr defTabSz="913989"/>
            <a:fld id="{48F63A3B-78C7-47BE-AE5E-E10140E04643}" type="slidenum">
              <a:rPr lang="en-US" smtClean="0">
                <a:solidFill>
                  <a:srgbClr val="FFFFFF"/>
                </a:solidFill>
              </a:rPr>
              <a:pPr defTabSz="913989"/>
              <a:t>‹#›</a:t>
            </a:fld>
            <a:endParaRPr lang="en-US" dirty="0">
              <a:solidFill>
                <a:srgbClr val="FFFFFF"/>
              </a:solidFill>
            </a:endParaRPr>
          </a:p>
        </p:txBody>
      </p:sp>
    </p:spTree>
    <p:extLst>
      <p:ext uri="{BB962C8B-B14F-4D97-AF65-F5344CB8AC3E}">
        <p14:creationId xmlns:p14="http://schemas.microsoft.com/office/powerpoint/2010/main" val="3302320142"/>
      </p:ext>
    </p:extLst>
  </p:cSld>
  <p:clrMapOvr>
    <a:masterClrMapping/>
  </p:clrMapOvr>
  <p:hf hdr="0" ftr="0" dt="0"/>
</p:sldLayout>
</file>

<file path=ppt/slideLayouts/slideLayout2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p>
            <a:pPr defTabSz="913989"/>
            <a:fld id="{C764DE79-268F-4C1A-8933-263129D2AF90}" type="datetimeFigureOut">
              <a:rPr lang="en-US" smtClean="0">
                <a:solidFill>
                  <a:srgbClr val="FFFFFF"/>
                </a:solidFill>
              </a:rPr>
              <a:pPr defTabSz="913989"/>
              <a:t>7/31/2019</a:t>
            </a:fld>
            <a:endParaRPr lang="en-US" dirty="0">
              <a:solidFill>
                <a:srgbClr val="FFFFFF"/>
              </a:solidFill>
            </a:endParaRPr>
          </a:p>
        </p:txBody>
      </p:sp>
      <p:sp>
        <p:nvSpPr>
          <p:cNvPr id="3" name="Footer Placeholder 2"/>
          <p:cNvSpPr>
            <a:spLocks noGrp="1"/>
          </p:cNvSpPr>
          <p:nvPr>
            <p:ph type="ftr" sz="quarter" idx="11"/>
          </p:nvPr>
        </p:nvSpPr>
        <p:spPr>
          <a:xfrm>
            <a:off x="4038601" y="6356352"/>
            <a:ext cx="4114800" cy="365125"/>
          </a:xfrm>
          <a:prstGeom prst="rect">
            <a:avLst/>
          </a:prstGeom>
        </p:spPr>
        <p:txBody>
          <a:bodyPr/>
          <a:lstStyle/>
          <a:p>
            <a:pPr defTabSz="913989"/>
            <a:endParaRPr lang="en-US" dirty="0">
              <a:solidFill>
                <a:srgbClr val="FFFFFF"/>
              </a:solidFill>
            </a:endParaRPr>
          </a:p>
        </p:txBody>
      </p:sp>
    </p:spTree>
    <p:extLst>
      <p:ext uri="{BB962C8B-B14F-4D97-AF65-F5344CB8AC3E}">
        <p14:creationId xmlns:p14="http://schemas.microsoft.com/office/powerpoint/2010/main" val="693455893"/>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90" y="457200"/>
            <a:ext cx="3932237" cy="1600200"/>
          </a:xfrm>
          <a:prstGeom prst="rect">
            <a:avLst/>
          </a:prstGeom>
        </p:spPr>
        <p:txBody>
          <a:bodyPr anchor="b"/>
          <a:lstStyle>
            <a:lvl1pPr>
              <a:defRPr sz="3198"/>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198"/>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90" y="2057400"/>
            <a:ext cx="3932237" cy="3811588"/>
          </a:xfrm>
        </p:spPr>
        <p:txBody>
          <a:bodyPr/>
          <a:lstStyle>
            <a:lvl1pPr marL="0" indent="0">
              <a:buNone/>
              <a:defRPr sz="1600"/>
            </a:lvl1pPr>
            <a:lvl2pPr marL="456972" indent="0">
              <a:buNone/>
              <a:defRPr sz="1400"/>
            </a:lvl2pPr>
            <a:lvl3pPr marL="913944" indent="0">
              <a:buNone/>
              <a:defRPr sz="1200"/>
            </a:lvl3pPr>
            <a:lvl4pPr marL="1370914" indent="0">
              <a:buNone/>
              <a:defRPr sz="1000"/>
            </a:lvl4pPr>
            <a:lvl5pPr marL="1827886" indent="0">
              <a:buNone/>
              <a:defRPr sz="1000"/>
            </a:lvl5pPr>
            <a:lvl6pPr marL="2284858" indent="0">
              <a:buNone/>
              <a:defRPr sz="1000"/>
            </a:lvl6pPr>
            <a:lvl7pPr marL="2741829" indent="0">
              <a:buNone/>
              <a:defRPr sz="1000"/>
            </a:lvl7pPr>
            <a:lvl8pPr marL="3198800" indent="0">
              <a:buNone/>
              <a:defRPr sz="1000"/>
            </a:lvl8pPr>
            <a:lvl9pPr marL="3655772"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pPr defTabSz="913989"/>
            <a:fld id="{C764DE79-268F-4C1A-8933-263129D2AF90}" type="datetimeFigureOut">
              <a:rPr lang="en-US" smtClean="0">
                <a:solidFill>
                  <a:srgbClr val="FFFFFF"/>
                </a:solidFill>
              </a:rPr>
              <a:pPr defTabSz="913989"/>
              <a:t>7/31/2019</a:t>
            </a:fld>
            <a:endParaRPr lang="en-US" dirty="0">
              <a:solidFill>
                <a:srgbClr val="FFFFFF"/>
              </a:solidFill>
            </a:endParaRPr>
          </a:p>
        </p:txBody>
      </p:sp>
      <p:sp>
        <p:nvSpPr>
          <p:cNvPr id="6" name="Footer Placeholder 5"/>
          <p:cNvSpPr>
            <a:spLocks noGrp="1"/>
          </p:cNvSpPr>
          <p:nvPr>
            <p:ph type="ftr" sz="quarter" idx="11"/>
          </p:nvPr>
        </p:nvSpPr>
        <p:spPr>
          <a:xfrm>
            <a:off x="4038601" y="6356352"/>
            <a:ext cx="4114800" cy="365125"/>
          </a:xfrm>
          <a:prstGeom prst="rect">
            <a:avLst/>
          </a:prstGeom>
        </p:spPr>
        <p:txBody>
          <a:bodyPr/>
          <a:lstStyle/>
          <a:p>
            <a:pPr defTabSz="913989"/>
            <a:endParaRPr lang="en-US" dirty="0">
              <a:solidFill>
                <a:srgbClr val="FFFFFF"/>
              </a:solidFill>
            </a:endParaRPr>
          </a:p>
        </p:txBody>
      </p:sp>
    </p:spTree>
    <p:extLst>
      <p:ext uri="{BB962C8B-B14F-4D97-AF65-F5344CB8AC3E}">
        <p14:creationId xmlns:p14="http://schemas.microsoft.com/office/powerpoint/2010/main" val="2981606766"/>
      </p:ext>
    </p:extLst>
  </p:cSld>
  <p:clrMapOvr>
    <a:masterClrMapping/>
  </p:clrMapOvr>
  <p:hf hdr="0" ftr="0" dt="0"/>
</p:sldLayout>
</file>

<file path=ppt/slideLayouts/slideLayout2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90" y="457200"/>
            <a:ext cx="3932237" cy="1600200"/>
          </a:xfrm>
          <a:prstGeom prst="rect">
            <a:avLst/>
          </a:prstGeom>
        </p:spPr>
        <p:txBody>
          <a:bodyPr anchor="b"/>
          <a:lstStyle>
            <a:lvl1pPr>
              <a:defRPr sz="3198"/>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198"/>
            </a:lvl1pPr>
            <a:lvl2pPr marL="456972" indent="0">
              <a:buNone/>
              <a:defRPr sz="2800"/>
            </a:lvl2pPr>
            <a:lvl3pPr marL="913944" indent="0">
              <a:buNone/>
              <a:defRPr sz="2400"/>
            </a:lvl3pPr>
            <a:lvl4pPr marL="1370914" indent="0">
              <a:buNone/>
              <a:defRPr sz="2000"/>
            </a:lvl4pPr>
            <a:lvl5pPr marL="1827886" indent="0">
              <a:buNone/>
              <a:defRPr sz="2000"/>
            </a:lvl5pPr>
            <a:lvl6pPr marL="2284858" indent="0">
              <a:buNone/>
              <a:defRPr sz="2000"/>
            </a:lvl6pPr>
            <a:lvl7pPr marL="2741829" indent="0">
              <a:buNone/>
              <a:defRPr sz="2000"/>
            </a:lvl7pPr>
            <a:lvl8pPr marL="3198800" indent="0">
              <a:buNone/>
              <a:defRPr sz="2000"/>
            </a:lvl8pPr>
            <a:lvl9pPr marL="3655772"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839790" y="2057400"/>
            <a:ext cx="3932237" cy="3811588"/>
          </a:xfrm>
        </p:spPr>
        <p:txBody>
          <a:bodyPr/>
          <a:lstStyle>
            <a:lvl1pPr marL="0" indent="0">
              <a:buNone/>
              <a:defRPr sz="1600"/>
            </a:lvl1pPr>
            <a:lvl2pPr marL="456972" indent="0">
              <a:buNone/>
              <a:defRPr sz="1400"/>
            </a:lvl2pPr>
            <a:lvl3pPr marL="913944" indent="0">
              <a:buNone/>
              <a:defRPr sz="1200"/>
            </a:lvl3pPr>
            <a:lvl4pPr marL="1370914" indent="0">
              <a:buNone/>
              <a:defRPr sz="1000"/>
            </a:lvl4pPr>
            <a:lvl5pPr marL="1827886" indent="0">
              <a:buNone/>
              <a:defRPr sz="1000"/>
            </a:lvl5pPr>
            <a:lvl6pPr marL="2284858" indent="0">
              <a:buNone/>
              <a:defRPr sz="1000"/>
            </a:lvl6pPr>
            <a:lvl7pPr marL="2741829" indent="0">
              <a:buNone/>
              <a:defRPr sz="1000"/>
            </a:lvl7pPr>
            <a:lvl8pPr marL="3198800" indent="0">
              <a:buNone/>
              <a:defRPr sz="1000"/>
            </a:lvl8pPr>
            <a:lvl9pPr marL="3655772"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pPr defTabSz="913989"/>
            <a:fld id="{C764DE79-268F-4C1A-8933-263129D2AF90}" type="datetimeFigureOut">
              <a:rPr lang="en-US" smtClean="0">
                <a:solidFill>
                  <a:srgbClr val="FFFFFF"/>
                </a:solidFill>
              </a:rPr>
              <a:pPr defTabSz="913989"/>
              <a:t>7/31/2019</a:t>
            </a:fld>
            <a:endParaRPr lang="en-US" dirty="0">
              <a:solidFill>
                <a:srgbClr val="FFFFFF"/>
              </a:solidFill>
            </a:endParaRPr>
          </a:p>
        </p:txBody>
      </p:sp>
      <p:sp>
        <p:nvSpPr>
          <p:cNvPr id="6" name="Footer Placeholder 5"/>
          <p:cNvSpPr>
            <a:spLocks noGrp="1"/>
          </p:cNvSpPr>
          <p:nvPr>
            <p:ph type="ftr" sz="quarter" idx="11"/>
          </p:nvPr>
        </p:nvSpPr>
        <p:spPr>
          <a:xfrm>
            <a:off x="4038601" y="6356352"/>
            <a:ext cx="4114800" cy="365125"/>
          </a:xfrm>
          <a:prstGeom prst="rect">
            <a:avLst/>
          </a:prstGeom>
        </p:spPr>
        <p:txBody>
          <a:bodyPr/>
          <a:lstStyle/>
          <a:p>
            <a:pPr defTabSz="913989"/>
            <a:endParaRPr lang="en-US" dirty="0">
              <a:solidFill>
                <a:srgbClr val="FFFFFF"/>
              </a:solidFill>
            </a:endParaRPr>
          </a:p>
        </p:txBody>
      </p:sp>
    </p:spTree>
    <p:extLst>
      <p:ext uri="{BB962C8B-B14F-4D97-AF65-F5344CB8AC3E}">
        <p14:creationId xmlns:p14="http://schemas.microsoft.com/office/powerpoint/2010/main" val="1533485665"/>
      </p:ext>
    </p:extLst>
  </p:cSld>
  <p:clrMapOvr>
    <a:masterClrMapping/>
  </p:clrMapOvr>
  <p:hf hdr="0" ftr="0" dt="0"/>
</p:sldLayout>
</file>

<file path=ppt/slideLayouts/slideLayout2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1" y="365127"/>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pPr defTabSz="913989"/>
            <a:fld id="{C764DE79-268F-4C1A-8933-263129D2AF90}" type="datetimeFigureOut">
              <a:rPr lang="en-US" smtClean="0">
                <a:solidFill>
                  <a:srgbClr val="FFFFFF"/>
                </a:solidFill>
              </a:rPr>
              <a:pPr defTabSz="913989"/>
              <a:t>7/31/2019</a:t>
            </a:fld>
            <a:endParaRPr lang="en-US" dirty="0">
              <a:solidFill>
                <a:srgbClr val="FFFFFF"/>
              </a:solidFill>
            </a:endParaRPr>
          </a:p>
        </p:txBody>
      </p:sp>
      <p:sp>
        <p:nvSpPr>
          <p:cNvPr id="5" name="Footer Placeholder 4"/>
          <p:cNvSpPr>
            <a:spLocks noGrp="1"/>
          </p:cNvSpPr>
          <p:nvPr>
            <p:ph type="ftr" sz="quarter" idx="11"/>
          </p:nvPr>
        </p:nvSpPr>
        <p:spPr>
          <a:xfrm>
            <a:off x="4038601" y="6356352"/>
            <a:ext cx="4114800" cy="365125"/>
          </a:xfrm>
          <a:prstGeom prst="rect">
            <a:avLst/>
          </a:prstGeom>
        </p:spPr>
        <p:txBody>
          <a:bodyPr/>
          <a:lstStyle/>
          <a:p>
            <a:pPr defTabSz="913989"/>
            <a:endParaRPr lang="en-US" dirty="0">
              <a:solidFill>
                <a:srgbClr val="FFFFFF"/>
              </a:solidFill>
            </a:endParaRPr>
          </a:p>
        </p:txBody>
      </p:sp>
    </p:spTree>
    <p:extLst>
      <p:ext uri="{BB962C8B-B14F-4D97-AF65-F5344CB8AC3E}">
        <p14:creationId xmlns:p14="http://schemas.microsoft.com/office/powerpoint/2010/main" val="3239533441"/>
      </p:ext>
    </p:extLst>
  </p:cSld>
  <p:clrMapOvr>
    <a:masterClrMapping/>
  </p:clrMapOvr>
  <p:hf hdr="0" ftr="0" dt="0"/>
</p:sldLayout>
</file>

<file path=ppt/slideLayouts/slideLayout2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pPr defTabSz="913989"/>
            <a:fld id="{C764DE79-268F-4C1A-8933-263129D2AF90}" type="datetimeFigureOut">
              <a:rPr lang="en-US" smtClean="0">
                <a:solidFill>
                  <a:srgbClr val="FFFFFF"/>
                </a:solidFill>
              </a:rPr>
              <a:pPr defTabSz="913989"/>
              <a:t>7/31/2019</a:t>
            </a:fld>
            <a:endParaRPr lang="en-US" dirty="0">
              <a:solidFill>
                <a:srgbClr val="FFFFFF"/>
              </a:solidFill>
            </a:endParaRPr>
          </a:p>
        </p:txBody>
      </p:sp>
      <p:sp>
        <p:nvSpPr>
          <p:cNvPr id="5" name="Footer Placeholder 4"/>
          <p:cNvSpPr>
            <a:spLocks noGrp="1"/>
          </p:cNvSpPr>
          <p:nvPr>
            <p:ph type="ftr" sz="quarter" idx="11"/>
          </p:nvPr>
        </p:nvSpPr>
        <p:spPr>
          <a:xfrm>
            <a:off x="4038601" y="6356352"/>
            <a:ext cx="4114800" cy="365125"/>
          </a:xfrm>
          <a:prstGeom prst="rect">
            <a:avLst/>
          </a:prstGeom>
        </p:spPr>
        <p:txBody>
          <a:bodyPr/>
          <a:lstStyle/>
          <a:p>
            <a:pPr defTabSz="913989"/>
            <a:endParaRPr lang="en-US" dirty="0">
              <a:solidFill>
                <a:srgbClr val="FFFFFF"/>
              </a:solidFill>
            </a:endParaRPr>
          </a:p>
        </p:txBody>
      </p:sp>
    </p:spTree>
    <p:extLst>
      <p:ext uri="{BB962C8B-B14F-4D97-AF65-F5344CB8AC3E}">
        <p14:creationId xmlns:p14="http://schemas.microsoft.com/office/powerpoint/2010/main" val="3665581109"/>
      </p:ext>
    </p:extLst>
  </p:cSld>
  <p:clrMapOvr>
    <a:masterClrMapping/>
  </p:clrMapOvr>
  <p:hf hdr="0" ftr="0" dt="0"/>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Big Image Placeholder">
    <p:spTree>
      <p:nvGrpSpPr>
        <p:cNvPr id="1" name=""/>
        <p:cNvGrpSpPr/>
        <p:nvPr/>
      </p:nvGrpSpPr>
      <p:grpSpPr>
        <a:xfrm>
          <a:off x="0" y="0"/>
          <a:ext cx="0" cy="0"/>
          <a:chOff x="0" y="0"/>
          <a:chExt cx="0" cy="0"/>
        </a:xfrm>
      </p:grpSpPr>
      <p:sp>
        <p:nvSpPr>
          <p:cNvPr id="17" name="Picture Placeholder 13"/>
          <p:cNvSpPr>
            <a:spLocks noGrp="1"/>
          </p:cNvSpPr>
          <p:nvPr>
            <p:ph type="pic" sz="quarter" idx="13"/>
          </p:nvPr>
        </p:nvSpPr>
        <p:spPr>
          <a:xfrm>
            <a:off x="-24454" y="0"/>
            <a:ext cx="12216454" cy="6858000"/>
          </a:xfrm>
          <a:effectLst/>
        </p:spPr>
        <p:txBody>
          <a:bodyPr>
            <a:normAutofit/>
          </a:bodyPr>
          <a:lstStyle>
            <a:lvl1pPr marL="0" indent="0">
              <a:buNone/>
              <a:defRPr sz="2100">
                <a:ln>
                  <a:noFill/>
                </a:ln>
                <a:solidFill>
                  <a:schemeClr val="bg1">
                    <a:lumMod val="85000"/>
                  </a:schemeClr>
                </a:solidFill>
              </a:defRPr>
            </a:lvl1pPr>
          </a:lstStyle>
          <a:p>
            <a:endParaRPr lang="en-US" dirty="0"/>
          </a:p>
        </p:txBody>
      </p:sp>
      <p:sp>
        <p:nvSpPr>
          <p:cNvPr id="2" name="Rectangle 1"/>
          <p:cNvSpPr/>
          <p:nvPr userDrawn="1"/>
        </p:nvSpPr>
        <p:spPr>
          <a:xfrm>
            <a:off x="30318" y="6156253"/>
            <a:ext cx="2288184" cy="669851"/>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defTabSz="913989"/>
            <a:endParaRPr lang="en-US">
              <a:solidFill>
                <a:srgbClr val="737572"/>
              </a:solidFill>
            </a:endParaRPr>
          </a:p>
        </p:txBody>
      </p:sp>
    </p:spTree>
    <p:extLst>
      <p:ext uri="{BB962C8B-B14F-4D97-AF65-F5344CB8AC3E}">
        <p14:creationId xmlns:p14="http://schemas.microsoft.com/office/powerpoint/2010/main" val="1327238263"/>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1_Big Image Placeholder">
    <p:spTree>
      <p:nvGrpSpPr>
        <p:cNvPr id="1" name=""/>
        <p:cNvGrpSpPr/>
        <p:nvPr/>
      </p:nvGrpSpPr>
      <p:grpSpPr>
        <a:xfrm>
          <a:off x="0" y="0"/>
          <a:ext cx="0" cy="0"/>
          <a:chOff x="0" y="0"/>
          <a:chExt cx="0" cy="0"/>
        </a:xfrm>
      </p:grpSpPr>
      <p:sp>
        <p:nvSpPr>
          <p:cNvPr id="4" name="Picture Placeholder 13"/>
          <p:cNvSpPr>
            <a:spLocks noGrp="1"/>
          </p:cNvSpPr>
          <p:nvPr>
            <p:ph type="pic" sz="quarter" idx="13"/>
          </p:nvPr>
        </p:nvSpPr>
        <p:spPr>
          <a:xfrm>
            <a:off x="6335581" y="1338133"/>
            <a:ext cx="5027335" cy="4231382"/>
          </a:xfrm>
          <a:effectLst/>
        </p:spPr>
        <p:txBody>
          <a:bodyPr>
            <a:normAutofit/>
          </a:bodyPr>
          <a:lstStyle>
            <a:lvl1pPr marL="0" indent="0">
              <a:buNone/>
              <a:defRPr sz="2100">
                <a:ln>
                  <a:noFill/>
                </a:ln>
                <a:solidFill>
                  <a:schemeClr val="bg1">
                    <a:lumMod val="85000"/>
                  </a:schemeClr>
                </a:solidFill>
              </a:defRPr>
            </a:lvl1pPr>
          </a:lstStyle>
          <a:p>
            <a:endParaRPr lang="en-US" dirty="0"/>
          </a:p>
        </p:txBody>
      </p:sp>
    </p:spTree>
    <p:extLst>
      <p:ext uri="{BB962C8B-B14F-4D97-AF65-F5344CB8AC3E}">
        <p14:creationId xmlns:p14="http://schemas.microsoft.com/office/powerpoint/2010/main" val="3698880824"/>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New MacBook 2015">
    <p:spTree>
      <p:nvGrpSpPr>
        <p:cNvPr id="1" name=""/>
        <p:cNvGrpSpPr/>
        <p:nvPr/>
      </p:nvGrpSpPr>
      <p:grpSpPr>
        <a:xfrm>
          <a:off x="0" y="0"/>
          <a:ext cx="0" cy="0"/>
          <a:chOff x="0" y="0"/>
          <a:chExt cx="0" cy="0"/>
        </a:xfrm>
      </p:grpSpPr>
      <p:sp>
        <p:nvSpPr>
          <p:cNvPr id="6" name="Picture Placeholder 2"/>
          <p:cNvSpPr>
            <a:spLocks noGrp="1"/>
          </p:cNvSpPr>
          <p:nvPr>
            <p:ph type="pic" sz="quarter" idx="11"/>
          </p:nvPr>
        </p:nvSpPr>
        <p:spPr>
          <a:xfrm>
            <a:off x="3740528" y="1749778"/>
            <a:ext cx="4643899" cy="2926520"/>
          </a:xfrm>
          <a:solidFill>
            <a:schemeClr val="bg1">
              <a:lumMod val="95000"/>
            </a:schemeClr>
          </a:solidFill>
        </p:spPr>
        <p:txBody>
          <a:bodyPr>
            <a:normAutofit/>
          </a:bodyPr>
          <a:lstStyle>
            <a:lvl1pPr marL="0" indent="0">
              <a:buNone/>
              <a:defRPr sz="1400">
                <a:latin typeface="Lato Light"/>
                <a:cs typeface="Lato Light"/>
              </a:defRPr>
            </a:lvl1pPr>
          </a:lstStyle>
          <a:p>
            <a:endParaRPr lang="en-US"/>
          </a:p>
        </p:txBody>
      </p:sp>
      <p:sp>
        <p:nvSpPr>
          <p:cNvPr id="9" name="Picture Placeholder 2"/>
          <p:cNvSpPr>
            <a:spLocks noGrp="1"/>
          </p:cNvSpPr>
          <p:nvPr>
            <p:ph type="pic" sz="quarter" idx="12"/>
          </p:nvPr>
        </p:nvSpPr>
        <p:spPr>
          <a:xfrm>
            <a:off x="7855376" y="3143440"/>
            <a:ext cx="2166413" cy="1365243"/>
          </a:xfrm>
          <a:solidFill>
            <a:schemeClr val="bg1">
              <a:lumMod val="95000"/>
            </a:schemeClr>
          </a:solidFill>
        </p:spPr>
        <p:txBody>
          <a:bodyPr>
            <a:normAutofit/>
          </a:bodyPr>
          <a:lstStyle>
            <a:lvl1pPr marL="0" indent="0">
              <a:buNone/>
              <a:defRPr sz="1400">
                <a:latin typeface="Lato Light"/>
                <a:cs typeface="Lato Light"/>
              </a:defRPr>
            </a:lvl1pPr>
          </a:lstStyle>
          <a:p>
            <a:endParaRPr lang="en-US"/>
          </a:p>
        </p:txBody>
      </p:sp>
      <p:sp>
        <p:nvSpPr>
          <p:cNvPr id="10" name="Picture Placeholder 2"/>
          <p:cNvSpPr>
            <a:spLocks noGrp="1"/>
          </p:cNvSpPr>
          <p:nvPr>
            <p:ph type="pic" sz="quarter" idx="13"/>
          </p:nvPr>
        </p:nvSpPr>
        <p:spPr>
          <a:xfrm>
            <a:off x="1955957" y="3129329"/>
            <a:ext cx="2166413" cy="1365243"/>
          </a:xfrm>
          <a:solidFill>
            <a:schemeClr val="bg1">
              <a:lumMod val="95000"/>
            </a:schemeClr>
          </a:solidFill>
        </p:spPr>
        <p:txBody>
          <a:bodyPr>
            <a:normAutofit/>
          </a:bodyPr>
          <a:lstStyle>
            <a:lvl1pPr marL="0" indent="0">
              <a:buNone/>
              <a:defRPr sz="1400">
                <a:latin typeface="Lato Light"/>
                <a:cs typeface="Lato Light"/>
              </a:defRPr>
            </a:lvl1pPr>
          </a:lstStyle>
          <a:p>
            <a:endParaRPr lang="en-US"/>
          </a:p>
        </p:txBody>
      </p:sp>
    </p:spTree>
    <p:extLst>
      <p:ext uri="{BB962C8B-B14F-4D97-AF65-F5344CB8AC3E}">
        <p14:creationId xmlns:p14="http://schemas.microsoft.com/office/powerpoint/2010/main" val="27148960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963" y="457200"/>
            <a:ext cx="3932238"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6"/>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963" y="2057401"/>
            <a:ext cx="3932238" cy="3811588"/>
          </a:xfrm>
        </p:spPr>
        <p:txBody>
          <a:bodyPr/>
          <a:lstStyle>
            <a:lvl1pPr marL="0" indent="0">
              <a:buNone/>
              <a:defRPr sz="1600"/>
            </a:lvl1pPr>
            <a:lvl2pPr marL="417798" indent="0">
              <a:buNone/>
              <a:defRPr sz="1450"/>
            </a:lvl2pPr>
            <a:lvl3pPr marL="835530" indent="0">
              <a:buNone/>
              <a:defRPr sz="1200"/>
            </a:lvl3pPr>
            <a:lvl4pPr marL="1253257" indent="0">
              <a:buNone/>
              <a:defRPr sz="1050"/>
            </a:lvl4pPr>
            <a:lvl5pPr marL="1670986" indent="0">
              <a:buNone/>
              <a:defRPr sz="1050"/>
            </a:lvl5pPr>
            <a:lvl6pPr marL="2088727" indent="0">
              <a:buNone/>
              <a:defRPr sz="1050"/>
            </a:lvl6pPr>
            <a:lvl7pPr marL="2506455" indent="0">
              <a:buNone/>
              <a:defRPr sz="1050"/>
            </a:lvl7pPr>
            <a:lvl8pPr marL="2924179" indent="0">
              <a:buNone/>
              <a:defRPr sz="1050"/>
            </a:lvl8pPr>
            <a:lvl9pPr marL="3341910" indent="0">
              <a:buNone/>
              <a:defRPr sz="1050"/>
            </a:lvl9pPr>
          </a:lstStyle>
          <a:p>
            <a:pPr lvl="0"/>
            <a:r>
              <a:rPr lang="en-US"/>
              <a:t>Click to edit Master text styles</a:t>
            </a:r>
          </a:p>
        </p:txBody>
      </p:sp>
      <p:sp>
        <p:nvSpPr>
          <p:cNvPr id="5" name="Date Placeholder 4"/>
          <p:cNvSpPr>
            <a:spLocks noGrp="1"/>
          </p:cNvSpPr>
          <p:nvPr>
            <p:ph type="dt" sz="half" idx="10"/>
          </p:nvPr>
        </p:nvSpPr>
        <p:spPr>
          <a:xfrm>
            <a:off x="838578" y="6356508"/>
            <a:ext cx="2743121" cy="365126"/>
          </a:xfrm>
          <a:prstGeom prst="rect">
            <a:avLst/>
          </a:prstGeom>
        </p:spPr>
        <p:txBody>
          <a:bodyPr lIns="83313" tIns="41811" rIns="83313" bIns="41811"/>
          <a:lstStyle>
            <a:lvl1pPr defTabSz="835569" eaLnBrk="1" fontAlgn="auto" hangingPunct="1">
              <a:spcBef>
                <a:spcPts val="0"/>
              </a:spcBef>
              <a:spcAft>
                <a:spcPts val="0"/>
              </a:spcAft>
              <a:defRPr sz="1850">
                <a:solidFill>
                  <a:srgbClr val="737572"/>
                </a:solidFill>
                <a:latin typeface="Calibri"/>
                <a:ea typeface="+mn-ea"/>
              </a:defRPr>
            </a:lvl1pPr>
          </a:lstStyle>
          <a:p>
            <a:pPr>
              <a:defRPr/>
            </a:pPr>
            <a:fld id="{0CEF7113-5B44-4D6F-90B8-B9FA9039DC18}" type="datetimeFigureOut">
              <a:rPr lang="en-US"/>
              <a:pPr>
                <a:defRPr/>
              </a:pPr>
              <a:t>7/31/2019</a:t>
            </a:fld>
            <a:endParaRPr lang="en-US" dirty="0"/>
          </a:p>
        </p:txBody>
      </p:sp>
      <p:sp>
        <p:nvSpPr>
          <p:cNvPr id="6" name="Footer Placeholder 5"/>
          <p:cNvSpPr>
            <a:spLocks noGrp="1"/>
          </p:cNvSpPr>
          <p:nvPr>
            <p:ph type="ftr" sz="quarter" idx="11"/>
          </p:nvPr>
        </p:nvSpPr>
        <p:spPr>
          <a:xfrm>
            <a:off x="4039268" y="6356508"/>
            <a:ext cx="4114284" cy="365126"/>
          </a:xfrm>
          <a:prstGeom prst="rect">
            <a:avLst/>
          </a:prstGeom>
        </p:spPr>
        <p:txBody>
          <a:bodyPr lIns="83313" tIns="41811" rIns="83313" bIns="41811"/>
          <a:lstStyle>
            <a:lvl1pPr defTabSz="835569" eaLnBrk="1" fontAlgn="auto" hangingPunct="1">
              <a:spcBef>
                <a:spcPts val="0"/>
              </a:spcBef>
              <a:spcAft>
                <a:spcPts val="0"/>
              </a:spcAft>
              <a:defRPr sz="1850">
                <a:solidFill>
                  <a:srgbClr val="737572"/>
                </a:solidFill>
                <a:latin typeface="Calibri"/>
                <a:ea typeface="+mn-ea"/>
              </a:defRPr>
            </a:lvl1pPr>
          </a:lstStyle>
          <a:p>
            <a:pPr>
              <a:defRPr/>
            </a:pPr>
            <a:endParaRPr lang="en-US" dirty="0"/>
          </a:p>
        </p:txBody>
      </p:sp>
      <p:sp>
        <p:nvSpPr>
          <p:cNvPr id="7" name="Slide Number Placeholder 6"/>
          <p:cNvSpPr>
            <a:spLocks noGrp="1"/>
          </p:cNvSpPr>
          <p:nvPr>
            <p:ph type="sldNum" sz="quarter" idx="12"/>
          </p:nvPr>
        </p:nvSpPr>
        <p:spPr>
          <a:xfrm>
            <a:off x="8610461" y="6356508"/>
            <a:ext cx="2743120" cy="365126"/>
          </a:xfrm>
          <a:prstGeom prst="rect">
            <a:avLst/>
          </a:prstGeom>
        </p:spPr>
        <p:txBody>
          <a:bodyPr lIns="83313" tIns="41811" rIns="83313" bIns="41811"/>
          <a:lstStyle>
            <a:lvl1pPr defTabSz="835569" eaLnBrk="1" fontAlgn="auto" hangingPunct="1">
              <a:spcBef>
                <a:spcPts val="0"/>
              </a:spcBef>
              <a:spcAft>
                <a:spcPts val="0"/>
              </a:spcAft>
              <a:defRPr sz="1850">
                <a:solidFill>
                  <a:srgbClr val="737572"/>
                </a:solidFill>
                <a:latin typeface="Calibri"/>
                <a:ea typeface="+mn-ea"/>
              </a:defRPr>
            </a:lvl1pPr>
          </a:lstStyle>
          <a:p>
            <a:pPr>
              <a:defRPr/>
            </a:pPr>
            <a:fld id="{4FA8B270-4393-4043-8147-1B973B65B55B}" type="slidenum">
              <a:rPr lang="en-US"/>
              <a:pPr>
                <a:defRPr/>
              </a:pPr>
              <a:t>‹#›</a:t>
            </a:fld>
            <a:endParaRPr lang="en-US" dirty="0"/>
          </a:p>
        </p:txBody>
      </p:sp>
    </p:spTree>
    <p:extLst>
      <p:ext uri="{BB962C8B-B14F-4D97-AF65-F5344CB8AC3E}">
        <p14:creationId xmlns:p14="http://schemas.microsoft.com/office/powerpoint/2010/main" val="158722758"/>
      </p:ext>
    </p:extLst>
  </p:cSld>
  <p:clrMapOvr>
    <a:masterClrMapping/>
  </p:clrMapOvr>
  <p:hf hdr="0" ftr="0" dt="0"/>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Portfolio-2">
    <p:spTree>
      <p:nvGrpSpPr>
        <p:cNvPr id="1" name=""/>
        <p:cNvGrpSpPr/>
        <p:nvPr/>
      </p:nvGrpSpPr>
      <p:grpSpPr>
        <a:xfrm>
          <a:off x="0" y="0"/>
          <a:ext cx="0" cy="0"/>
          <a:chOff x="0" y="0"/>
          <a:chExt cx="0" cy="0"/>
        </a:xfrm>
      </p:grpSpPr>
      <p:sp>
        <p:nvSpPr>
          <p:cNvPr id="15" name="Picture Placeholder 13"/>
          <p:cNvSpPr>
            <a:spLocks noGrp="1" noChangeAspect="1"/>
          </p:cNvSpPr>
          <p:nvPr>
            <p:ph type="pic" sz="quarter" idx="11"/>
          </p:nvPr>
        </p:nvSpPr>
        <p:spPr>
          <a:xfrm>
            <a:off x="3785658" y="1268470"/>
            <a:ext cx="2317411" cy="2315293"/>
          </a:xfrm>
          <a:effectLst/>
        </p:spPr>
        <p:txBody>
          <a:bodyPr rtlCol="0">
            <a:normAutofit/>
          </a:bodyPr>
          <a:lstStyle>
            <a:lvl1pPr marL="0" indent="0">
              <a:buNone/>
              <a:defRPr sz="1800">
                <a:ln>
                  <a:noFill/>
                </a:ln>
                <a:solidFill>
                  <a:schemeClr val="tx1"/>
                </a:solidFill>
                <a:latin typeface="Lato Light"/>
                <a:cs typeface="Lato Light"/>
              </a:defRPr>
            </a:lvl1pPr>
          </a:lstStyle>
          <a:p>
            <a:pPr lvl="0"/>
            <a:endParaRPr lang="en-US" noProof="0" dirty="0"/>
          </a:p>
        </p:txBody>
      </p:sp>
      <p:sp>
        <p:nvSpPr>
          <p:cNvPr id="17" name="Picture Placeholder 13"/>
          <p:cNvSpPr>
            <a:spLocks noGrp="1" noChangeAspect="1"/>
          </p:cNvSpPr>
          <p:nvPr>
            <p:ph type="pic" sz="quarter" idx="13"/>
          </p:nvPr>
        </p:nvSpPr>
        <p:spPr>
          <a:xfrm>
            <a:off x="6169720" y="1278733"/>
            <a:ext cx="4695167" cy="4690877"/>
          </a:xfrm>
          <a:effectLst/>
        </p:spPr>
        <p:txBody>
          <a:bodyPr rtlCol="0">
            <a:normAutofit/>
          </a:bodyPr>
          <a:lstStyle>
            <a:lvl1pPr marL="0" indent="0">
              <a:buNone/>
              <a:defRPr sz="1800">
                <a:ln>
                  <a:noFill/>
                </a:ln>
                <a:solidFill>
                  <a:schemeClr val="tx1"/>
                </a:solidFill>
                <a:latin typeface="Lato Light"/>
                <a:cs typeface="Lato Light"/>
              </a:defRPr>
            </a:lvl1pPr>
          </a:lstStyle>
          <a:p>
            <a:pPr lvl="0"/>
            <a:endParaRPr lang="en-US" noProof="0" dirty="0"/>
          </a:p>
        </p:txBody>
      </p:sp>
      <p:sp>
        <p:nvSpPr>
          <p:cNvPr id="13" name="Picture Placeholder 13"/>
          <p:cNvSpPr>
            <a:spLocks noGrp="1" noChangeAspect="1"/>
          </p:cNvSpPr>
          <p:nvPr>
            <p:ph type="pic" sz="quarter" idx="16"/>
          </p:nvPr>
        </p:nvSpPr>
        <p:spPr>
          <a:xfrm>
            <a:off x="1397694" y="3654317"/>
            <a:ext cx="2317411" cy="2315295"/>
          </a:xfrm>
          <a:effectLst/>
        </p:spPr>
        <p:txBody>
          <a:bodyPr rtlCol="0">
            <a:normAutofit/>
          </a:bodyPr>
          <a:lstStyle>
            <a:lvl1pPr marL="0" indent="0">
              <a:buNone/>
              <a:defRPr sz="1800">
                <a:ln>
                  <a:noFill/>
                </a:ln>
                <a:solidFill>
                  <a:schemeClr val="tx1"/>
                </a:solidFill>
                <a:latin typeface="Lato Light"/>
                <a:cs typeface="Lato Light"/>
              </a:defRPr>
            </a:lvl1pPr>
          </a:lstStyle>
          <a:p>
            <a:pPr lvl="0"/>
            <a:endParaRPr lang="en-US" noProof="0" dirty="0"/>
          </a:p>
        </p:txBody>
      </p:sp>
    </p:spTree>
    <p:extLst>
      <p:ext uri="{BB962C8B-B14F-4D97-AF65-F5344CB8AC3E}">
        <p14:creationId xmlns:p14="http://schemas.microsoft.com/office/powerpoint/2010/main" val="2554717095"/>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2_Portfolio 3">
    <p:spTree>
      <p:nvGrpSpPr>
        <p:cNvPr id="1" name=""/>
        <p:cNvGrpSpPr/>
        <p:nvPr/>
      </p:nvGrpSpPr>
      <p:grpSpPr>
        <a:xfrm>
          <a:off x="0" y="0"/>
          <a:ext cx="0" cy="0"/>
          <a:chOff x="0" y="0"/>
          <a:chExt cx="0" cy="0"/>
        </a:xfrm>
      </p:grpSpPr>
      <p:sp>
        <p:nvSpPr>
          <p:cNvPr id="14" name="Picture Placeholder 13"/>
          <p:cNvSpPr>
            <a:spLocks noGrp="1"/>
          </p:cNvSpPr>
          <p:nvPr>
            <p:ph type="pic" sz="quarter" idx="10"/>
          </p:nvPr>
        </p:nvSpPr>
        <p:spPr>
          <a:xfrm>
            <a:off x="5595090" y="0"/>
            <a:ext cx="6596911" cy="6858000"/>
          </a:xfrm>
          <a:effectLst/>
        </p:spPr>
        <p:txBody>
          <a:bodyPr>
            <a:normAutofit/>
          </a:bodyPr>
          <a:lstStyle>
            <a:lvl1pPr marL="0" indent="0">
              <a:buNone/>
              <a:defRPr sz="2150">
                <a:ln>
                  <a:noFill/>
                </a:ln>
                <a:solidFill>
                  <a:schemeClr val="tx1"/>
                </a:solidFill>
                <a:latin typeface="Lato Light"/>
                <a:cs typeface="Lato Light"/>
              </a:defRPr>
            </a:lvl1pPr>
          </a:lstStyle>
          <a:p>
            <a:endParaRPr lang="en-US"/>
          </a:p>
        </p:txBody>
      </p:sp>
    </p:spTree>
    <p:extLst>
      <p:ext uri="{BB962C8B-B14F-4D97-AF65-F5344CB8AC3E}">
        <p14:creationId xmlns:p14="http://schemas.microsoft.com/office/powerpoint/2010/main" val="678073750"/>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17071316"/>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13" name="Picture Placeholder 12"/>
          <p:cNvSpPr>
            <a:spLocks noGrp="1"/>
          </p:cNvSpPr>
          <p:nvPr>
            <p:ph type="pic" sz="quarter" idx="10"/>
          </p:nvPr>
        </p:nvSpPr>
        <p:spPr>
          <a:xfrm>
            <a:off x="620869" y="1531742"/>
            <a:ext cx="2722370" cy="2427646"/>
          </a:xfrm>
          <a:prstGeom prst="rect">
            <a:avLst/>
          </a:prstGeom>
        </p:spPr>
        <p:txBody>
          <a:bodyPr>
            <a:normAutofit/>
          </a:bodyPr>
          <a:lstStyle>
            <a:lvl1pPr>
              <a:defRPr sz="1400">
                <a:solidFill>
                  <a:schemeClr val="tx1"/>
                </a:solidFill>
              </a:defRPr>
            </a:lvl1pPr>
          </a:lstStyle>
          <a:p>
            <a:endParaRPr lang="en-US" dirty="0"/>
          </a:p>
        </p:txBody>
      </p:sp>
      <p:sp>
        <p:nvSpPr>
          <p:cNvPr id="14" name="Picture Placeholder 12"/>
          <p:cNvSpPr>
            <a:spLocks noGrp="1"/>
          </p:cNvSpPr>
          <p:nvPr>
            <p:ph type="pic" sz="quarter" idx="11"/>
          </p:nvPr>
        </p:nvSpPr>
        <p:spPr>
          <a:xfrm>
            <a:off x="3359828" y="1531742"/>
            <a:ext cx="2722370" cy="2427646"/>
          </a:xfrm>
          <a:prstGeom prst="rect">
            <a:avLst/>
          </a:prstGeom>
        </p:spPr>
        <p:txBody>
          <a:bodyPr>
            <a:normAutofit/>
          </a:bodyPr>
          <a:lstStyle>
            <a:lvl1pPr>
              <a:defRPr sz="1400">
                <a:solidFill>
                  <a:schemeClr val="tx1"/>
                </a:solidFill>
              </a:defRPr>
            </a:lvl1pPr>
          </a:lstStyle>
          <a:p>
            <a:endParaRPr lang="en-US" dirty="0"/>
          </a:p>
        </p:txBody>
      </p:sp>
      <p:sp>
        <p:nvSpPr>
          <p:cNvPr id="15" name="Picture Placeholder 12"/>
          <p:cNvSpPr>
            <a:spLocks noGrp="1"/>
          </p:cNvSpPr>
          <p:nvPr>
            <p:ph type="pic" sz="quarter" idx="12"/>
          </p:nvPr>
        </p:nvSpPr>
        <p:spPr>
          <a:xfrm>
            <a:off x="6098788" y="1531742"/>
            <a:ext cx="2722370" cy="2427646"/>
          </a:xfrm>
          <a:prstGeom prst="rect">
            <a:avLst/>
          </a:prstGeom>
        </p:spPr>
        <p:txBody>
          <a:bodyPr>
            <a:normAutofit/>
          </a:bodyPr>
          <a:lstStyle>
            <a:lvl1pPr>
              <a:defRPr sz="1400">
                <a:solidFill>
                  <a:schemeClr val="tx1"/>
                </a:solidFill>
              </a:defRPr>
            </a:lvl1pPr>
          </a:lstStyle>
          <a:p>
            <a:endParaRPr lang="en-US" dirty="0"/>
          </a:p>
        </p:txBody>
      </p:sp>
      <p:sp>
        <p:nvSpPr>
          <p:cNvPr id="16" name="Picture Placeholder 12"/>
          <p:cNvSpPr>
            <a:spLocks noGrp="1"/>
          </p:cNvSpPr>
          <p:nvPr>
            <p:ph type="pic" sz="quarter" idx="13"/>
          </p:nvPr>
        </p:nvSpPr>
        <p:spPr>
          <a:xfrm>
            <a:off x="8839148" y="1531742"/>
            <a:ext cx="2722370" cy="2427646"/>
          </a:xfrm>
          <a:prstGeom prst="rect">
            <a:avLst/>
          </a:prstGeom>
        </p:spPr>
        <p:txBody>
          <a:bodyPr>
            <a:normAutofit/>
          </a:bodyPr>
          <a:lstStyle>
            <a:lvl1pPr>
              <a:defRPr sz="1400">
                <a:solidFill>
                  <a:schemeClr val="tx1"/>
                </a:solidFill>
              </a:defRPr>
            </a:lvl1pPr>
          </a:lstStyle>
          <a:p>
            <a:endParaRPr lang="en-US" dirty="0"/>
          </a:p>
        </p:txBody>
      </p:sp>
      <p:sp>
        <p:nvSpPr>
          <p:cNvPr id="17" name="Picture Placeholder 12"/>
          <p:cNvSpPr>
            <a:spLocks noGrp="1"/>
          </p:cNvSpPr>
          <p:nvPr>
            <p:ph type="pic" sz="quarter" idx="14"/>
          </p:nvPr>
        </p:nvSpPr>
        <p:spPr>
          <a:xfrm>
            <a:off x="620869" y="3976719"/>
            <a:ext cx="2722370" cy="2427646"/>
          </a:xfrm>
          <a:prstGeom prst="rect">
            <a:avLst/>
          </a:prstGeom>
        </p:spPr>
        <p:txBody>
          <a:bodyPr>
            <a:normAutofit/>
          </a:bodyPr>
          <a:lstStyle>
            <a:lvl1pPr>
              <a:defRPr sz="1400">
                <a:solidFill>
                  <a:schemeClr val="tx1"/>
                </a:solidFill>
              </a:defRPr>
            </a:lvl1pPr>
          </a:lstStyle>
          <a:p>
            <a:endParaRPr lang="en-US" dirty="0"/>
          </a:p>
        </p:txBody>
      </p:sp>
      <p:sp>
        <p:nvSpPr>
          <p:cNvPr id="18" name="Picture Placeholder 12"/>
          <p:cNvSpPr>
            <a:spLocks noGrp="1"/>
          </p:cNvSpPr>
          <p:nvPr>
            <p:ph type="pic" sz="quarter" idx="15"/>
          </p:nvPr>
        </p:nvSpPr>
        <p:spPr>
          <a:xfrm>
            <a:off x="3359828" y="3976719"/>
            <a:ext cx="2722370" cy="2427646"/>
          </a:xfrm>
          <a:prstGeom prst="rect">
            <a:avLst/>
          </a:prstGeom>
        </p:spPr>
        <p:txBody>
          <a:bodyPr>
            <a:normAutofit/>
          </a:bodyPr>
          <a:lstStyle>
            <a:lvl1pPr>
              <a:defRPr sz="1400">
                <a:solidFill>
                  <a:schemeClr val="tx1"/>
                </a:solidFill>
              </a:defRPr>
            </a:lvl1pPr>
          </a:lstStyle>
          <a:p>
            <a:endParaRPr lang="en-US" dirty="0"/>
          </a:p>
        </p:txBody>
      </p:sp>
      <p:sp>
        <p:nvSpPr>
          <p:cNvPr id="19" name="Picture Placeholder 12"/>
          <p:cNvSpPr>
            <a:spLocks noGrp="1"/>
          </p:cNvSpPr>
          <p:nvPr>
            <p:ph type="pic" sz="quarter" idx="16"/>
          </p:nvPr>
        </p:nvSpPr>
        <p:spPr>
          <a:xfrm>
            <a:off x="6098788" y="3976719"/>
            <a:ext cx="2722370" cy="2427646"/>
          </a:xfrm>
          <a:prstGeom prst="rect">
            <a:avLst/>
          </a:prstGeom>
        </p:spPr>
        <p:txBody>
          <a:bodyPr>
            <a:normAutofit/>
          </a:bodyPr>
          <a:lstStyle>
            <a:lvl1pPr>
              <a:defRPr sz="1400">
                <a:solidFill>
                  <a:schemeClr val="tx1"/>
                </a:solidFill>
              </a:defRPr>
            </a:lvl1pPr>
          </a:lstStyle>
          <a:p>
            <a:endParaRPr lang="en-US" dirty="0"/>
          </a:p>
        </p:txBody>
      </p:sp>
      <p:sp>
        <p:nvSpPr>
          <p:cNvPr id="20" name="Picture Placeholder 12"/>
          <p:cNvSpPr>
            <a:spLocks noGrp="1"/>
          </p:cNvSpPr>
          <p:nvPr>
            <p:ph type="pic" sz="quarter" idx="17"/>
          </p:nvPr>
        </p:nvSpPr>
        <p:spPr>
          <a:xfrm>
            <a:off x="8839148" y="3976719"/>
            <a:ext cx="2722370" cy="2427646"/>
          </a:xfrm>
          <a:prstGeom prst="rect">
            <a:avLst/>
          </a:prstGeom>
        </p:spPr>
        <p:txBody>
          <a:bodyPr>
            <a:normAutofit/>
          </a:bodyPr>
          <a:lstStyle>
            <a:lvl1pPr>
              <a:defRPr sz="1400">
                <a:solidFill>
                  <a:schemeClr val="tx1"/>
                </a:solidFill>
              </a:defRPr>
            </a:lvl1pPr>
          </a:lstStyle>
          <a:p>
            <a:endParaRPr lang="en-US" dirty="0"/>
          </a:p>
        </p:txBody>
      </p:sp>
    </p:spTree>
    <p:extLst>
      <p:ext uri="{BB962C8B-B14F-4D97-AF65-F5344CB8AC3E}">
        <p14:creationId xmlns:p14="http://schemas.microsoft.com/office/powerpoint/2010/main" val="1288393817"/>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5999"/>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086" indent="0" algn="ctr">
              <a:buNone/>
              <a:defRPr sz="2000"/>
            </a:lvl2pPr>
            <a:lvl3pPr marL="914172" indent="0" algn="ctr">
              <a:buNone/>
              <a:defRPr sz="1800"/>
            </a:lvl3pPr>
            <a:lvl4pPr marL="1371257" indent="0" algn="ctr">
              <a:buNone/>
              <a:defRPr sz="1600"/>
            </a:lvl4pPr>
            <a:lvl5pPr marL="1828343" indent="0" algn="ctr">
              <a:buNone/>
              <a:defRPr sz="1600"/>
            </a:lvl5pPr>
            <a:lvl6pPr marL="2285429" indent="0" algn="ctr">
              <a:buNone/>
              <a:defRPr sz="1600"/>
            </a:lvl6pPr>
            <a:lvl7pPr marL="2742514" indent="0" algn="ctr">
              <a:buNone/>
              <a:defRPr sz="1600"/>
            </a:lvl7pPr>
            <a:lvl8pPr marL="3199600" indent="0" algn="ctr">
              <a:buNone/>
              <a:defRPr sz="1600"/>
            </a:lvl8pPr>
            <a:lvl9pPr marL="3656686"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217"/>
            <a:fld id="{C764DE79-268F-4C1A-8933-263129D2AF90}" type="datetimeFigureOut">
              <a:rPr lang="en-US">
                <a:solidFill>
                  <a:srgbClr val="FFFFFF"/>
                </a:solidFill>
              </a:rPr>
              <a:pPr defTabSz="914217"/>
              <a:t>7/31/2019</a:t>
            </a:fld>
            <a:endParaRPr lang="en-US" dirty="0">
              <a:solidFill>
                <a:srgbClr val="FFFFFF"/>
              </a:solidFill>
            </a:endParaRPr>
          </a:p>
        </p:txBody>
      </p:sp>
      <p:sp>
        <p:nvSpPr>
          <p:cNvPr id="5" name="Footer Placeholder 4"/>
          <p:cNvSpPr>
            <a:spLocks noGrp="1"/>
          </p:cNvSpPr>
          <p:nvPr>
            <p:ph type="ftr" sz="quarter" idx="11"/>
          </p:nvPr>
        </p:nvSpPr>
        <p:spPr>
          <a:xfrm>
            <a:off x="4038601" y="6356351"/>
            <a:ext cx="4114800" cy="365125"/>
          </a:xfrm>
          <a:prstGeom prst="rect">
            <a:avLst/>
          </a:prstGeom>
        </p:spPr>
        <p:txBody>
          <a:bodyPr/>
          <a:lstStyle/>
          <a:p>
            <a:pPr defTabSz="914217"/>
            <a:endParaRPr lang="en-US" dirty="0">
              <a:solidFill>
                <a:srgbClr val="FFFFFF"/>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217"/>
            <a:fld id="{48F63A3B-78C7-47BE-AE5E-E10140E04643}" type="slidenum">
              <a:rPr lang="en-US">
                <a:solidFill>
                  <a:srgbClr val="FFFFFF"/>
                </a:solidFill>
              </a:rPr>
              <a:pPr defTabSz="914217"/>
              <a:t>‹#›</a:t>
            </a:fld>
            <a:endParaRPr lang="en-US" dirty="0">
              <a:solidFill>
                <a:srgbClr val="FFFFFF"/>
              </a:solidFill>
            </a:endParaRPr>
          </a:p>
        </p:txBody>
      </p:sp>
    </p:spTree>
    <p:extLst>
      <p:ext uri="{BB962C8B-B14F-4D97-AF65-F5344CB8AC3E}">
        <p14:creationId xmlns:p14="http://schemas.microsoft.com/office/powerpoint/2010/main" val="2356727768"/>
      </p:ext>
    </p:extLst>
  </p:cSld>
  <p:clrMapOvr>
    <a:masterClrMapping/>
  </p:clrMapOvr>
  <p:hf hdr="0" ftr="0" dt="0"/>
</p:sldLayout>
</file>

<file path=ppt/slideLayouts/slideLayout2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1" y="365126"/>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217"/>
            <a:fld id="{C764DE79-268F-4C1A-8933-263129D2AF90}" type="datetimeFigureOut">
              <a:rPr lang="en-US">
                <a:solidFill>
                  <a:srgbClr val="FFFFFF"/>
                </a:solidFill>
              </a:rPr>
              <a:pPr defTabSz="914217"/>
              <a:t>7/31/2019</a:t>
            </a:fld>
            <a:endParaRPr lang="en-US" dirty="0">
              <a:solidFill>
                <a:srgbClr val="FFFFFF"/>
              </a:solidFill>
            </a:endParaRPr>
          </a:p>
        </p:txBody>
      </p:sp>
      <p:sp>
        <p:nvSpPr>
          <p:cNvPr id="5" name="Footer Placeholder 4"/>
          <p:cNvSpPr>
            <a:spLocks noGrp="1"/>
          </p:cNvSpPr>
          <p:nvPr>
            <p:ph type="ftr" sz="quarter" idx="11"/>
          </p:nvPr>
        </p:nvSpPr>
        <p:spPr>
          <a:xfrm>
            <a:off x="4038601" y="6356351"/>
            <a:ext cx="4114800" cy="365125"/>
          </a:xfrm>
          <a:prstGeom prst="rect">
            <a:avLst/>
          </a:prstGeom>
        </p:spPr>
        <p:txBody>
          <a:bodyPr/>
          <a:lstStyle/>
          <a:p>
            <a:pPr defTabSz="914217"/>
            <a:endParaRPr lang="en-US" dirty="0">
              <a:solidFill>
                <a:srgbClr val="FFFFFF"/>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217"/>
            <a:fld id="{48F63A3B-78C7-47BE-AE5E-E10140E04643}" type="slidenum">
              <a:rPr lang="en-US">
                <a:solidFill>
                  <a:srgbClr val="FFFFFF"/>
                </a:solidFill>
              </a:rPr>
              <a:pPr defTabSz="914217"/>
              <a:t>‹#›</a:t>
            </a:fld>
            <a:endParaRPr lang="en-US" dirty="0">
              <a:solidFill>
                <a:srgbClr val="FFFFFF"/>
              </a:solidFill>
            </a:endParaRPr>
          </a:p>
        </p:txBody>
      </p:sp>
    </p:spTree>
    <p:extLst>
      <p:ext uri="{BB962C8B-B14F-4D97-AF65-F5344CB8AC3E}">
        <p14:creationId xmlns:p14="http://schemas.microsoft.com/office/powerpoint/2010/main" val="3005603722"/>
      </p:ext>
    </p:extLst>
  </p:cSld>
  <p:clrMapOvr>
    <a:masterClrMapping/>
  </p:clrMapOvr>
  <p:hf hdr="0" ftr="0" dt="0"/>
</p:sldLayout>
</file>

<file path=ppt/slideLayouts/slideLayout2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9"/>
            <a:ext cx="10515600" cy="2852737"/>
          </a:xfrm>
          <a:prstGeom prst="rect">
            <a:avLst/>
          </a:prstGeom>
        </p:spPr>
        <p:txBody>
          <a:bodyPr anchor="b"/>
          <a:lstStyle>
            <a:lvl1pPr>
              <a:defRPr sz="5999"/>
            </a:lvl1pPr>
          </a:lstStyle>
          <a:p>
            <a:r>
              <a:rPr lang="en-US"/>
              <a:t>Click to edit Master title style</a:t>
            </a:r>
            <a:endParaRPr lang="en-US" dirty="0"/>
          </a:p>
        </p:txBody>
      </p:sp>
      <p:sp>
        <p:nvSpPr>
          <p:cNvPr id="3" name="Text Placeholder 2"/>
          <p:cNvSpPr>
            <a:spLocks noGrp="1"/>
          </p:cNvSpPr>
          <p:nvPr>
            <p:ph type="body" idx="1"/>
          </p:nvPr>
        </p:nvSpPr>
        <p:spPr>
          <a:xfrm>
            <a:off x="831850" y="4589464"/>
            <a:ext cx="10515600" cy="1500187"/>
          </a:xfrm>
        </p:spPr>
        <p:txBody>
          <a:bodyPr/>
          <a:lstStyle>
            <a:lvl1pPr marL="0" indent="0">
              <a:buNone/>
              <a:defRPr sz="2400">
                <a:solidFill>
                  <a:schemeClr val="tx1">
                    <a:tint val="75000"/>
                  </a:schemeClr>
                </a:solidFill>
              </a:defRPr>
            </a:lvl1pPr>
            <a:lvl2pPr marL="457086" indent="0">
              <a:buNone/>
              <a:defRPr sz="2000">
                <a:solidFill>
                  <a:schemeClr val="tx1">
                    <a:tint val="75000"/>
                  </a:schemeClr>
                </a:solidFill>
              </a:defRPr>
            </a:lvl2pPr>
            <a:lvl3pPr marL="914172" indent="0">
              <a:buNone/>
              <a:defRPr sz="1800">
                <a:solidFill>
                  <a:schemeClr val="tx1">
                    <a:tint val="75000"/>
                  </a:schemeClr>
                </a:solidFill>
              </a:defRPr>
            </a:lvl3pPr>
            <a:lvl4pPr marL="1371257" indent="0">
              <a:buNone/>
              <a:defRPr sz="1600">
                <a:solidFill>
                  <a:schemeClr val="tx1">
                    <a:tint val="75000"/>
                  </a:schemeClr>
                </a:solidFill>
              </a:defRPr>
            </a:lvl4pPr>
            <a:lvl5pPr marL="1828343" indent="0">
              <a:buNone/>
              <a:defRPr sz="1600">
                <a:solidFill>
                  <a:schemeClr val="tx1">
                    <a:tint val="75000"/>
                  </a:schemeClr>
                </a:solidFill>
              </a:defRPr>
            </a:lvl5pPr>
            <a:lvl6pPr marL="2285429" indent="0">
              <a:buNone/>
              <a:defRPr sz="1600">
                <a:solidFill>
                  <a:schemeClr val="tx1">
                    <a:tint val="75000"/>
                  </a:schemeClr>
                </a:solidFill>
              </a:defRPr>
            </a:lvl6pPr>
            <a:lvl7pPr marL="2742514" indent="0">
              <a:buNone/>
              <a:defRPr sz="1600">
                <a:solidFill>
                  <a:schemeClr val="tx1">
                    <a:tint val="75000"/>
                  </a:schemeClr>
                </a:solidFill>
              </a:defRPr>
            </a:lvl7pPr>
            <a:lvl8pPr marL="3199600" indent="0">
              <a:buNone/>
              <a:defRPr sz="1600">
                <a:solidFill>
                  <a:schemeClr val="tx1">
                    <a:tint val="75000"/>
                  </a:schemeClr>
                </a:solidFill>
              </a:defRPr>
            </a:lvl8pPr>
            <a:lvl9pPr marL="3656686"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217"/>
            <a:fld id="{C764DE79-268F-4C1A-8933-263129D2AF90}" type="datetimeFigureOut">
              <a:rPr lang="en-US">
                <a:solidFill>
                  <a:srgbClr val="FFFFFF"/>
                </a:solidFill>
              </a:rPr>
              <a:pPr defTabSz="914217"/>
              <a:t>7/31/2019</a:t>
            </a:fld>
            <a:endParaRPr lang="en-US" dirty="0">
              <a:solidFill>
                <a:srgbClr val="FFFFFF"/>
              </a:solidFill>
            </a:endParaRPr>
          </a:p>
        </p:txBody>
      </p:sp>
      <p:sp>
        <p:nvSpPr>
          <p:cNvPr id="5" name="Footer Placeholder 4"/>
          <p:cNvSpPr>
            <a:spLocks noGrp="1"/>
          </p:cNvSpPr>
          <p:nvPr>
            <p:ph type="ftr" sz="quarter" idx="11"/>
          </p:nvPr>
        </p:nvSpPr>
        <p:spPr>
          <a:xfrm>
            <a:off x="4038601" y="6356351"/>
            <a:ext cx="4114800" cy="365125"/>
          </a:xfrm>
          <a:prstGeom prst="rect">
            <a:avLst/>
          </a:prstGeom>
        </p:spPr>
        <p:txBody>
          <a:bodyPr/>
          <a:lstStyle/>
          <a:p>
            <a:pPr defTabSz="914217"/>
            <a:endParaRPr lang="en-US" dirty="0">
              <a:solidFill>
                <a:srgbClr val="FFFFFF"/>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217"/>
            <a:fld id="{48F63A3B-78C7-47BE-AE5E-E10140E04643}" type="slidenum">
              <a:rPr lang="en-US">
                <a:solidFill>
                  <a:srgbClr val="FFFFFF"/>
                </a:solidFill>
              </a:rPr>
              <a:pPr defTabSz="914217"/>
              <a:t>‹#›</a:t>
            </a:fld>
            <a:endParaRPr lang="en-US" dirty="0">
              <a:solidFill>
                <a:srgbClr val="FFFFFF"/>
              </a:solidFill>
            </a:endParaRPr>
          </a:p>
        </p:txBody>
      </p:sp>
    </p:spTree>
    <p:extLst>
      <p:ext uri="{BB962C8B-B14F-4D97-AF65-F5344CB8AC3E}">
        <p14:creationId xmlns:p14="http://schemas.microsoft.com/office/powerpoint/2010/main" val="4165121229"/>
      </p:ext>
    </p:extLst>
  </p:cSld>
  <p:clrMapOvr>
    <a:masterClrMapping/>
  </p:clrMapOvr>
  <p:hf hdr="0" ftr="0" dt="0"/>
</p:sldLayout>
</file>

<file path=ppt/slideLayouts/slideLayout2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1" y="365126"/>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217"/>
            <a:fld id="{C764DE79-268F-4C1A-8933-263129D2AF90}" type="datetimeFigureOut">
              <a:rPr lang="en-US">
                <a:solidFill>
                  <a:srgbClr val="FFFFFF"/>
                </a:solidFill>
              </a:rPr>
              <a:pPr defTabSz="914217"/>
              <a:t>7/31/2019</a:t>
            </a:fld>
            <a:endParaRPr lang="en-US" dirty="0">
              <a:solidFill>
                <a:srgbClr val="FFFFFF"/>
              </a:solidFill>
            </a:endParaRPr>
          </a:p>
        </p:txBody>
      </p:sp>
      <p:sp>
        <p:nvSpPr>
          <p:cNvPr id="6" name="Footer Placeholder 5"/>
          <p:cNvSpPr>
            <a:spLocks noGrp="1"/>
          </p:cNvSpPr>
          <p:nvPr>
            <p:ph type="ftr" sz="quarter" idx="11"/>
          </p:nvPr>
        </p:nvSpPr>
        <p:spPr>
          <a:xfrm>
            <a:off x="4038601" y="6356351"/>
            <a:ext cx="4114800" cy="365125"/>
          </a:xfrm>
          <a:prstGeom prst="rect">
            <a:avLst/>
          </a:prstGeom>
        </p:spPr>
        <p:txBody>
          <a:bodyPr/>
          <a:lstStyle/>
          <a:p>
            <a:pPr defTabSz="914217"/>
            <a:endParaRPr lang="en-US" dirty="0">
              <a:solidFill>
                <a:srgbClr val="FFFFFF"/>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217"/>
            <a:fld id="{48F63A3B-78C7-47BE-AE5E-E10140E04643}" type="slidenum">
              <a:rPr lang="en-US">
                <a:solidFill>
                  <a:srgbClr val="FFFFFF"/>
                </a:solidFill>
              </a:rPr>
              <a:pPr defTabSz="914217"/>
              <a:t>‹#›</a:t>
            </a:fld>
            <a:endParaRPr lang="en-US" dirty="0">
              <a:solidFill>
                <a:srgbClr val="FFFFFF"/>
              </a:solidFill>
            </a:endParaRPr>
          </a:p>
        </p:txBody>
      </p:sp>
    </p:spTree>
    <p:extLst>
      <p:ext uri="{BB962C8B-B14F-4D97-AF65-F5344CB8AC3E}">
        <p14:creationId xmlns:p14="http://schemas.microsoft.com/office/powerpoint/2010/main" val="821996852"/>
      </p:ext>
    </p:extLst>
  </p:cSld>
  <p:clrMapOvr>
    <a:masterClrMapping/>
  </p:clrMapOvr>
  <p:hf hdr="0" ftr="0" dt="0"/>
</p:sldLayout>
</file>

<file path=ppt/slideLayouts/slideLayout2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086" indent="0">
              <a:buNone/>
              <a:defRPr sz="2000" b="1"/>
            </a:lvl2pPr>
            <a:lvl3pPr marL="914172" indent="0">
              <a:buNone/>
              <a:defRPr sz="1800" b="1"/>
            </a:lvl3pPr>
            <a:lvl4pPr marL="1371257" indent="0">
              <a:buNone/>
              <a:defRPr sz="1600" b="1"/>
            </a:lvl4pPr>
            <a:lvl5pPr marL="1828343" indent="0">
              <a:buNone/>
              <a:defRPr sz="1600" b="1"/>
            </a:lvl5pPr>
            <a:lvl6pPr marL="2285429" indent="0">
              <a:buNone/>
              <a:defRPr sz="1600" b="1"/>
            </a:lvl6pPr>
            <a:lvl7pPr marL="2742514" indent="0">
              <a:buNone/>
              <a:defRPr sz="1600" b="1"/>
            </a:lvl7pPr>
            <a:lvl8pPr marL="3199600" indent="0">
              <a:buNone/>
              <a:defRPr sz="1600" b="1"/>
            </a:lvl8pPr>
            <a:lvl9pPr marL="3656686"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086" indent="0">
              <a:buNone/>
              <a:defRPr sz="2000" b="1"/>
            </a:lvl2pPr>
            <a:lvl3pPr marL="914172" indent="0">
              <a:buNone/>
              <a:defRPr sz="1800" b="1"/>
            </a:lvl3pPr>
            <a:lvl4pPr marL="1371257" indent="0">
              <a:buNone/>
              <a:defRPr sz="1600" b="1"/>
            </a:lvl4pPr>
            <a:lvl5pPr marL="1828343" indent="0">
              <a:buNone/>
              <a:defRPr sz="1600" b="1"/>
            </a:lvl5pPr>
            <a:lvl6pPr marL="2285429" indent="0">
              <a:buNone/>
              <a:defRPr sz="1600" b="1"/>
            </a:lvl6pPr>
            <a:lvl7pPr marL="2742514" indent="0">
              <a:buNone/>
              <a:defRPr sz="1600" b="1"/>
            </a:lvl7pPr>
            <a:lvl8pPr marL="3199600" indent="0">
              <a:buNone/>
              <a:defRPr sz="1600" b="1"/>
            </a:lvl8pPr>
            <a:lvl9pPr marL="365668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838200" y="6356351"/>
            <a:ext cx="2743200" cy="365125"/>
          </a:xfrm>
          <a:prstGeom prst="rect">
            <a:avLst/>
          </a:prstGeom>
        </p:spPr>
        <p:txBody>
          <a:bodyPr/>
          <a:lstStyle/>
          <a:p>
            <a:pPr defTabSz="914217"/>
            <a:fld id="{C764DE79-268F-4C1A-8933-263129D2AF90}" type="datetimeFigureOut">
              <a:rPr lang="en-US">
                <a:solidFill>
                  <a:srgbClr val="FFFFFF"/>
                </a:solidFill>
              </a:rPr>
              <a:pPr defTabSz="914217"/>
              <a:t>7/31/2019</a:t>
            </a:fld>
            <a:endParaRPr lang="en-US" dirty="0">
              <a:solidFill>
                <a:srgbClr val="FFFFFF"/>
              </a:solidFill>
            </a:endParaRPr>
          </a:p>
        </p:txBody>
      </p:sp>
      <p:sp>
        <p:nvSpPr>
          <p:cNvPr id="8" name="Footer Placeholder 7"/>
          <p:cNvSpPr>
            <a:spLocks noGrp="1"/>
          </p:cNvSpPr>
          <p:nvPr>
            <p:ph type="ftr" sz="quarter" idx="11"/>
          </p:nvPr>
        </p:nvSpPr>
        <p:spPr>
          <a:xfrm>
            <a:off x="4038601" y="6356351"/>
            <a:ext cx="4114800" cy="365125"/>
          </a:xfrm>
          <a:prstGeom prst="rect">
            <a:avLst/>
          </a:prstGeom>
        </p:spPr>
        <p:txBody>
          <a:bodyPr/>
          <a:lstStyle/>
          <a:p>
            <a:pPr defTabSz="914217"/>
            <a:endParaRPr lang="en-US" dirty="0">
              <a:solidFill>
                <a:srgbClr val="FFFFFF"/>
              </a:solidFill>
            </a:endParaRPr>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pPr defTabSz="914217"/>
            <a:fld id="{48F63A3B-78C7-47BE-AE5E-E10140E04643}" type="slidenum">
              <a:rPr lang="en-US">
                <a:solidFill>
                  <a:srgbClr val="FFFFFF"/>
                </a:solidFill>
              </a:rPr>
              <a:pPr defTabSz="914217"/>
              <a:t>‹#›</a:t>
            </a:fld>
            <a:endParaRPr lang="en-US" dirty="0">
              <a:solidFill>
                <a:srgbClr val="FFFFFF"/>
              </a:solidFill>
            </a:endParaRPr>
          </a:p>
        </p:txBody>
      </p:sp>
    </p:spTree>
    <p:extLst>
      <p:ext uri="{BB962C8B-B14F-4D97-AF65-F5344CB8AC3E}">
        <p14:creationId xmlns:p14="http://schemas.microsoft.com/office/powerpoint/2010/main" val="1068281336"/>
      </p:ext>
    </p:extLst>
  </p:cSld>
  <p:clrMapOvr>
    <a:masterClrMapping/>
  </p:clrMapOvr>
  <p:hf hdr="0" ftr="0" dt="0"/>
</p:sldLayout>
</file>

<file path=ppt/slideLayouts/slideLayout2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1" y="365126"/>
            <a:ext cx="10515600" cy="1325563"/>
          </a:xfrm>
          <a:prstGeom prst="rect">
            <a:avLst/>
          </a:prstGeom>
        </p:spPr>
        <p:txBody>
          <a:bodyPr/>
          <a:lstStyle/>
          <a:p>
            <a:r>
              <a:rPr lang="en-US"/>
              <a:t>Click to edit Master title style</a:t>
            </a:r>
            <a:endParaRPr lang="en-US" dirty="0"/>
          </a:p>
        </p:txBody>
      </p:sp>
      <p:sp>
        <p:nvSpPr>
          <p:cNvPr id="3" name="Date Placeholder 2"/>
          <p:cNvSpPr>
            <a:spLocks noGrp="1"/>
          </p:cNvSpPr>
          <p:nvPr>
            <p:ph type="dt" sz="half" idx="10"/>
          </p:nvPr>
        </p:nvSpPr>
        <p:spPr>
          <a:xfrm>
            <a:off x="838200" y="6356351"/>
            <a:ext cx="2743200" cy="365125"/>
          </a:xfrm>
          <a:prstGeom prst="rect">
            <a:avLst/>
          </a:prstGeom>
        </p:spPr>
        <p:txBody>
          <a:bodyPr/>
          <a:lstStyle/>
          <a:p>
            <a:pPr defTabSz="914217"/>
            <a:fld id="{C764DE79-268F-4C1A-8933-263129D2AF90}" type="datetimeFigureOut">
              <a:rPr lang="en-US">
                <a:solidFill>
                  <a:srgbClr val="FFFFFF"/>
                </a:solidFill>
              </a:rPr>
              <a:pPr defTabSz="914217"/>
              <a:t>7/31/2019</a:t>
            </a:fld>
            <a:endParaRPr lang="en-US" dirty="0">
              <a:solidFill>
                <a:srgbClr val="FFFFFF"/>
              </a:solidFill>
            </a:endParaRPr>
          </a:p>
        </p:txBody>
      </p:sp>
      <p:sp>
        <p:nvSpPr>
          <p:cNvPr id="4" name="Footer Placeholder 3"/>
          <p:cNvSpPr>
            <a:spLocks noGrp="1"/>
          </p:cNvSpPr>
          <p:nvPr>
            <p:ph type="ftr" sz="quarter" idx="11"/>
          </p:nvPr>
        </p:nvSpPr>
        <p:spPr>
          <a:xfrm>
            <a:off x="4038601" y="6356351"/>
            <a:ext cx="4114800" cy="365125"/>
          </a:xfrm>
          <a:prstGeom prst="rect">
            <a:avLst/>
          </a:prstGeom>
        </p:spPr>
        <p:txBody>
          <a:bodyPr/>
          <a:lstStyle/>
          <a:p>
            <a:pPr defTabSz="914217"/>
            <a:endParaRPr lang="en-US" dirty="0">
              <a:solidFill>
                <a:srgbClr val="FFFFFF"/>
              </a:solidFill>
            </a:endParaRPr>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pPr defTabSz="914217"/>
            <a:fld id="{48F63A3B-78C7-47BE-AE5E-E10140E04643}" type="slidenum">
              <a:rPr lang="en-US">
                <a:solidFill>
                  <a:srgbClr val="FFFFFF"/>
                </a:solidFill>
              </a:rPr>
              <a:pPr defTabSz="914217"/>
              <a:t>‹#›</a:t>
            </a:fld>
            <a:endParaRPr lang="en-US" dirty="0">
              <a:solidFill>
                <a:srgbClr val="FFFFFF"/>
              </a:solidFill>
            </a:endParaRPr>
          </a:p>
        </p:txBody>
      </p:sp>
    </p:spTree>
    <p:extLst>
      <p:ext uri="{BB962C8B-B14F-4D97-AF65-F5344CB8AC3E}">
        <p14:creationId xmlns:p14="http://schemas.microsoft.com/office/powerpoint/2010/main" val="3481763151"/>
      </p:ext>
    </p:extLst>
  </p:cSld>
  <p:clrMapOvr>
    <a:masterClrMapping/>
  </p:clrMapOvr>
  <p:hf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963" y="457200"/>
            <a:ext cx="3932238"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6"/>
          </a:xfrm>
        </p:spPr>
        <p:txBody>
          <a:bodyPr rtlCol="0">
            <a:normAutofit/>
          </a:bodyPr>
          <a:lstStyle>
            <a:lvl1pPr marL="0" indent="0">
              <a:buNone/>
              <a:defRPr sz="3200"/>
            </a:lvl1pPr>
            <a:lvl2pPr marL="417798" indent="0">
              <a:buNone/>
              <a:defRPr sz="2800"/>
            </a:lvl2pPr>
            <a:lvl3pPr marL="835530" indent="0">
              <a:buNone/>
              <a:defRPr sz="2400"/>
            </a:lvl3pPr>
            <a:lvl4pPr marL="1253257" indent="0">
              <a:buNone/>
              <a:defRPr sz="2000"/>
            </a:lvl4pPr>
            <a:lvl5pPr marL="1670986" indent="0">
              <a:buNone/>
              <a:defRPr sz="2000"/>
            </a:lvl5pPr>
            <a:lvl6pPr marL="2088727" indent="0">
              <a:buNone/>
              <a:defRPr sz="2000"/>
            </a:lvl6pPr>
            <a:lvl7pPr marL="2506455" indent="0">
              <a:buNone/>
              <a:defRPr sz="2000"/>
            </a:lvl7pPr>
            <a:lvl8pPr marL="2924179" indent="0">
              <a:buNone/>
              <a:defRPr sz="2000"/>
            </a:lvl8pPr>
            <a:lvl9pPr marL="3341910" indent="0">
              <a:buNone/>
              <a:defRPr sz="2000"/>
            </a:lvl9pPr>
          </a:lstStyle>
          <a:p>
            <a:pPr lvl="0"/>
            <a:r>
              <a:rPr lang="en-US" noProof="0" dirty="0"/>
              <a:t>Drag picture to placeholder or click icon to add</a:t>
            </a:r>
          </a:p>
        </p:txBody>
      </p:sp>
      <p:sp>
        <p:nvSpPr>
          <p:cNvPr id="4" name="Text Placeholder 3"/>
          <p:cNvSpPr>
            <a:spLocks noGrp="1"/>
          </p:cNvSpPr>
          <p:nvPr>
            <p:ph type="body" sz="half" idx="2"/>
          </p:nvPr>
        </p:nvSpPr>
        <p:spPr>
          <a:xfrm>
            <a:off x="839963" y="2057401"/>
            <a:ext cx="3932238" cy="3811588"/>
          </a:xfrm>
        </p:spPr>
        <p:txBody>
          <a:bodyPr/>
          <a:lstStyle>
            <a:lvl1pPr marL="0" indent="0">
              <a:buNone/>
              <a:defRPr sz="1600"/>
            </a:lvl1pPr>
            <a:lvl2pPr marL="417798" indent="0">
              <a:buNone/>
              <a:defRPr sz="1450"/>
            </a:lvl2pPr>
            <a:lvl3pPr marL="835530" indent="0">
              <a:buNone/>
              <a:defRPr sz="1200"/>
            </a:lvl3pPr>
            <a:lvl4pPr marL="1253257" indent="0">
              <a:buNone/>
              <a:defRPr sz="1050"/>
            </a:lvl4pPr>
            <a:lvl5pPr marL="1670986" indent="0">
              <a:buNone/>
              <a:defRPr sz="1050"/>
            </a:lvl5pPr>
            <a:lvl6pPr marL="2088727" indent="0">
              <a:buNone/>
              <a:defRPr sz="1050"/>
            </a:lvl6pPr>
            <a:lvl7pPr marL="2506455" indent="0">
              <a:buNone/>
              <a:defRPr sz="1050"/>
            </a:lvl7pPr>
            <a:lvl8pPr marL="2924179" indent="0">
              <a:buNone/>
              <a:defRPr sz="1050"/>
            </a:lvl8pPr>
            <a:lvl9pPr marL="3341910" indent="0">
              <a:buNone/>
              <a:defRPr sz="1050"/>
            </a:lvl9pPr>
          </a:lstStyle>
          <a:p>
            <a:pPr lvl="0"/>
            <a:r>
              <a:rPr lang="en-US"/>
              <a:t>Click to edit Master text styles</a:t>
            </a:r>
          </a:p>
        </p:txBody>
      </p:sp>
      <p:sp>
        <p:nvSpPr>
          <p:cNvPr id="5" name="Date Placeholder 4"/>
          <p:cNvSpPr>
            <a:spLocks noGrp="1"/>
          </p:cNvSpPr>
          <p:nvPr>
            <p:ph type="dt" sz="half" idx="10"/>
          </p:nvPr>
        </p:nvSpPr>
        <p:spPr>
          <a:xfrm>
            <a:off x="838578" y="6356508"/>
            <a:ext cx="2743121" cy="365126"/>
          </a:xfrm>
          <a:prstGeom prst="rect">
            <a:avLst/>
          </a:prstGeom>
        </p:spPr>
        <p:txBody>
          <a:bodyPr lIns="83313" tIns="41811" rIns="83313" bIns="41811"/>
          <a:lstStyle>
            <a:lvl1pPr defTabSz="835569" eaLnBrk="1" fontAlgn="auto" hangingPunct="1">
              <a:spcBef>
                <a:spcPts val="0"/>
              </a:spcBef>
              <a:spcAft>
                <a:spcPts val="0"/>
              </a:spcAft>
              <a:defRPr sz="1850">
                <a:solidFill>
                  <a:srgbClr val="737572"/>
                </a:solidFill>
                <a:latin typeface="Calibri"/>
                <a:ea typeface="+mn-ea"/>
              </a:defRPr>
            </a:lvl1pPr>
          </a:lstStyle>
          <a:p>
            <a:pPr>
              <a:defRPr/>
            </a:pPr>
            <a:fld id="{DE373BEF-B281-4E77-AE9E-37DFF210FAC1}" type="datetimeFigureOut">
              <a:rPr lang="en-US"/>
              <a:pPr>
                <a:defRPr/>
              </a:pPr>
              <a:t>7/31/2019</a:t>
            </a:fld>
            <a:endParaRPr lang="en-US" dirty="0"/>
          </a:p>
        </p:txBody>
      </p:sp>
      <p:sp>
        <p:nvSpPr>
          <p:cNvPr id="6" name="Footer Placeholder 5"/>
          <p:cNvSpPr>
            <a:spLocks noGrp="1"/>
          </p:cNvSpPr>
          <p:nvPr>
            <p:ph type="ftr" sz="quarter" idx="11"/>
          </p:nvPr>
        </p:nvSpPr>
        <p:spPr>
          <a:xfrm>
            <a:off x="4039268" y="6356508"/>
            <a:ext cx="4114284" cy="365126"/>
          </a:xfrm>
          <a:prstGeom prst="rect">
            <a:avLst/>
          </a:prstGeom>
        </p:spPr>
        <p:txBody>
          <a:bodyPr lIns="83313" tIns="41811" rIns="83313" bIns="41811"/>
          <a:lstStyle>
            <a:lvl1pPr defTabSz="835569" eaLnBrk="1" fontAlgn="auto" hangingPunct="1">
              <a:spcBef>
                <a:spcPts val="0"/>
              </a:spcBef>
              <a:spcAft>
                <a:spcPts val="0"/>
              </a:spcAft>
              <a:defRPr sz="1850">
                <a:solidFill>
                  <a:srgbClr val="737572"/>
                </a:solidFill>
                <a:latin typeface="Calibri"/>
                <a:ea typeface="+mn-ea"/>
              </a:defRPr>
            </a:lvl1pPr>
          </a:lstStyle>
          <a:p>
            <a:pPr>
              <a:defRPr/>
            </a:pPr>
            <a:endParaRPr lang="en-US" dirty="0"/>
          </a:p>
        </p:txBody>
      </p:sp>
      <p:sp>
        <p:nvSpPr>
          <p:cNvPr id="7" name="Slide Number Placeholder 6"/>
          <p:cNvSpPr>
            <a:spLocks noGrp="1"/>
          </p:cNvSpPr>
          <p:nvPr>
            <p:ph type="sldNum" sz="quarter" idx="12"/>
          </p:nvPr>
        </p:nvSpPr>
        <p:spPr>
          <a:xfrm>
            <a:off x="8610461" y="6356508"/>
            <a:ext cx="2743120" cy="365126"/>
          </a:xfrm>
          <a:prstGeom prst="rect">
            <a:avLst/>
          </a:prstGeom>
        </p:spPr>
        <p:txBody>
          <a:bodyPr lIns="83313" tIns="41811" rIns="83313" bIns="41811"/>
          <a:lstStyle>
            <a:lvl1pPr defTabSz="835569" eaLnBrk="1" fontAlgn="auto" hangingPunct="1">
              <a:spcBef>
                <a:spcPts val="0"/>
              </a:spcBef>
              <a:spcAft>
                <a:spcPts val="0"/>
              </a:spcAft>
              <a:defRPr sz="1850">
                <a:solidFill>
                  <a:srgbClr val="737572"/>
                </a:solidFill>
                <a:latin typeface="Calibri"/>
                <a:ea typeface="+mn-ea"/>
              </a:defRPr>
            </a:lvl1pPr>
          </a:lstStyle>
          <a:p>
            <a:pPr>
              <a:defRPr/>
            </a:pPr>
            <a:fld id="{F4521A3D-AC45-40AE-B8A7-FE9038320A2F}" type="slidenum">
              <a:rPr lang="en-US"/>
              <a:pPr>
                <a:defRPr/>
              </a:pPr>
              <a:t>‹#›</a:t>
            </a:fld>
            <a:endParaRPr lang="en-US" dirty="0"/>
          </a:p>
        </p:txBody>
      </p:sp>
    </p:spTree>
    <p:extLst>
      <p:ext uri="{BB962C8B-B14F-4D97-AF65-F5344CB8AC3E}">
        <p14:creationId xmlns:p14="http://schemas.microsoft.com/office/powerpoint/2010/main" val="2134181614"/>
      </p:ext>
    </p:extLst>
  </p:cSld>
  <p:clrMapOvr>
    <a:masterClrMapping/>
  </p:clrMapOvr>
  <p:hf hdr="0" ftr="0" dt="0"/>
</p:sldLayout>
</file>

<file path=ppt/slideLayouts/slideLayout2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pPr defTabSz="914217"/>
            <a:fld id="{C764DE79-268F-4C1A-8933-263129D2AF90}" type="datetimeFigureOut">
              <a:rPr lang="en-US">
                <a:solidFill>
                  <a:srgbClr val="FFFFFF"/>
                </a:solidFill>
              </a:rPr>
              <a:pPr defTabSz="914217"/>
              <a:t>7/31/2019</a:t>
            </a:fld>
            <a:endParaRPr lang="en-US" dirty="0">
              <a:solidFill>
                <a:srgbClr val="FFFFFF"/>
              </a:solidFill>
            </a:endParaRPr>
          </a:p>
        </p:txBody>
      </p:sp>
      <p:sp>
        <p:nvSpPr>
          <p:cNvPr id="3" name="Footer Placeholder 2"/>
          <p:cNvSpPr>
            <a:spLocks noGrp="1"/>
          </p:cNvSpPr>
          <p:nvPr>
            <p:ph type="ftr" sz="quarter" idx="11"/>
          </p:nvPr>
        </p:nvSpPr>
        <p:spPr>
          <a:xfrm>
            <a:off x="4038601" y="6356351"/>
            <a:ext cx="4114800" cy="365125"/>
          </a:xfrm>
          <a:prstGeom prst="rect">
            <a:avLst/>
          </a:prstGeom>
        </p:spPr>
        <p:txBody>
          <a:bodyPr/>
          <a:lstStyle/>
          <a:p>
            <a:pPr defTabSz="914217"/>
            <a:endParaRPr lang="en-US" dirty="0">
              <a:solidFill>
                <a:srgbClr val="FFFFFF"/>
              </a:solidFill>
            </a:endParaRPr>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pPr defTabSz="914217"/>
            <a:fld id="{48F63A3B-78C7-47BE-AE5E-E10140E04643}" type="slidenum">
              <a:rPr lang="en-US">
                <a:solidFill>
                  <a:srgbClr val="FFFFFF"/>
                </a:solidFill>
              </a:rPr>
              <a:pPr defTabSz="914217"/>
              <a:t>‹#›</a:t>
            </a:fld>
            <a:endParaRPr lang="en-US" dirty="0">
              <a:solidFill>
                <a:srgbClr val="FFFFFF"/>
              </a:solidFill>
            </a:endParaRPr>
          </a:p>
        </p:txBody>
      </p:sp>
    </p:spTree>
    <p:extLst>
      <p:ext uri="{BB962C8B-B14F-4D97-AF65-F5344CB8AC3E}">
        <p14:creationId xmlns:p14="http://schemas.microsoft.com/office/powerpoint/2010/main" val="4219858989"/>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a:prstGeom prst="rect">
            <a:avLst/>
          </a:prstGeom>
        </p:spPr>
        <p:txBody>
          <a:bodyPr anchor="b"/>
          <a:lstStyle>
            <a:lvl1pPr>
              <a:defRPr sz="3199"/>
            </a:lvl1pPr>
          </a:lstStyle>
          <a:p>
            <a:r>
              <a:rPr lang="en-US"/>
              <a:t>Click to edit Master title style</a:t>
            </a:r>
            <a:endParaRPr lang="en-US" dirty="0"/>
          </a:p>
        </p:txBody>
      </p:sp>
      <p:sp>
        <p:nvSpPr>
          <p:cNvPr id="3" name="Content Placeholder 2"/>
          <p:cNvSpPr>
            <a:spLocks noGrp="1"/>
          </p:cNvSpPr>
          <p:nvPr>
            <p:ph idx="1"/>
          </p:nvPr>
        </p:nvSpPr>
        <p:spPr>
          <a:xfrm>
            <a:off x="5183188" y="987426"/>
            <a:ext cx="6172200" cy="4873625"/>
          </a:xfrm>
        </p:spPr>
        <p:txBody>
          <a:bodyPr/>
          <a:lstStyle>
            <a:lvl1pPr>
              <a:defRPr sz="3199"/>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600"/>
            </a:lvl1pPr>
            <a:lvl2pPr marL="457086" indent="0">
              <a:buNone/>
              <a:defRPr sz="1400"/>
            </a:lvl2pPr>
            <a:lvl3pPr marL="914172" indent="0">
              <a:buNone/>
              <a:defRPr sz="1200"/>
            </a:lvl3pPr>
            <a:lvl4pPr marL="1371257" indent="0">
              <a:buNone/>
              <a:defRPr sz="1000"/>
            </a:lvl4pPr>
            <a:lvl5pPr marL="1828343" indent="0">
              <a:buNone/>
              <a:defRPr sz="1000"/>
            </a:lvl5pPr>
            <a:lvl6pPr marL="2285429" indent="0">
              <a:buNone/>
              <a:defRPr sz="1000"/>
            </a:lvl6pPr>
            <a:lvl7pPr marL="2742514" indent="0">
              <a:buNone/>
              <a:defRPr sz="1000"/>
            </a:lvl7pPr>
            <a:lvl8pPr marL="3199600" indent="0">
              <a:buNone/>
              <a:defRPr sz="1000"/>
            </a:lvl8pPr>
            <a:lvl9pPr marL="3656686"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217"/>
            <a:fld id="{C764DE79-268F-4C1A-8933-263129D2AF90}" type="datetimeFigureOut">
              <a:rPr lang="en-US">
                <a:solidFill>
                  <a:srgbClr val="FFFFFF"/>
                </a:solidFill>
              </a:rPr>
              <a:pPr defTabSz="914217"/>
              <a:t>7/31/2019</a:t>
            </a:fld>
            <a:endParaRPr lang="en-US" dirty="0">
              <a:solidFill>
                <a:srgbClr val="FFFFFF"/>
              </a:solidFill>
            </a:endParaRPr>
          </a:p>
        </p:txBody>
      </p:sp>
      <p:sp>
        <p:nvSpPr>
          <p:cNvPr id="6" name="Footer Placeholder 5"/>
          <p:cNvSpPr>
            <a:spLocks noGrp="1"/>
          </p:cNvSpPr>
          <p:nvPr>
            <p:ph type="ftr" sz="quarter" idx="11"/>
          </p:nvPr>
        </p:nvSpPr>
        <p:spPr>
          <a:xfrm>
            <a:off x="4038601" y="6356351"/>
            <a:ext cx="4114800" cy="365125"/>
          </a:xfrm>
          <a:prstGeom prst="rect">
            <a:avLst/>
          </a:prstGeom>
        </p:spPr>
        <p:txBody>
          <a:bodyPr/>
          <a:lstStyle/>
          <a:p>
            <a:pPr defTabSz="914217"/>
            <a:endParaRPr lang="en-US" dirty="0">
              <a:solidFill>
                <a:srgbClr val="FFFFFF"/>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217"/>
            <a:fld id="{48F63A3B-78C7-47BE-AE5E-E10140E04643}" type="slidenum">
              <a:rPr lang="en-US">
                <a:solidFill>
                  <a:srgbClr val="FFFFFF"/>
                </a:solidFill>
              </a:rPr>
              <a:pPr defTabSz="914217"/>
              <a:t>‹#›</a:t>
            </a:fld>
            <a:endParaRPr lang="en-US" dirty="0">
              <a:solidFill>
                <a:srgbClr val="FFFFFF"/>
              </a:solidFill>
            </a:endParaRPr>
          </a:p>
        </p:txBody>
      </p:sp>
    </p:spTree>
    <p:extLst>
      <p:ext uri="{BB962C8B-B14F-4D97-AF65-F5344CB8AC3E}">
        <p14:creationId xmlns:p14="http://schemas.microsoft.com/office/powerpoint/2010/main" val="3035034243"/>
      </p:ext>
    </p:extLst>
  </p:cSld>
  <p:clrMapOvr>
    <a:masterClrMapping/>
  </p:clrMapOvr>
  <p:hf hdr="0" ftr="0" dt="0"/>
</p:sldLayout>
</file>

<file path=ppt/slideLayouts/slideLayout2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a:prstGeom prst="rect">
            <a:avLst/>
          </a:prstGeom>
        </p:spPr>
        <p:txBody>
          <a:bodyPr anchor="b"/>
          <a:lstStyle>
            <a:lvl1pPr>
              <a:defRPr sz="3199"/>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199"/>
            </a:lvl1pPr>
            <a:lvl2pPr marL="457086" indent="0">
              <a:buNone/>
              <a:defRPr sz="2800"/>
            </a:lvl2pPr>
            <a:lvl3pPr marL="914172" indent="0">
              <a:buNone/>
              <a:defRPr sz="2400"/>
            </a:lvl3pPr>
            <a:lvl4pPr marL="1371257" indent="0">
              <a:buNone/>
              <a:defRPr sz="2000"/>
            </a:lvl4pPr>
            <a:lvl5pPr marL="1828343" indent="0">
              <a:buNone/>
              <a:defRPr sz="2000"/>
            </a:lvl5pPr>
            <a:lvl6pPr marL="2285429" indent="0">
              <a:buNone/>
              <a:defRPr sz="2000"/>
            </a:lvl6pPr>
            <a:lvl7pPr marL="2742514" indent="0">
              <a:buNone/>
              <a:defRPr sz="2000"/>
            </a:lvl7pPr>
            <a:lvl8pPr marL="3199600" indent="0">
              <a:buNone/>
              <a:defRPr sz="2000"/>
            </a:lvl8pPr>
            <a:lvl9pPr marL="3656686"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600"/>
            </a:lvl1pPr>
            <a:lvl2pPr marL="457086" indent="0">
              <a:buNone/>
              <a:defRPr sz="1400"/>
            </a:lvl2pPr>
            <a:lvl3pPr marL="914172" indent="0">
              <a:buNone/>
              <a:defRPr sz="1200"/>
            </a:lvl3pPr>
            <a:lvl4pPr marL="1371257" indent="0">
              <a:buNone/>
              <a:defRPr sz="1000"/>
            </a:lvl4pPr>
            <a:lvl5pPr marL="1828343" indent="0">
              <a:buNone/>
              <a:defRPr sz="1000"/>
            </a:lvl5pPr>
            <a:lvl6pPr marL="2285429" indent="0">
              <a:buNone/>
              <a:defRPr sz="1000"/>
            </a:lvl6pPr>
            <a:lvl7pPr marL="2742514" indent="0">
              <a:buNone/>
              <a:defRPr sz="1000"/>
            </a:lvl7pPr>
            <a:lvl8pPr marL="3199600" indent="0">
              <a:buNone/>
              <a:defRPr sz="1000"/>
            </a:lvl8pPr>
            <a:lvl9pPr marL="3656686"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217"/>
            <a:fld id="{C764DE79-268F-4C1A-8933-263129D2AF90}" type="datetimeFigureOut">
              <a:rPr lang="en-US">
                <a:solidFill>
                  <a:srgbClr val="FFFFFF"/>
                </a:solidFill>
              </a:rPr>
              <a:pPr defTabSz="914217"/>
              <a:t>7/31/2019</a:t>
            </a:fld>
            <a:endParaRPr lang="en-US" dirty="0">
              <a:solidFill>
                <a:srgbClr val="FFFFFF"/>
              </a:solidFill>
            </a:endParaRPr>
          </a:p>
        </p:txBody>
      </p:sp>
      <p:sp>
        <p:nvSpPr>
          <p:cNvPr id="6" name="Footer Placeholder 5"/>
          <p:cNvSpPr>
            <a:spLocks noGrp="1"/>
          </p:cNvSpPr>
          <p:nvPr>
            <p:ph type="ftr" sz="quarter" idx="11"/>
          </p:nvPr>
        </p:nvSpPr>
        <p:spPr>
          <a:xfrm>
            <a:off x="4038601" y="6356351"/>
            <a:ext cx="4114800" cy="365125"/>
          </a:xfrm>
          <a:prstGeom prst="rect">
            <a:avLst/>
          </a:prstGeom>
        </p:spPr>
        <p:txBody>
          <a:bodyPr/>
          <a:lstStyle/>
          <a:p>
            <a:pPr defTabSz="914217"/>
            <a:endParaRPr lang="en-US" dirty="0">
              <a:solidFill>
                <a:srgbClr val="FFFFFF"/>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217"/>
            <a:fld id="{48F63A3B-78C7-47BE-AE5E-E10140E04643}" type="slidenum">
              <a:rPr lang="en-US">
                <a:solidFill>
                  <a:srgbClr val="FFFFFF"/>
                </a:solidFill>
              </a:rPr>
              <a:pPr defTabSz="914217"/>
              <a:t>‹#›</a:t>
            </a:fld>
            <a:endParaRPr lang="en-US" dirty="0">
              <a:solidFill>
                <a:srgbClr val="FFFFFF"/>
              </a:solidFill>
            </a:endParaRPr>
          </a:p>
        </p:txBody>
      </p:sp>
    </p:spTree>
    <p:extLst>
      <p:ext uri="{BB962C8B-B14F-4D97-AF65-F5344CB8AC3E}">
        <p14:creationId xmlns:p14="http://schemas.microsoft.com/office/powerpoint/2010/main" val="2599213845"/>
      </p:ext>
    </p:extLst>
  </p:cSld>
  <p:clrMapOvr>
    <a:masterClrMapping/>
  </p:clrMapOvr>
  <p:hf hdr="0" ftr="0" dt="0"/>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1" y="365126"/>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217"/>
            <a:fld id="{C764DE79-268F-4C1A-8933-263129D2AF90}" type="datetimeFigureOut">
              <a:rPr lang="en-US">
                <a:solidFill>
                  <a:srgbClr val="FFFFFF"/>
                </a:solidFill>
              </a:rPr>
              <a:pPr defTabSz="914217"/>
              <a:t>7/31/2019</a:t>
            </a:fld>
            <a:endParaRPr lang="en-US" dirty="0">
              <a:solidFill>
                <a:srgbClr val="FFFFFF"/>
              </a:solidFill>
            </a:endParaRPr>
          </a:p>
        </p:txBody>
      </p:sp>
      <p:sp>
        <p:nvSpPr>
          <p:cNvPr id="5" name="Footer Placeholder 4"/>
          <p:cNvSpPr>
            <a:spLocks noGrp="1"/>
          </p:cNvSpPr>
          <p:nvPr>
            <p:ph type="ftr" sz="quarter" idx="11"/>
          </p:nvPr>
        </p:nvSpPr>
        <p:spPr>
          <a:xfrm>
            <a:off x="4038601" y="6356351"/>
            <a:ext cx="4114800" cy="365125"/>
          </a:xfrm>
          <a:prstGeom prst="rect">
            <a:avLst/>
          </a:prstGeom>
        </p:spPr>
        <p:txBody>
          <a:bodyPr/>
          <a:lstStyle/>
          <a:p>
            <a:pPr defTabSz="914217"/>
            <a:endParaRPr lang="en-US" dirty="0">
              <a:solidFill>
                <a:srgbClr val="FFFFFF"/>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217"/>
            <a:fld id="{48F63A3B-78C7-47BE-AE5E-E10140E04643}" type="slidenum">
              <a:rPr lang="en-US">
                <a:solidFill>
                  <a:srgbClr val="FFFFFF"/>
                </a:solidFill>
              </a:rPr>
              <a:pPr defTabSz="914217"/>
              <a:t>‹#›</a:t>
            </a:fld>
            <a:endParaRPr lang="en-US" dirty="0">
              <a:solidFill>
                <a:srgbClr val="FFFFFF"/>
              </a:solidFill>
            </a:endParaRPr>
          </a:p>
        </p:txBody>
      </p:sp>
    </p:spTree>
    <p:extLst>
      <p:ext uri="{BB962C8B-B14F-4D97-AF65-F5344CB8AC3E}">
        <p14:creationId xmlns:p14="http://schemas.microsoft.com/office/powerpoint/2010/main" val="941086258"/>
      </p:ext>
    </p:extLst>
  </p:cSld>
  <p:clrMapOvr>
    <a:masterClrMapping/>
  </p:clrMapOvr>
  <p:hf hdr="0" ftr="0" dt="0"/>
</p:sldLayout>
</file>

<file path=ppt/slideLayouts/slideLayout2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217"/>
            <a:fld id="{C764DE79-268F-4C1A-8933-263129D2AF90}" type="datetimeFigureOut">
              <a:rPr lang="en-US">
                <a:solidFill>
                  <a:srgbClr val="FFFFFF"/>
                </a:solidFill>
              </a:rPr>
              <a:pPr defTabSz="914217"/>
              <a:t>7/31/2019</a:t>
            </a:fld>
            <a:endParaRPr lang="en-US" dirty="0">
              <a:solidFill>
                <a:srgbClr val="FFFFFF"/>
              </a:solidFill>
            </a:endParaRPr>
          </a:p>
        </p:txBody>
      </p:sp>
      <p:sp>
        <p:nvSpPr>
          <p:cNvPr id="5" name="Footer Placeholder 4"/>
          <p:cNvSpPr>
            <a:spLocks noGrp="1"/>
          </p:cNvSpPr>
          <p:nvPr>
            <p:ph type="ftr" sz="quarter" idx="11"/>
          </p:nvPr>
        </p:nvSpPr>
        <p:spPr>
          <a:xfrm>
            <a:off x="4038601" y="6356351"/>
            <a:ext cx="4114800" cy="365125"/>
          </a:xfrm>
          <a:prstGeom prst="rect">
            <a:avLst/>
          </a:prstGeom>
        </p:spPr>
        <p:txBody>
          <a:bodyPr/>
          <a:lstStyle/>
          <a:p>
            <a:pPr defTabSz="914217"/>
            <a:endParaRPr lang="en-US" dirty="0">
              <a:solidFill>
                <a:srgbClr val="FFFFFF"/>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217"/>
            <a:fld id="{48F63A3B-78C7-47BE-AE5E-E10140E04643}" type="slidenum">
              <a:rPr lang="en-US">
                <a:solidFill>
                  <a:srgbClr val="FFFFFF"/>
                </a:solidFill>
              </a:rPr>
              <a:pPr defTabSz="914217"/>
              <a:t>‹#›</a:t>
            </a:fld>
            <a:endParaRPr lang="en-US" dirty="0">
              <a:solidFill>
                <a:srgbClr val="FFFFFF"/>
              </a:solidFill>
            </a:endParaRPr>
          </a:p>
        </p:txBody>
      </p:sp>
    </p:spTree>
    <p:extLst>
      <p:ext uri="{BB962C8B-B14F-4D97-AF65-F5344CB8AC3E}">
        <p14:creationId xmlns:p14="http://schemas.microsoft.com/office/powerpoint/2010/main" val="826999719"/>
      </p:ext>
    </p:extLst>
  </p:cSld>
  <p:clrMapOvr>
    <a:masterClrMapping/>
  </p:clrMapOvr>
  <p:hf hdr="0" ftr="0" dt="0"/>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Big Image Placeholder">
    <p:spTree>
      <p:nvGrpSpPr>
        <p:cNvPr id="1" name=""/>
        <p:cNvGrpSpPr/>
        <p:nvPr/>
      </p:nvGrpSpPr>
      <p:grpSpPr>
        <a:xfrm>
          <a:off x="0" y="0"/>
          <a:ext cx="0" cy="0"/>
          <a:chOff x="0" y="0"/>
          <a:chExt cx="0" cy="0"/>
        </a:xfrm>
      </p:grpSpPr>
      <p:sp>
        <p:nvSpPr>
          <p:cNvPr id="17" name="Picture Placeholder 13"/>
          <p:cNvSpPr>
            <a:spLocks noGrp="1"/>
          </p:cNvSpPr>
          <p:nvPr>
            <p:ph type="pic" sz="quarter" idx="13"/>
          </p:nvPr>
        </p:nvSpPr>
        <p:spPr>
          <a:xfrm>
            <a:off x="-24454" y="0"/>
            <a:ext cx="12216454" cy="6858000"/>
          </a:xfrm>
          <a:effectLst/>
        </p:spPr>
        <p:txBody>
          <a:bodyPr>
            <a:normAutofit/>
          </a:bodyPr>
          <a:lstStyle>
            <a:lvl1pPr marL="0" indent="0">
              <a:buNone/>
              <a:defRPr sz="2100">
                <a:ln>
                  <a:noFill/>
                </a:ln>
                <a:solidFill>
                  <a:schemeClr val="bg1">
                    <a:lumMod val="85000"/>
                  </a:schemeClr>
                </a:solidFill>
              </a:defRPr>
            </a:lvl1pPr>
          </a:lstStyle>
          <a:p>
            <a:endParaRPr lang="en-US" dirty="0"/>
          </a:p>
        </p:txBody>
      </p:sp>
      <p:sp>
        <p:nvSpPr>
          <p:cNvPr id="2" name="Rectangle 1"/>
          <p:cNvSpPr/>
          <p:nvPr userDrawn="1"/>
        </p:nvSpPr>
        <p:spPr>
          <a:xfrm>
            <a:off x="30318" y="6156252"/>
            <a:ext cx="2288184" cy="669851"/>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defTabSz="914217"/>
            <a:endParaRPr lang="en-US">
              <a:solidFill>
                <a:srgbClr val="737572"/>
              </a:solidFill>
            </a:endParaRPr>
          </a:p>
        </p:txBody>
      </p:sp>
    </p:spTree>
    <p:extLst>
      <p:ext uri="{BB962C8B-B14F-4D97-AF65-F5344CB8AC3E}">
        <p14:creationId xmlns:p14="http://schemas.microsoft.com/office/powerpoint/2010/main" val="718828656"/>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1_Big Image Placeholder">
    <p:spTree>
      <p:nvGrpSpPr>
        <p:cNvPr id="1" name=""/>
        <p:cNvGrpSpPr/>
        <p:nvPr/>
      </p:nvGrpSpPr>
      <p:grpSpPr>
        <a:xfrm>
          <a:off x="0" y="0"/>
          <a:ext cx="0" cy="0"/>
          <a:chOff x="0" y="0"/>
          <a:chExt cx="0" cy="0"/>
        </a:xfrm>
      </p:grpSpPr>
      <p:sp>
        <p:nvSpPr>
          <p:cNvPr id="4" name="Picture Placeholder 13"/>
          <p:cNvSpPr>
            <a:spLocks noGrp="1"/>
          </p:cNvSpPr>
          <p:nvPr>
            <p:ph type="pic" sz="quarter" idx="13"/>
          </p:nvPr>
        </p:nvSpPr>
        <p:spPr>
          <a:xfrm>
            <a:off x="6335581" y="1338133"/>
            <a:ext cx="5027335" cy="4231382"/>
          </a:xfrm>
          <a:effectLst/>
        </p:spPr>
        <p:txBody>
          <a:bodyPr>
            <a:normAutofit/>
          </a:bodyPr>
          <a:lstStyle>
            <a:lvl1pPr marL="0" indent="0">
              <a:buNone/>
              <a:defRPr sz="2100">
                <a:ln>
                  <a:noFill/>
                </a:ln>
                <a:solidFill>
                  <a:schemeClr val="bg1">
                    <a:lumMod val="85000"/>
                  </a:schemeClr>
                </a:solidFill>
              </a:defRPr>
            </a:lvl1pPr>
          </a:lstStyle>
          <a:p>
            <a:endParaRPr lang="en-US" dirty="0"/>
          </a:p>
        </p:txBody>
      </p:sp>
    </p:spTree>
    <p:extLst>
      <p:ext uri="{BB962C8B-B14F-4D97-AF65-F5344CB8AC3E}">
        <p14:creationId xmlns:p14="http://schemas.microsoft.com/office/powerpoint/2010/main" val="420255280"/>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New MacBook 2015">
    <p:spTree>
      <p:nvGrpSpPr>
        <p:cNvPr id="1" name=""/>
        <p:cNvGrpSpPr/>
        <p:nvPr/>
      </p:nvGrpSpPr>
      <p:grpSpPr>
        <a:xfrm>
          <a:off x="0" y="0"/>
          <a:ext cx="0" cy="0"/>
          <a:chOff x="0" y="0"/>
          <a:chExt cx="0" cy="0"/>
        </a:xfrm>
      </p:grpSpPr>
      <p:sp>
        <p:nvSpPr>
          <p:cNvPr id="6" name="Picture Placeholder 2"/>
          <p:cNvSpPr>
            <a:spLocks noGrp="1"/>
          </p:cNvSpPr>
          <p:nvPr>
            <p:ph type="pic" sz="quarter" idx="11"/>
          </p:nvPr>
        </p:nvSpPr>
        <p:spPr>
          <a:xfrm>
            <a:off x="3740527" y="1749778"/>
            <a:ext cx="4643899" cy="2926520"/>
          </a:xfrm>
          <a:solidFill>
            <a:schemeClr val="bg1">
              <a:lumMod val="95000"/>
            </a:schemeClr>
          </a:solidFill>
        </p:spPr>
        <p:txBody>
          <a:bodyPr>
            <a:normAutofit/>
          </a:bodyPr>
          <a:lstStyle>
            <a:lvl1pPr marL="0" indent="0">
              <a:buNone/>
              <a:defRPr sz="1400">
                <a:latin typeface="Lato Light"/>
                <a:cs typeface="Lato Light"/>
              </a:defRPr>
            </a:lvl1pPr>
          </a:lstStyle>
          <a:p>
            <a:endParaRPr lang="en-US"/>
          </a:p>
        </p:txBody>
      </p:sp>
      <p:sp>
        <p:nvSpPr>
          <p:cNvPr id="9" name="Picture Placeholder 2"/>
          <p:cNvSpPr>
            <a:spLocks noGrp="1"/>
          </p:cNvSpPr>
          <p:nvPr>
            <p:ph type="pic" sz="quarter" idx="12"/>
          </p:nvPr>
        </p:nvSpPr>
        <p:spPr>
          <a:xfrm>
            <a:off x="7855376" y="3143439"/>
            <a:ext cx="2166413" cy="1365243"/>
          </a:xfrm>
          <a:solidFill>
            <a:schemeClr val="bg1">
              <a:lumMod val="95000"/>
            </a:schemeClr>
          </a:solidFill>
        </p:spPr>
        <p:txBody>
          <a:bodyPr>
            <a:normAutofit/>
          </a:bodyPr>
          <a:lstStyle>
            <a:lvl1pPr marL="0" indent="0">
              <a:buNone/>
              <a:defRPr sz="1400">
                <a:latin typeface="Lato Light"/>
                <a:cs typeface="Lato Light"/>
              </a:defRPr>
            </a:lvl1pPr>
          </a:lstStyle>
          <a:p>
            <a:endParaRPr lang="en-US"/>
          </a:p>
        </p:txBody>
      </p:sp>
      <p:sp>
        <p:nvSpPr>
          <p:cNvPr id="10" name="Picture Placeholder 2"/>
          <p:cNvSpPr>
            <a:spLocks noGrp="1"/>
          </p:cNvSpPr>
          <p:nvPr>
            <p:ph type="pic" sz="quarter" idx="13"/>
          </p:nvPr>
        </p:nvSpPr>
        <p:spPr>
          <a:xfrm>
            <a:off x="1955957" y="3129328"/>
            <a:ext cx="2166413" cy="1365243"/>
          </a:xfrm>
          <a:solidFill>
            <a:schemeClr val="bg1">
              <a:lumMod val="95000"/>
            </a:schemeClr>
          </a:solidFill>
        </p:spPr>
        <p:txBody>
          <a:bodyPr>
            <a:normAutofit/>
          </a:bodyPr>
          <a:lstStyle>
            <a:lvl1pPr marL="0" indent="0">
              <a:buNone/>
              <a:defRPr sz="1400">
                <a:latin typeface="Lato Light"/>
                <a:cs typeface="Lato Light"/>
              </a:defRPr>
            </a:lvl1pPr>
          </a:lstStyle>
          <a:p>
            <a:endParaRPr lang="en-US"/>
          </a:p>
        </p:txBody>
      </p:sp>
    </p:spTree>
    <p:extLst>
      <p:ext uri="{BB962C8B-B14F-4D97-AF65-F5344CB8AC3E}">
        <p14:creationId xmlns:p14="http://schemas.microsoft.com/office/powerpoint/2010/main" val="72896081"/>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Portfolio-2">
    <p:spTree>
      <p:nvGrpSpPr>
        <p:cNvPr id="1" name=""/>
        <p:cNvGrpSpPr/>
        <p:nvPr/>
      </p:nvGrpSpPr>
      <p:grpSpPr>
        <a:xfrm>
          <a:off x="0" y="0"/>
          <a:ext cx="0" cy="0"/>
          <a:chOff x="0" y="0"/>
          <a:chExt cx="0" cy="0"/>
        </a:xfrm>
      </p:grpSpPr>
      <p:sp>
        <p:nvSpPr>
          <p:cNvPr id="15" name="Picture Placeholder 13"/>
          <p:cNvSpPr>
            <a:spLocks noGrp="1" noChangeAspect="1"/>
          </p:cNvSpPr>
          <p:nvPr>
            <p:ph type="pic" sz="quarter" idx="11"/>
          </p:nvPr>
        </p:nvSpPr>
        <p:spPr>
          <a:xfrm>
            <a:off x="3785657" y="1268469"/>
            <a:ext cx="2317411" cy="2315293"/>
          </a:xfrm>
          <a:effectLst/>
        </p:spPr>
        <p:txBody>
          <a:bodyPr rtlCol="0">
            <a:normAutofit/>
          </a:bodyPr>
          <a:lstStyle>
            <a:lvl1pPr marL="0" indent="0">
              <a:buNone/>
              <a:defRPr sz="1800">
                <a:ln>
                  <a:noFill/>
                </a:ln>
                <a:solidFill>
                  <a:schemeClr val="tx1"/>
                </a:solidFill>
                <a:latin typeface="Lato Light"/>
                <a:cs typeface="Lato Light"/>
              </a:defRPr>
            </a:lvl1pPr>
          </a:lstStyle>
          <a:p>
            <a:pPr lvl="0"/>
            <a:endParaRPr lang="en-US" noProof="0" dirty="0"/>
          </a:p>
        </p:txBody>
      </p:sp>
      <p:sp>
        <p:nvSpPr>
          <p:cNvPr id="17" name="Picture Placeholder 13"/>
          <p:cNvSpPr>
            <a:spLocks noGrp="1" noChangeAspect="1"/>
          </p:cNvSpPr>
          <p:nvPr>
            <p:ph type="pic" sz="quarter" idx="13"/>
          </p:nvPr>
        </p:nvSpPr>
        <p:spPr>
          <a:xfrm>
            <a:off x="6169719" y="1278732"/>
            <a:ext cx="4695167" cy="4690877"/>
          </a:xfrm>
          <a:effectLst/>
        </p:spPr>
        <p:txBody>
          <a:bodyPr rtlCol="0">
            <a:normAutofit/>
          </a:bodyPr>
          <a:lstStyle>
            <a:lvl1pPr marL="0" indent="0">
              <a:buNone/>
              <a:defRPr sz="1800">
                <a:ln>
                  <a:noFill/>
                </a:ln>
                <a:solidFill>
                  <a:schemeClr val="tx1"/>
                </a:solidFill>
                <a:latin typeface="Lato Light"/>
                <a:cs typeface="Lato Light"/>
              </a:defRPr>
            </a:lvl1pPr>
          </a:lstStyle>
          <a:p>
            <a:pPr lvl="0"/>
            <a:endParaRPr lang="en-US" noProof="0" dirty="0"/>
          </a:p>
        </p:txBody>
      </p:sp>
      <p:sp>
        <p:nvSpPr>
          <p:cNvPr id="13" name="Picture Placeholder 13"/>
          <p:cNvSpPr>
            <a:spLocks noGrp="1" noChangeAspect="1"/>
          </p:cNvSpPr>
          <p:nvPr>
            <p:ph type="pic" sz="quarter" idx="16"/>
          </p:nvPr>
        </p:nvSpPr>
        <p:spPr>
          <a:xfrm>
            <a:off x="1397693" y="3654316"/>
            <a:ext cx="2317411" cy="2315295"/>
          </a:xfrm>
          <a:effectLst/>
        </p:spPr>
        <p:txBody>
          <a:bodyPr rtlCol="0">
            <a:normAutofit/>
          </a:bodyPr>
          <a:lstStyle>
            <a:lvl1pPr marL="0" indent="0">
              <a:buNone/>
              <a:defRPr sz="1800">
                <a:ln>
                  <a:noFill/>
                </a:ln>
                <a:solidFill>
                  <a:schemeClr val="tx1"/>
                </a:solidFill>
                <a:latin typeface="Lato Light"/>
                <a:cs typeface="Lato Light"/>
              </a:defRPr>
            </a:lvl1pPr>
          </a:lstStyle>
          <a:p>
            <a:pPr lvl="0"/>
            <a:endParaRPr lang="en-US" noProof="0" dirty="0"/>
          </a:p>
        </p:txBody>
      </p:sp>
    </p:spTree>
    <p:extLst>
      <p:ext uri="{BB962C8B-B14F-4D97-AF65-F5344CB8AC3E}">
        <p14:creationId xmlns:p14="http://schemas.microsoft.com/office/powerpoint/2010/main" val="4119288636"/>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2_Portfolio 3">
    <p:spTree>
      <p:nvGrpSpPr>
        <p:cNvPr id="1" name=""/>
        <p:cNvGrpSpPr/>
        <p:nvPr/>
      </p:nvGrpSpPr>
      <p:grpSpPr>
        <a:xfrm>
          <a:off x="0" y="0"/>
          <a:ext cx="0" cy="0"/>
          <a:chOff x="0" y="0"/>
          <a:chExt cx="0" cy="0"/>
        </a:xfrm>
      </p:grpSpPr>
      <p:sp>
        <p:nvSpPr>
          <p:cNvPr id="14" name="Picture Placeholder 13"/>
          <p:cNvSpPr>
            <a:spLocks noGrp="1"/>
          </p:cNvSpPr>
          <p:nvPr>
            <p:ph type="pic" sz="quarter" idx="10"/>
          </p:nvPr>
        </p:nvSpPr>
        <p:spPr>
          <a:xfrm>
            <a:off x="5595089" y="0"/>
            <a:ext cx="6596911" cy="6858000"/>
          </a:xfrm>
          <a:effectLst/>
        </p:spPr>
        <p:txBody>
          <a:bodyPr>
            <a:normAutofit/>
          </a:bodyPr>
          <a:lstStyle>
            <a:lvl1pPr marL="0" indent="0">
              <a:buNone/>
              <a:defRPr sz="2150">
                <a:ln>
                  <a:noFill/>
                </a:ln>
                <a:solidFill>
                  <a:schemeClr val="tx1"/>
                </a:solidFill>
                <a:latin typeface="Lato Light"/>
                <a:cs typeface="Lato Light"/>
              </a:defRPr>
            </a:lvl1pPr>
          </a:lstStyle>
          <a:p>
            <a:endParaRPr lang="en-US"/>
          </a:p>
        </p:txBody>
      </p:sp>
    </p:spTree>
    <p:extLst>
      <p:ext uri="{BB962C8B-B14F-4D97-AF65-F5344CB8AC3E}">
        <p14:creationId xmlns:p14="http://schemas.microsoft.com/office/powerpoint/2010/main" val="11154892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2" y="365129"/>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578" y="6356508"/>
            <a:ext cx="2743121" cy="365126"/>
          </a:xfrm>
          <a:prstGeom prst="rect">
            <a:avLst/>
          </a:prstGeom>
        </p:spPr>
        <p:txBody>
          <a:bodyPr lIns="83313" tIns="41811" rIns="83313" bIns="41811"/>
          <a:lstStyle>
            <a:lvl1pPr defTabSz="835569" eaLnBrk="1" fontAlgn="auto" hangingPunct="1">
              <a:spcBef>
                <a:spcPts val="0"/>
              </a:spcBef>
              <a:spcAft>
                <a:spcPts val="0"/>
              </a:spcAft>
              <a:defRPr sz="1850">
                <a:solidFill>
                  <a:srgbClr val="737572"/>
                </a:solidFill>
                <a:latin typeface="Calibri"/>
                <a:ea typeface="+mn-ea"/>
              </a:defRPr>
            </a:lvl1pPr>
          </a:lstStyle>
          <a:p>
            <a:pPr>
              <a:defRPr/>
            </a:pPr>
            <a:fld id="{BD9E60DC-392D-4F52-8663-0EA38A7321F4}" type="datetimeFigureOut">
              <a:rPr lang="en-US"/>
              <a:pPr>
                <a:defRPr/>
              </a:pPr>
              <a:t>7/31/2019</a:t>
            </a:fld>
            <a:endParaRPr lang="en-US" dirty="0"/>
          </a:p>
        </p:txBody>
      </p:sp>
      <p:sp>
        <p:nvSpPr>
          <p:cNvPr id="5" name="Footer Placeholder 4"/>
          <p:cNvSpPr>
            <a:spLocks noGrp="1"/>
          </p:cNvSpPr>
          <p:nvPr>
            <p:ph type="ftr" sz="quarter" idx="11"/>
          </p:nvPr>
        </p:nvSpPr>
        <p:spPr>
          <a:xfrm>
            <a:off x="4039268" y="6356508"/>
            <a:ext cx="4114284" cy="365126"/>
          </a:xfrm>
          <a:prstGeom prst="rect">
            <a:avLst/>
          </a:prstGeom>
        </p:spPr>
        <p:txBody>
          <a:bodyPr lIns="83313" tIns="41811" rIns="83313" bIns="41811"/>
          <a:lstStyle>
            <a:lvl1pPr defTabSz="835569" eaLnBrk="1" fontAlgn="auto" hangingPunct="1">
              <a:spcBef>
                <a:spcPts val="0"/>
              </a:spcBef>
              <a:spcAft>
                <a:spcPts val="0"/>
              </a:spcAft>
              <a:defRPr sz="1850">
                <a:solidFill>
                  <a:srgbClr val="737572"/>
                </a:solidFill>
                <a:latin typeface="Calibri"/>
                <a:ea typeface="+mn-ea"/>
              </a:defRPr>
            </a:lvl1pPr>
          </a:lstStyle>
          <a:p>
            <a:pPr>
              <a:defRPr/>
            </a:pPr>
            <a:endParaRPr lang="en-US" dirty="0"/>
          </a:p>
        </p:txBody>
      </p:sp>
      <p:sp>
        <p:nvSpPr>
          <p:cNvPr id="6" name="Slide Number Placeholder 5"/>
          <p:cNvSpPr>
            <a:spLocks noGrp="1"/>
          </p:cNvSpPr>
          <p:nvPr>
            <p:ph type="sldNum" sz="quarter" idx="12"/>
          </p:nvPr>
        </p:nvSpPr>
        <p:spPr>
          <a:xfrm>
            <a:off x="8610461" y="6356508"/>
            <a:ext cx="2743120" cy="365126"/>
          </a:xfrm>
          <a:prstGeom prst="rect">
            <a:avLst/>
          </a:prstGeom>
        </p:spPr>
        <p:txBody>
          <a:bodyPr lIns="83313" tIns="41811" rIns="83313" bIns="41811"/>
          <a:lstStyle>
            <a:lvl1pPr defTabSz="835569" eaLnBrk="1" fontAlgn="auto" hangingPunct="1">
              <a:spcBef>
                <a:spcPts val="0"/>
              </a:spcBef>
              <a:spcAft>
                <a:spcPts val="0"/>
              </a:spcAft>
              <a:defRPr sz="1850">
                <a:solidFill>
                  <a:srgbClr val="737572"/>
                </a:solidFill>
                <a:latin typeface="Calibri"/>
                <a:ea typeface="+mn-ea"/>
              </a:defRPr>
            </a:lvl1pPr>
          </a:lstStyle>
          <a:p>
            <a:pPr>
              <a:defRPr/>
            </a:pPr>
            <a:fld id="{C7608893-1221-4477-897C-79B1E323A556}" type="slidenum">
              <a:rPr lang="en-US"/>
              <a:pPr>
                <a:defRPr/>
              </a:pPr>
              <a:t>‹#›</a:t>
            </a:fld>
            <a:endParaRPr lang="en-US" dirty="0"/>
          </a:p>
        </p:txBody>
      </p:sp>
    </p:spTree>
    <p:extLst>
      <p:ext uri="{BB962C8B-B14F-4D97-AF65-F5344CB8AC3E}">
        <p14:creationId xmlns:p14="http://schemas.microsoft.com/office/powerpoint/2010/main" val="3706757446"/>
      </p:ext>
    </p:extLst>
  </p:cSld>
  <p:clrMapOvr>
    <a:masterClrMapping/>
  </p:clrMapOvr>
  <p:hf hdr="0" ftr="0" dt="0"/>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4998104"/>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13" name="Picture Placeholder 12"/>
          <p:cNvSpPr>
            <a:spLocks noGrp="1"/>
          </p:cNvSpPr>
          <p:nvPr>
            <p:ph type="pic" sz="quarter" idx="10"/>
          </p:nvPr>
        </p:nvSpPr>
        <p:spPr>
          <a:xfrm>
            <a:off x="620869" y="1531742"/>
            <a:ext cx="2722370" cy="2427646"/>
          </a:xfrm>
          <a:prstGeom prst="rect">
            <a:avLst/>
          </a:prstGeom>
        </p:spPr>
        <p:txBody>
          <a:bodyPr>
            <a:normAutofit/>
          </a:bodyPr>
          <a:lstStyle>
            <a:lvl1pPr>
              <a:defRPr sz="1400">
                <a:solidFill>
                  <a:schemeClr val="tx1"/>
                </a:solidFill>
              </a:defRPr>
            </a:lvl1pPr>
          </a:lstStyle>
          <a:p>
            <a:endParaRPr lang="en-US" dirty="0"/>
          </a:p>
        </p:txBody>
      </p:sp>
      <p:sp>
        <p:nvSpPr>
          <p:cNvPr id="14" name="Picture Placeholder 12"/>
          <p:cNvSpPr>
            <a:spLocks noGrp="1"/>
          </p:cNvSpPr>
          <p:nvPr>
            <p:ph type="pic" sz="quarter" idx="11"/>
          </p:nvPr>
        </p:nvSpPr>
        <p:spPr>
          <a:xfrm>
            <a:off x="3359828" y="1531742"/>
            <a:ext cx="2722370" cy="2427646"/>
          </a:xfrm>
          <a:prstGeom prst="rect">
            <a:avLst/>
          </a:prstGeom>
        </p:spPr>
        <p:txBody>
          <a:bodyPr>
            <a:normAutofit/>
          </a:bodyPr>
          <a:lstStyle>
            <a:lvl1pPr>
              <a:defRPr sz="1400">
                <a:solidFill>
                  <a:schemeClr val="tx1"/>
                </a:solidFill>
              </a:defRPr>
            </a:lvl1pPr>
          </a:lstStyle>
          <a:p>
            <a:endParaRPr lang="en-US" dirty="0"/>
          </a:p>
        </p:txBody>
      </p:sp>
      <p:sp>
        <p:nvSpPr>
          <p:cNvPr id="15" name="Picture Placeholder 12"/>
          <p:cNvSpPr>
            <a:spLocks noGrp="1"/>
          </p:cNvSpPr>
          <p:nvPr>
            <p:ph type="pic" sz="quarter" idx="12"/>
          </p:nvPr>
        </p:nvSpPr>
        <p:spPr>
          <a:xfrm>
            <a:off x="6098788" y="1531742"/>
            <a:ext cx="2722370" cy="2427646"/>
          </a:xfrm>
          <a:prstGeom prst="rect">
            <a:avLst/>
          </a:prstGeom>
        </p:spPr>
        <p:txBody>
          <a:bodyPr>
            <a:normAutofit/>
          </a:bodyPr>
          <a:lstStyle>
            <a:lvl1pPr>
              <a:defRPr sz="1400">
                <a:solidFill>
                  <a:schemeClr val="tx1"/>
                </a:solidFill>
              </a:defRPr>
            </a:lvl1pPr>
          </a:lstStyle>
          <a:p>
            <a:endParaRPr lang="en-US" dirty="0"/>
          </a:p>
        </p:txBody>
      </p:sp>
      <p:sp>
        <p:nvSpPr>
          <p:cNvPr id="16" name="Picture Placeholder 12"/>
          <p:cNvSpPr>
            <a:spLocks noGrp="1"/>
          </p:cNvSpPr>
          <p:nvPr>
            <p:ph type="pic" sz="quarter" idx="13"/>
          </p:nvPr>
        </p:nvSpPr>
        <p:spPr>
          <a:xfrm>
            <a:off x="8839148" y="1531742"/>
            <a:ext cx="2722370" cy="2427646"/>
          </a:xfrm>
          <a:prstGeom prst="rect">
            <a:avLst/>
          </a:prstGeom>
        </p:spPr>
        <p:txBody>
          <a:bodyPr>
            <a:normAutofit/>
          </a:bodyPr>
          <a:lstStyle>
            <a:lvl1pPr>
              <a:defRPr sz="1400">
                <a:solidFill>
                  <a:schemeClr val="tx1"/>
                </a:solidFill>
              </a:defRPr>
            </a:lvl1pPr>
          </a:lstStyle>
          <a:p>
            <a:endParaRPr lang="en-US" dirty="0"/>
          </a:p>
        </p:txBody>
      </p:sp>
      <p:sp>
        <p:nvSpPr>
          <p:cNvPr id="17" name="Picture Placeholder 12"/>
          <p:cNvSpPr>
            <a:spLocks noGrp="1"/>
          </p:cNvSpPr>
          <p:nvPr>
            <p:ph type="pic" sz="quarter" idx="14"/>
          </p:nvPr>
        </p:nvSpPr>
        <p:spPr>
          <a:xfrm>
            <a:off x="620869" y="3976719"/>
            <a:ext cx="2722370" cy="2427646"/>
          </a:xfrm>
          <a:prstGeom prst="rect">
            <a:avLst/>
          </a:prstGeom>
        </p:spPr>
        <p:txBody>
          <a:bodyPr>
            <a:normAutofit/>
          </a:bodyPr>
          <a:lstStyle>
            <a:lvl1pPr>
              <a:defRPr sz="1400">
                <a:solidFill>
                  <a:schemeClr val="tx1"/>
                </a:solidFill>
              </a:defRPr>
            </a:lvl1pPr>
          </a:lstStyle>
          <a:p>
            <a:endParaRPr lang="en-US" dirty="0"/>
          </a:p>
        </p:txBody>
      </p:sp>
      <p:sp>
        <p:nvSpPr>
          <p:cNvPr id="18" name="Picture Placeholder 12"/>
          <p:cNvSpPr>
            <a:spLocks noGrp="1"/>
          </p:cNvSpPr>
          <p:nvPr>
            <p:ph type="pic" sz="quarter" idx="15"/>
          </p:nvPr>
        </p:nvSpPr>
        <p:spPr>
          <a:xfrm>
            <a:off x="3359828" y="3976719"/>
            <a:ext cx="2722370" cy="2427646"/>
          </a:xfrm>
          <a:prstGeom prst="rect">
            <a:avLst/>
          </a:prstGeom>
        </p:spPr>
        <p:txBody>
          <a:bodyPr>
            <a:normAutofit/>
          </a:bodyPr>
          <a:lstStyle>
            <a:lvl1pPr>
              <a:defRPr sz="1400">
                <a:solidFill>
                  <a:schemeClr val="tx1"/>
                </a:solidFill>
              </a:defRPr>
            </a:lvl1pPr>
          </a:lstStyle>
          <a:p>
            <a:endParaRPr lang="en-US" dirty="0"/>
          </a:p>
        </p:txBody>
      </p:sp>
      <p:sp>
        <p:nvSpPr>
          <p:cNvPr id="19" name="Picture Placeholder 12"/>
          <p:cNvSpPr>
            <a:spLocks noGrp="1"/>
          </p:cNvSpPr>
          <p:nvPr>
            <p:ph type="pic" sz="quarter" idx="16"/>
          </p:nvPr>
        </p:nvSpPr>
        <p:spPr>
          <a:xfrm>
            <a:off x="6098788" y="3976719"/>
            <a:ext cx="2722370" cy="2427646"/>
          </a:xfrm>
          <a:prstGeom prst="rect">
            <a:avLst/>
          </a:prstGeom>
        </p:spPr>
        <p:txBody>
          <a:bodyPr>
            <a:normAutofit/>
          </a:bodyPr>
          <a:lstStyle>
            <a:lvl1pPr>
              <a:defRPr sz="1400">
                <a:solidFill>
                  <a:schemeClr val="tx1"/>
                </a:solidFill>
              </a:defRPr>
            </a:lvl1pPr>
          </a:lstStyle>
          <a:p>
            <a:endParaRPr lang="en-US" dirty="0"/>
          </a:p>
        </p:txBody>
      </p:sp>
      <p:sp>
        <p:nvSpPr>
          <p:cNvPr id="20" name="Picture Placeholder 12"/>
          <p:cNvSpPr>
            <a:spLocks noGrp="1"/>
          </p:cNvSpPr>
          <p:nvPr>
            <p:ph type="pic" sz="quarter" idx="17"/>
          </p:nvPr>
        </p:nvSpPr>
        <p:spPr>
          <a:xfrm>
            <a:off x="8839148" y="3976719"/>
            <a:ext cx="2722370" cy="2427646"/>
          </a:xfrm>
          <a:prstGeom prst="rect">
            <a:avLst/>
          </a:prstGeom>
        </p:spPr>
        <p:txBody>
          <a:bodyPr>
            <a:normAutofit/>
          </a:bodyPr>
          <a:lstStyle>
            <a:lvl1pPr>
              <a:defRPr sz="1400">
                <a:solidFill>
                  <a:schemeClr val="tx1"/>
                </a:solidFill>
              </a:defRPr>
            </a:lvl1pPr>
          </a:lstStyle>
          <a:p>
            <a:endParaRPr lang="en-US" dirty="0"/>
          </a:p>
        </p:txBody>
      </p:sp>
    </p:spTree>
    <p:extLst>
      <p:ext uri="{BB962C8B-B14F-4D97-AF65-F5344CB8AC3E}">
        <p14:creationId xmlns:p14="http://schemas.microsoft.com/office/powerpoint/2010/main" val="357635028"/>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5999"/>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086" indent="0" algn="ctr">
              <a:buNone/>
              <a:defRPr sz="2000"/>
            </a:lvl2pPr>
            <a:lvl3pPr marL="914172" indent="0" algn="ctr">
              <a:buNone/>
              <a:defRPr sz="1800"/>
            </a:lvl3pPr>
            <a:lvl4pPr marL="1371257" indent="0" algn="ctr">
              <a:buNone/>
              <a:defRPr sz="1600"/>
            </a:lvl4pPr>
            <a:lvl5pPr marL="1828343" indent="0" algn="ctr">
              <a:buNone/>
              <a:defRPr sz="1600"/>
            </a:lvl5pPr>
            <a:lvl6pPr marL="2285429" indent="0" algn="ctr">
              <a:buNone/>
              <a:defRPr sz="1600"/>
            </a:lvl6pPr>
            <a:lvl7pPr marL="2742514" indent="0" algn="ctr">
              <a:buNone/>
              <a:defRPr sz="1600"/>
            </a:lvl7pPr>
            <a:lvl8pPr marL="3199600" indent="0" algn="ctr">
              <a:buNone/>
              <a:defRPr sz="1600"/>
            </a:lvl8pPr>
            <a:lvl9pPr marL="3656686"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217"/>
            <a:fld id="{C764DE79-268F-4C1A-8933-263129D2AF90}" type="datetimeFigureOut">
              <a:rPr lang="en-US" smtClean="0">
                <a:solidFill>
                  <a:srgbClr val="737572"/>
                </a:solidFill>
              </a:rPr>
              <a:pPr defTabSz="914217"/>
              <a:t>7/31/2019</a:t>
            </a:fld>
            <a:endParaRPr lang="en-US" dirty="0">
              <a:solidFill>
                <a:srgbClr val="737572"/>
              </a:solidFill>
            </a:endParaRPr>
          </a:p>
        </p:txBody>
      </p:sp>
      <p:sp>
        <p:nvSpPr>
          <p:cNvPr id="5" name="Footer Placeholder 4"/>
          <p:cNvSpPr>
            <a:spLocks noGrp="1"/>
          </p:cNvSpPr>
          <p:nvPr>
            <p:ph type="ftr" sz="quarter" idx="11"/>
          </p:nvPr>
        </p:nvSpPr>
        <p:spPr>
          <a:xfrm>
            <a:off x="4038601" y="6356351"/>
            <a:ext cx="4114800" cy="365125"/>
          </a:xfrm>
          <a:prstGeom prst="rect">
            <a:avLst/>
          </a:prstGeom>
        </p:spPr>
        <p:txBody>
          <a:bodyPr/>
          <a:lstStyle/>
          <a:p>
            <a:pPr defTabSz="914217"/>
            <a:endParaRPr lang="en-US" dirty="0">
              <a:solidFill>
                <a:srgbClr val="737572"/>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217"/>
            <a:fld id="{48F63A3B-78C7-47BE-AE5E-E10140E04643}" type="slidenum">
              <a:rPr lang="en-US" smtClean="0">
                <a:solidFill>
                  <a:srgbClr val="737572"/>
                </a:solidFill>
              </a:rPr>
              <a:pPr defTabSz="914217"/>
              <a:t>‹#›</a:t>
            </a:fld>
            <a:endParaRPr lang="en-US" dirty="0">
              <a:solidFill>
                <a:srgbClr val="737572"/>
              </a:solidFill>
            </a:endParaRPr>
          </a:p>
        </p:txBody>
      </p:sp>
    </p:spTree>
    <p:extLst>
      <p:ext uri="{BB962C8B-B14F-4D97-AF65-F5344CB8AC3E}">
        <p14:creationId xmlns:p14="http://schemas.microsoft.com/office/powerpoint/2010/main" val="425796097"/>
      </p:ext>
    </p:extLst>
  </p:cSld>
  <p:clrMapOvr>
    <a:masterClrMapping/>
  </p:clrMapOvr>
  <p:hf hdr="0" ftr="0" dt="0"/>
</p:sldLayout>
</file>

<file path=ppt/slideLayouts/slideLayout2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1" y="365126"/>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217"/>
            <a:fld id="{C764DE79-268F-4C1A-8933-263129D2AF90}" type="datetimeFigureOut">
              <a:rPr lang="en-US" smtClean="0">
                <a:solidFill>
                  <a:srgbClr val="737572"/>
                </a:solidFill>
              </a:rPr>
              <a:pPr defTabSz="914217"/>
              <a:t>7/31/2019</a:t>
            </a:fld>
            <a:endParaRPr lang="en-US" dirty="0">
              <a:solidFill>
                <a:srgbClr val="737572"/>
              </a:solidFill>
            </a:endParaRPr>
          </a:p>
        </p:txBody>
      </p:sp>
      <p:sp>
        <p:nvSpPr>
          <p:cNvPr id="5" name="Footer Placeholder 4"/>
          <p:cNvSpPr>
            <a:spLocks noGrp="1"/>
          </p:cNvSpPr>
          <p:nvPr>
            <p:ph type="ftr" sz="quarter" idx="11"/>
          </p:nvPr>
        </p:nvSpPr>
        <p:spPr>
          <a:xfrm>
            <a:off x="4038601" y="6356351"/>
            <a:ext cx="4114800" cy="365125"/>
          </a:xfrm>
          <a:prstGeom prst="rect">
            <a:avLst/>
          </a:prstGeom>
        </p:spPr>
        <p:txBody>
          <a:bodyPr/>
          <a:lstStyle/>
          <a:p>
            <a:pPr defTabSz="914217"/>
            <a:endParaRPr lang="en-US" dirty="0">
              <a:solidFill>
                <a:srgbClr val="737572"/>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217"/>
            <a:fld id="{48F63A3B-78C7-47BE-AE5E-E10140E04643}" type="slidenum">
              <a:rPr lang="en-US" smtClean="0">
                <a:solidFill>
                  <a:srgbClr val="737572"/>
                </a:solidFill>
              </a:rPr>
              <a:pPr defTabSz="914217"/>
              <a:t>‹#›</a:t>
            </a:fld>
            <a:endParaRPr lang="en-US" dirty="0">
              <a:solidFill>
                <a:srgbClr val="737572"/>
              </a:solidFill>
            </a:endParaRPr>
          </a:p>
        </p:txBody>
      </p:sp>
    </p:spTree>
    <p:extLst>
      <p:ext uri="{BB962C8B-B14F-4D97-AF65-F5344CB8AC3E}">
        <p14:creationId xmlns:p14="http://schemas.microsoft.com/office/powerpoint/2010/main" val="2151492611"/>
      </p:ext>
    </p:extLst>
  </p:cSld>
  <p:clrMapOvr>
    <a:masterClrMapping/>
  </p:clrMapOvr>
  <p:hf hdr="0" ftr="0" dt="0"/>
</p:sldLayout>
</file>

<file path=ppt/slideLayouts/slideLayout2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9"/>
            <a:ext cx="10515600" cy="2852737"/>
          </a:xfrm>
          <a:prstGeom prst="rect">
            <a:avLst/>
          </a:prstGeom>
        </p:spPr>
        <p:txBody>
          <a:bodyPr anchor="b"/>
          <a:lstStyle>
            <a:lvl1pPr>
              <a:defRPr sz="5999"/>
            </a:lvl1pPr>
          </a:lstStyle>
          <a:p>
            <a:r>
              <a:rPr lang="en-US"/>
              <a:t>Click to edit Master title style</a:t>
            </a:r>
            <a:endParaRPr lang="en-US" dirty="0"/>
          </a:p>
        </p:txBody>
      </p:sp>
      <p:sp>
        <p:nvSpPr>
          <p:cNvPr id="3" name="Text Placeholder 2"/>
          <p:cNvSpPr>
            <a:spLocks noGrp="1"/>
          </p:cNvSpPr>
          <p:nvPr>
            <p:ph type="body" idx="1"/>
          </p:nvPr>
        </p:nvSpPr>
        <p:spPr>
          <a:xfrm>
            <a:off x="831850" y="4589464"/>
            <a:ext cx="10515600" cy="1500187"/>
          </a:xfrm>
        </p:spPr>
        <p:txBody>
          <a:bodyPr/>
          <a:lstStyle>
            <a:lvl1pPr marL="0" indent="0">
              <a:buNone/>
              <a:defRPr sz="2400">
                <a:solidFill>
                  <a:schemeClr val="tx1">
                    <a:tint val="75000"/>
                  </a:schemeClr>
                </a:solidFill>
              </a:defRPr>
            </a:lvl1pPr>
            <a:lvl2pPr marL="457086" indent="0">
              <a:buNone/>
              <a:defRPr sz="2000">
                <a:solidFill>
                  <a:schemeClr val="tx1">
                    <a:tint val="75000"/>
                  </a:schemeClr>
                </a:solidFill>
              </a:defRPr>
            </a:lvl2pPr>
            <a:lvl3pPr marL="914172" indent="0">
              <a:buNone/>
              <a:defRPr sz="1800">
                <a:solidFill>
                  <a:schemeClr val="tx1">
                    <a:tint val="75000"/>
                  </a:schemeClr>
                </a:solidFill>
              </a:defRPr>
            </a:lvl3pPr>
            <a:lvl4pPr marL="1371257" indent="0">
              <a:buNone/>
              <a:defRPr sz="1600">
                <a:solidFill>
                  <a:schemeClr val="tx1">
                    <a:tint val="75000"/>
                  </a:schemeClr>
                </a:solidFill>
              </a:defRPr>
            </a:lvl4pPr>
            <a:lvl5pPr marL="1828343" indent="0">
              <a:buNone/>
              <a:defRPr sz="1600">
                <a:solidFill>
                  <a:schemeClr val="tx1">
                    <a:tint val="75000"/>
                  </a:schemeClr>
                </a:solidFill>
              </a:defRPr>
            </a:lvl5pPr>
            <a:lvl6pPr marL="2285429" indent="0">
              <a:buNone/>
              <a:defRPr sz="1600">
                <a:solidFill>
                  <a:schemeClr val="tx1">
                    <a:tint val="75000"/>
                  </a:schemeClr>
                </a:solidFill>
              </a:defRPr>
            </a:lvl6pPr>
            <a:lvl7pPr marL="2742514" indent="0">
              <a:buNone/>
              <a:defRPr sz="1600">
                <a:solidFill>
                  <a:schemeClr val="tx1">
                    <a:tint val="75000"/>
                  </a:schemeClr>
                </a:solidFill>
              </a:defRPr>
            </a:lvl7pPr>
            <a:lvl8pPr marL="3199600" indent="0">
              <a:buNone/>
              <a:defRPr sz="1600">
                <a:solidFill>
                  <a:schemeClr val="tx1">
                    <a:tint val="75000"/>
                  </a:schemeClr>
                </a:solidFill>
              </a:defRPr>
            </a:lvl8pPr>
            <a:lvl9pPr marL="3656686"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217"/>
            <a:fld id="{C764DE79-268F-4C1A-8933-263129D2AF90}" type="datetimeFigureOut">
              <a:rPr lang="en-US" smtClean="0">
                <a:solidFill>
                  <a:srgbClr val="737572"/>
                </a:solidFill>
              </a:rPr>
              <a:pPr defTabSz="914217"/>
              <a:t>7/31/2019</a:t>
            </a:fld>
            <a:endParaRPr lang="en-US" dirty="0">
              <a:solidFill>
                <a:srgbClr val="737572"/>
              </a:solidFill>
            </a:endParaRPr>
          </a:p>
        </p:txBody>
      </p:sp>
      <p:sp>
        <p:nvSpPr>
          <p:cNvPr id="5" name="Footer Placeholder 4"/>
          <p:cNvSpPr>
            <a:spLocks noGrp="1"/>
          </p:cNvSpPr>
          <p:nvPr>
            <p:ph type="ftr" sz="quarter" idx="11"/>
          </p:nvPr>
        </p:nvSpPr>
        <p:spPr>
          <a:xfrm>
            <a:off x="4038601" y="6356351"/>
            <a:ext cx="4114800" cy="365125"/>
          </a:xfrm>
          <a:prstGeom prst="rect">
            <a:avLst/>
          </a:prstGeom>
        </p:spPr>
        <p:txBody>
          <a:bodyPr/>
          <a:lstStyle/>
          <a:p>
            <a:pPr defTabSz="914217"/>
            <a:endParaRPr lang="en-US" dirty="0">
              <a:solidFill>
                <a:srgbClr val="737572"/>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217"/>
            <a:fld id="{48F63A3B-78C7-47BE-AE5E-E10140E04643}" type="slidenum">
              <a:rPr lang="en-US" smtClean="0">
                <a:solidFill>
                  <a:srgbClr val="737572"/>
                </a:solidFill>
              </a:rPr>
              <a:pPr defTabSz="914217"/>
              <a:t>‹#›</a:t>
            </a:fld>
            <a:endParaRPr lang="en-US" dirty="0">
              <a:solidFill>
                <a:srgbClr val="737572"/>
              </a:solidFill>
            </a:endParaRPr>
          </a:p>
        </p:txBody>
      </p:sp>
    </p:spTree>
    <p:extLst>
      <p:ext uri="{BB962C8B-B14F-4D97-AF65-F5344CB8AC3E}">
        <p14:creationId xmlns:p14="http://schemas.microsoft.com/office/powerpoint/2010/main" val="394408576"/>
      </p:ext>
    </p:extLst>
  </p:cSld>
  <p:clrMapOvr>
    <a:masterClrMapping/>
  </p:clrMapOvr>
  <p:hf hdr="0" ftr="0" dt="0"/>
</p:sldLayout>
</file>

<file path=ppt/slideLayouts/slideLayout2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1" y="365126"/>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217"/>
            <a:fld id="{C764DE79-268F-4C1A-8933-263129D2AF90}" type="datetimeFigureOut">
              <a:rPr lang="en-US" smtClean="0">
                <a:solidFill>
                  <a:srgbClr val="737572"/>
                </a:solidFill>
              </a:rPr>
              <a:pPr defTabSz="914217"/>
              <a:t>7/31/2019</a:t>
            </a:fld>
            <a:endParaRPr lang="en-US" dirty="0">
              <a:solidFill>
                <a:srgbClr val="737572"/>
              </a:solidFill>
            </a:endParaRPr>
          </a:p>
        </p:txBody>
      </p:sp>
      <p:sp>
        <p:nvSpPr>
          <p:cNvPr id="6" name="Footer Placeholder 5"/>
          <p:cNvSpPr>
            <a:spLocks noGrp="1"/>
          </p:cNvSpPr>
          <p:nvPr>
            <p:ph type="ftr" sz="quarter" idx="11"/>
          </p:nvPr>
        </p:nvSpPr>
        <p:spPr>
          <a:xfrm>
            <a:off x="4038601" y="6356351"/>
            <a:ext cx="4114800" cy="365125"/>
          </a:xfrm>
          <a:prstGeom prst="rect">
            <a:avLst/>
          </a:prstGeom>
        </p:spPr>
        <p:txBody>
          <a:bodyPr/>
          <a:lstStyle/>
          <a:p>
            <a:pPr defTabSz="914217"/>
            <a:endParaRPr lang="en-US" dirty="0">
              <a:solidFill>
                <a:srgbClr val="737572"/>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217"/>
            <a:fld id="{48F63A3B-78C7-47BE-AE5E-E10140E04643}" type="slidenum">
              <a:rPr lang="en-US" smtClean="0">
                <a:solidFill>
                  <a:srgbClr val="737572"/>
                </a:solidFill>
              </a:rPr>
              <a:pPr defTabSz="914217"/>
              <a:t>‹#›</a:t>
            </a:fld>
            <a:endParaRPr lang="en-US" dirty="0">
              <a:solidFill>
                <a:srgbClr val="737572"/>
              </a:solidFill>
            </a:endParaRPr>
          </a:p>
        </p:txBody>
      </p:sp>
    </p:spTree>
    <p:extLst>
      <p:ext uri="{BB962C8B-B14F-4D97-AF65-F5344CB8AC3E}">
        <p14:creationId xmlns:p14="http://schemas.microsoft.com/office/powerpoint/2010/main" val="2195022060"/>
      </p:ext>
    </p:extLst>
  </p:cSld>
  <p:clrMapOvr>
    <a:masterClrMapping/>
  </p:clrMapOvr>
  <p:hf hdr="0" ftr="0" dt="0"/>
</p:sldLayout>
</file>

<file path=ppt/slideLayouts/slideLayout2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086" indent="0">
              <a:buNone/>
              <a:defRPr sz="2000" b="1"/>
            </a:lvl2pPr>
            <a:lvl3pPr marL="914172" indent="0">
              <a:buNone/>
              <a:defRPr sz="1800" b="1"/>
            </a:lvl3pPr>
            <a:lvl4pPr marL="1371257" indent="0">
              <a:buNone/>
              <a:defRPr sz="1600" b="1"/>
            </a:lvl4pPr>
            <a:lvl5pPr marL="1828343" indent="0">
              <a:buNone/>
              <a:defRPr sz="1600" b="1"/>
            </a:lvl5pPr>
            <a:lvl6pPr marL="2285429" indent="0">
              <a:buNone/>
              <a:defRPr sz="1600" b="1"/>
            </a:lvl6pPr>
            <a:lvl7pPr marL="2742514" indent="0">
              <a:buNone/>
              <a:defRPr sz="1600" b="1"/>
            </a:lvl7pPr>
            <a:lvl8pPr marL="3199600" indent="0">
              <a:buNone/>
              <a:defRPr sz="1600" b="1"/>
            </a:lvl8pPr>
            <a:lvl9pPr marL="3656686"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086" indent="0">
              <a:buNone/>
              <a:defRPr sz="2000" b="1"/>
            </a:lvl2pPr>
            <a:lvl3pPr marL="914172" indent="0">
              <a:buNone/>
              <a:defRPr sz="1800" b="1"/>
            </a:lvl3pPr>
            <a:lvl4pPr marL="1371257" indent="0">
              <a:buNone/>
              <a:defRPr sz="1600" b="1"/>
            </a:lvl4pPr>
            <a:lvl5pPr marL="1828343" indent="0">
              <a:buNone/>
              <a:defRPr sz="1600" b="1"/>
            </a:lvl5pPr>
            <a:lvl6pPr marL="2285429" indent="0">
              <a:buNone/>
              <a:defRPr sz="1600" b="1"/>
            </a:lvl6pPr>
            <a:lvl7pPr marL="2742514" indent="0">
              <a:buNone/>
              <a:defRPr sz="1600" b="1"/>
            </a:lvl7pPr>
            <a:lvl8pPr marL="3199600" indent="0">
              <a:buNone/>
              <a:defRPr sz="1600" b="1"/>
            </a:lvl8pPr>
            <a:lvl9pPr marL="365668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838200" y="6356351"/>
            <a:ext cx="2743200" cy="365125"/>
          </a:xfrm>
          <a:prstGeom prst="rect">
            <a:avLst/>
          </a:prstGeom>
        </p:spPr>
        <p:txBody>
          <a:bodyPr/>
          <a:lstStyle/>
          <a:p>
            <a:pPr defTabSz="914217"/>
            <a:fld id="{C764DE79-268F-4C1A-8933-263129D2AF90}" type="datetimeFigureOut">
              <a:rPr lang="en-US" smtClean="0">
                <a:solidFill>
                  <a:srgbClr val="737572"/>
                </a:solidFill>
              </a:rPr>
              <a:pPr defTabSz="914217"/>
              <a:t>7/31/2019</a:t>
            </a:fld>
            <a:endParaRPr lang="en-US" dirty="0">
              <a:solidFill>
                <a:srgbClr val="737572"/>
              </a:solidFill>
            </a:endParaRPr>
          </a:p>
        </p:txBody>
      </p:sp>
      <p:sp>
        <p:nvSpPr>
          <p:cNvPr id="8" name="Footer Placeholder 7"/>
          <p:cNvSpPr>
            <a:spLocks noGrp="1"/>
          </p:cNvSpPr>
          <p:nvPr>
            <p:ph type="ftr" sz="quarter" idx="11"/>
          </p:nvPr>
        </p:nvSpPr>
        <p:spPr>
          <a:xfrm>
            <a:off x="4038601" y="6356351"/>
            <a:ext cx="4114800" cy="365125"/>
          </a:xfrm>
          <a:prstGeom prst="rect">
            <a:avLst/>
          </a:prstGeom>
        </p:spPr>
        <p:txBody>
          <a:bodyPr/>
          <a:lstStyle/>
          <a:p>
            <a:pPr defTabSz="914217"/>
            <a:endParaRPr lang="en-US" dirty="0">
              <a:solidFill>
                <a:srgbClr val="737572"/>
              </a:solidFill>
            </a:endParaRPr>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pPr defTabSz="914217"/>
            <a:fld id="{48F63A3B-78C7-47BE-AE5E-E10140E04643}" type="slidenum">
              <a:rPr lang="en-US" smtClean="0">
                <a:solidFill>
                  <a:srgbClr val="737572"/>
                </a:solidFill>
              </a:rPr>
              <a:pPr defTabSz="914217"/>
              <a:t>‹#›</a:t>
            </a:fld>
            <a:endParaRPr lang="en-US" dirty="0">
              <a:solidFill>
                <a:srgbClr val="737572"/>
              </a:solidFill>
            </a:endParaRPr>
          </a:p>
        </p:txBody>
      </p:sp>
    </p:spTree>
    <p:extLst>
      <p:ext uri="{BB962C8B-B14F-4D97-AF65-F5344CB8AC3E}">
        <p14:creationId xmlns:p14="http://schemas.microsoft.com/office/powerpoint/2010/main" val="363844575"/>
      </p:ext>
    </p:extLst>
  </p:cSld>
  <p:clrMapOvr>
    <a:masterClrMapping/>
  </p:clrMapOvr>
  <p:hf hdr="0" ftr="0" dt="0"/>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1" y="365126"/>
            <a:ext cx="10515600" cy="1325563"/>
          </a:xfrm>
          <a:prstGeom prst="rect">
            <a:avLst/>
          </a:prstGeom>
        </p:spPr>
        <p:txBody>
          <a:bodyPr/>
          <a:lstStyle/>
          <a:p>
            <a:r>
              <a:rPr lang="en-US"/>
              <a:t>Click to edit Master title style</a:t>
            </a:r>
            <a:endParaRPr lang="en-US" dirty="0"/>
          </a:p>
        </p:txBody>
      </p:sp>
      <p:sp>
        <p:nvSpPr>
          <p:cNvPr id="3" name="Date Placeholder 2"/>
          <p:cNvSpPr>
            <a:spLocks noGrp="1"/>
          </p:cNvSpPr>
          <p:nvPr>
            <p:ph type="dt" sz="half" idx="10"/>
          </p:nvPr>
        </p:nvSpPr>
        <p:spPr>
          <a:xfrm>
            <a:off x="838200" y="6356351"/>
            <a:ext cx="2743200" cy="365125"/>
          </a:xfrm>
          <a:prstGeom prst="rect">
            <a:avLst/>
          </a:prstGeom>
        </p:spPr>
        <p:txBody>
          <a:bodyPr/>
          <a:lstStyle/>
          <a:p>
            <a:pPr defTabSz="914217"/>
            <a:fld id="{C764DE79-268F-4C1A-8933-263129D2AF90}" type="datetimeFigureOut">
              <a:rPr lang="en-US" smtClean="0">
                <a:solidFill>
                  <a:srgbClr val="737572"/>
                </a:solidFill>
              </a:rPr>
              <a:pPr defTabSz="914217"/>
              <a:t>7/31/2019</a:t>
            </a:fld>
            <a:endParaRPr lang="en-US" dirty="0">
              <a:solidFill>
                <a:srgbClr val="737572"/>
              </a:solidFill>
            </a:endParaRPr>
          </a:p>
        </p:txBody>
      </p:sp>
      <p:sp>
        <p:nvSpPr>
          <p:cNvPr id="4" name="Footer Placeholder 3"/>
          <p:cNvSpPr>
            <a:spLocks noGrp="1"/>
          </p:cNvSpPr>
          <p:nvPr>
            <p:ph type="ftr" sz="quarter" idx="11"/>
          </p:nvPr>
        </p:nvSpPr>
        <p:spPr>
          <a:xfrm>
            <a:off x="4038601" y="6356351"/>
            <a:ext cx="4114800" cy="365125"/>
          </a:xfrm>
          <a:prstGeom prst="rect">
            <a:avLst/>
          </a:prstGeom>
        </p:spPr>
        <p:txBody>
          <a:bodyPr/>
          <a:lstStyle/>
          <a:p>
            <a:pPr defTabSz="914217"/>
            <a:endParaRPr lang="en-US" dirty="0">
              <a:solidFill>
                <a:srgbClr val="737572"/>
              </a:solidFill>
            </a:endParaRPr>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pPr defTabSz="914217"/>
            <a:fld id="{48F63A3B-78C7-47BE-AE5E-E10140E04643}" type="slidenum">
              <a:rPr lang="en-US" smtClean="0">
                <a:solidFill>
                  <a:srgbClr val="737572"/>
                </a:solidFill>
              </a:rPr>
              <a:pPr defTabSz="914217"/>
              <a:t>‹#›</a:t>
            </a:fld>
            <a:endParaRPr lang="en-US" dirty="0">
              <a:solidFill>
                <a:srgbClr val="737572"/>
              </a:solidFill>
            </a:endParaRPr>
          </a:p>
        </p:txBody>
      </p:sp>
    </p:spTree>
    <p:extLst>
      <p:ext uri="{BB962C8B-B14F-4D97-AF65-F5344CB8AC3E}">
        <p14:creationId xmlns:p14="http://schemas.microsoft.com/office/powerpoint/2010/main" val="3461236929"/>
      </p:ext>
    </p:extLst>
  </p:cSld>
  <p:clrMapOvr>
    <a:masterClrMapping/>
  </p:clrMapOvr>
  <p:hf hdr="0" ftr="0" dt="0"/>
</p:sldLayout>
</file>

<file path=ppt/slideLayouts/slideLayout2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pPr defTabSz="914217"/>
            <a:fld id="{C764DE79-268F-4C1A-8933-263129D2AF90}" type="datetimeFigureOut">
              <a:rPr lang="en-US" smtClean="0">
                <a:solidFill>
                  <a:srgbClr val="737572"/>
                </a:solidFill>
              </a:rPr>
              <a:pPr defTabSz="914217"/>
              <a:t>7/31/2019</a:t>
            </a:fld>
            <a:endParaRPr lang="en-US" dirty="0">
              <a:solidFill>
                <a:srgbClr val="737572"/>
              </a:solidFill>
            </a:endParaRPr>
          </a:p>
        </p:txBody>
      </p:sp>
      <p:sp>
        <p:nvSpPr>
          <p:cNvPr id="3" name="Footer Placeholder 2"/>
          <p:cNvSpPr>
            <a:spLocks noGrp="1"/>
          </p:cNvSpPr>
          <p:nvPr>
            <p:ph type="ftr" sz="quarter" idx="11"/>
          </p:nvPr>
        </p:nvSpPr>
        <p:spPr>
          <a:xfrm>
            <a:off x="4038601" y="6356351"/>
            <a:ext cx="4114800" cy="365125"/>
          </a:xfrm>
          <a:prstGeom prst="rect">
            <a:avLst/>
          </a:prstGeom>
        </p:spPr>
        <p:txBody>
          <a:bodyPr/>
          <a:lstStyle/>
          <a:p>
            <a:pPr defTabSz="914217"/>
            <a:endParaRPr lang="en-US" dirty="0">
              <a:solidFill>
                <a:srgbClr val="737572"/>
              </a:solidFill>
            </a:endParaRPr>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pPr defTabSz="914217"/>
            <a:fld id="{48F63A3B-78C7-47BE-AE5E-E10140E04643}" type="slidenum">
              <a:rPr lang="en-US" smtClean="0">
                <a:solidFill>
                  <a:srgbClr val="737572"/>
                </a:solidFill>
              </a:rPr>
              <a:pPr defTabSz="914217"/>
              <a:t>‹#›</a:t>
            </a:fld>
            <a:endParaRPr lang="en-US" dirty="0">
              <a:solidFill>
                <a:srgbClr val="737572"/>
              </a:solidFill>
            </a:endParaRPr>
          </a:p>
        </p:txBody>
      </p:sp>
    </p:spTree>
    <p:extLst>
      <p:ext uri="{BB962C8B-B14F-4D97-AF65-F5344CB8AC3E}">
        <p14:creationId xmlns:p14="http://schemas.microsoft.com/office/powerpoint/2010/main" val="554364391"/>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a:prstGeom prst="rect">
            <a:avLst/>
          </a:prstGeom>
        </p:spPr>
        <p:txBody>
          <a:bodyPr anchor="b"/>
          <a:lstStyle>
            <a:lvl1pPr>
              <a:defRPr sz="3199"/>
            </a:lvl1pPr>
          </a:lstStyle>
          <a:p>
            <a:r>
              <a:rPr lang="en-US"/>
              <a:t>Click to edit Master title style</a:t>
            </a:r>
            <a:endParaRPr lang="en-US" dirty="0"/>
          </a:p>
        </p:txBody>
      </p:sp>
      <p:sp>
        <p:nvSpPr>
          <p:cNvPr id="3" name="Content Placeholder 2"/>
          <p:cNvSpPr>
            <a:spLocks noGrp="1"/>
          </p:cNvSpPr>
          <p:nvPr>
            <p:ph idx="1"/>
          </p:nvPr>
        </p:nvSpPr>
        <p:spPr>
          <a:xfrm>
            <a:off x="5183188" y="987426"/>
            <a:ext cx="6172200" cy="4873625"/>
          </a:xfrm>
        </p:spPr>
        <p:txBody>
          <a:bodyPr/>
          <a:lstStyle>
            <a:lvl1pPr>
              <a:defRPr sz="3199"/>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600"/>
            </a:lvl1pPr>
            <a:lvl2pPr marL="457086" indent="0">
              <a:buNone/>
              <a:defRPr sz="1400"/>
            </a:lvl2pPr>
            <a:lvl3pPr marL="914172" indent="0">
              <a:buNone/>
              <a:defRPr sz="1200"/>
            </a:lvl3pPr>
            <a:lvl4pPr marL="1371257" indent="0">
              <a:buNone/>
              <a:defRPr sz="1000"/>
            </a:lvl4pPr>
            <a:lvl5pPr marL="1828343" indent="0">
              <a:buNone/>
              <a:defRPr sz="1000"/>
            </a:lvl5pPr>
            <a:lvl6pPr marL="2285429" indent="0">
              <a:buNone/>
              <a:defRPr sz="1000"/>
            </a:lvl6pPr>
            <a:lvl7pPr marL="2742514" indent="0">
              <a:buNone/>
              <a:defRPr sz="1000"/>
            </a:lvl7pPr>
            <a:lvl8pPr marL="3199600" indent="0">
              <a:buNone/>
              <a:defRPr sz="1000"/>
            </a:lvl8pPr>
            <a:lvl9pPr marL="3656686"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217"/>
            <a:fld id="{C764DE79-268F-4C1A-8933-263129D2AF90}" type="datetimeFigureOut">
              <a:rPr lang="en-US" smtClean="0">
                <a:solidFill>
                  <a:srgbClr val="737572"/>
                </a:solidFill>
              </a:rPr>
              <a:pPr defTabSz="914217"/>
              <a:t>7/31/2019</a:t>
            </a:fld>
            <a:endParaRPr lang="en-US" dirty="0">
              <a:solidFill>
                <a:srgbClr val="737572"/>
              </a:solidFill>
            </a:endParaRPr>
          </a:p>
        </p:txBody>
      </p:sp>
      <p:sp>
        <p:nvSpPr>
          <p:cNvPr id="6" name="Footer Placeholder 5"/>
          <p:cNvSpPr>
            <a:spLocks noGrp="1"/>
          </p:cNvSpPr>
          <p:nvPr>
            <p:ph type="ftr" sz="quarter" idx="11"/>
          </p:nvPr>
        </p:nvSpPr>
        <p:spPr>
          <a:xfrm>
            <a:off x="4038601" y="6356351"/>
            <a:ext cx="4114800" cy="365125"/>
          </a:xfrm>
          <a:prstGeom prst="rect">
            <a:avLst/>
          </a:prstGeom>
        </p:spPr>
        <p:txBody>
          <a:bodyPr/>
          <a:lstStyle/>
          <a:p>
            <a:pPr defTabSz="914217"/>
            <a:endParaRPr lang="en-US" dirty="0">
              <a:solidFill>
                <a:srgbClr val="737572"/>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217"/>
            <a:fld id="{48F63A3B-78C7-47BE-AE5E-E10140E04643}" type="slidenum">
              <a:rPr lang="en-US" smtClean="0">
                <a:solidFill>
                  <a:srgbClr val="737572"/>
                </a:solidFill>
              </a:rPr>
              <a:pPr defTabSz="914217"/>
              <a:t>‹#›</a:t>
            </a:fld>
            <a:endParaRPr lang="en-US" dirty="0">
              <a:solidFill>
                <a:srgbClr val="737572"/>
              </a:solidFill>
            </a:endParaRPr>
          </a:p>
        </p:txBody>
      </p:sp>
    </p:spTree>
    <p:extLst>
      <p:ext uri="{BB962C8B-B14F-4D97-AF65-F5344CB8AC3E}">
        <p14:creationId xmlns:p14="http://schemas.microsoft.com/office/powerpoint/2010/main" val="1021954759"/>
      </p:ext>
    </p:extLst>
  </p:cSld>
  <p:clrMapOvr>
    <a:masterClrMapping/>
  </p:clrMapOvr>
  <p:hf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5309" y="365125"/>
            <a:ext cx="2628900" cy="5811839"/>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2" y="365125"/>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578" y="6356508"/>
            <a:ext cx="2743121" cy="365126"/>
          </a:xfrm>
          <a:prstGeom prst="rect">
            <a:avLst/>
          </a:prstGeom>
        </p:spPr>
        <p:txBody>
          <a:bodyPr lIns="83313" tIns="41811" rIns="83313" bIns="41811"/>
          <a:lstStyle>
            <a:lvl1pPr defTabSz="835569" eaLnBrk="1" fontAlgn="auto" hangingPunct="1">
              <a:spcBef>
                <a:spcPts val="0"/>
              </a:spcBef>
              <a:spcAft>
                <a:spcPts val="0"/>
              </a:spcAft>
              <a:defRPr sz="1850">
                <a:solidFill>
                  <a:srgbClr val="737572"/>
                </a:solidFill>
                <a:latin typeface="Calibri"/>
                <a:ea typeface="+mn-ea"/>
              </a:defRPr>
            </a:lvl1pPr>
          </a:lstStyle>
          <a:p>
            <a:pPr>
              <a:defRPr/>
            </a:pPr>
            <a:fld id="{3E6EA8EF-6C55-43A8-B720-DC32FC45DDEE}" type="datetimeFigureOut">
              <a:rPr lang="en-US"/>
              <a:pPr>
                <a:defRPr/>
              </a:pPr>
              <a:t>7/31/2019</a:t>
            </a:fld>
            <a:endParaRPr lang="en-US" dirty="0"/>
          </a:p>
        </p:txBody>
      </p:sp>
      <p:sp>
        <p:nvSpPr>
          <p:cNvPr id="5" name="Footer Placeholder 4"/>
          <p:cNvSpPr>
            <a:spLocks noGrp="1"/>
          </p:cNvSpPr>
          <p:nvPr>
            <p:ph type="ftr" sz="quarter" idx="11"/>
          </p:nvPr>
        </p:nvSpPr>
        <p:spPr>
          <a:xfrm>
            <a:off x="4039268" y="6356508"/>
            <a:ext cx="4114284" cy="365126"/>
          </a:xfrm>
          <a:prstGeom prst="rect">
            <a:avLst/>
          </a:prstGeom>
        </p:spPr>
        <p:txBody>
          <a:bodyPr lIns="83313" tIns="41811" rIns="83313" bIns="41811"/>
          <a:lstStyle>
            <a:lvl1pPr defTabSz="835569" eaLnBrk="1" fontAlgn="auto" hangingPunct="1">
              <a:spcBef>
                <a:spcPts val="0"/>
              </a:spcBef>
              <a:spcAft>
                <a:spcPts val="0"/>
              </a:spcAft>
              <a:defRPr sz="1850">
                <a:solidFill>
                  <a:srgbClr val="737572"/>
                </a:solidFill>
                <a:latin typeface="Calibri"/>
                <a:ea typeface="+mn-ea"/>
              </a:defRPr>
            </a:lvl1pPr>
          </a:lstStyle>
          <a:p>
            <a:pPr>
              <a:defRPr/>
            </a:pPr>
            <a:endParaRPr lang="en-US" dirty="0"/>
          </a:p>
        </p:txBody>
      </p:sp>
      <p:sp>
        <p:nvSpPr>
          <p:cNvPr id="6" name="Slide Number Placeholder 5"/>
          <p:cNvSpPr>
            <a:spLocks noGrp="1"/>
          </p:cNvSpPr>
          <p:nvPr>
            <p:ph type="sldNum" sz="quarter" idx="12"/>
          </p:nvPr>
        </p:nvSpPr>
        <p:spPr>
          <a:xfrm>
            <a:off x="8610461" y="6356508"/>
            <a:ext cx="2743120" cy="365126"/>
          </a:xfrm>
          <a:prstGeom prst="rect">
            <a:avLst/>
          </a:prstGeom>
        </p:spPr>
        <p:txBody>
          <a:bodyPr lIns="83313" tIns="41811" rIns="83313" bIns="41811"/>
          <a:lstStyle>
            <a:lvl1pPr defTabSz="835569" eaLnBrk="1" fontAlgn="auto" hangingPunct="1">
              <a:spcBef>
                <a:spcPts val="0"/>
              </a:spcBef>
              <a:spcAft>
                <a:spcPts val="0"/>
              </a:spcAft>
              <a:defRPr sz="1850">
                <a:solidFill>
                  <a:srgbClr val="737572"/>
                </a:solidFill>
                <a:latin typeface="Calibri"/>
                <a:ea typeface="+mn-ea"/>
              </a:defRPr>
            </a:lvl1pPr>
          </a:lstStyle>
          <a:p>
            <a:pPr>
              <a:defRPr/>
            </a:pPr>
            <a:fld id="{9DA0859C-A5EA-402E-888C-BE935F8233C9}" type="slidenum">
              <a:rPr lang="en-US"/>
              <a:pPr>
                <a:defRPr/>
              </a:pPr>
              <a:t>‹#›</a:t>
            </a:fld>
            <a:endParaRPr lang="en-US" dirty="0"/>
          </a:p>
        </p:txBody>
      </p:sp>
    </p:spTree>
    <p:extLst>
      <p:ext uri="{BB962C8B-B14F-4D97-AF65-F5344CB8AC3E}">
        <p14:creationId xmlns:p14="http://schemas.microsoft.com/office/powerpoint/2010/main" val="978440625"/>
      </p:ext>
    </p:extLst>
  </p:cSld>
  <p:clrMapOvr>
    <a:masterClrMapping/>
  </p:clrMapOvr>
  <p:hf hdr="0" ftr="0" dt="0"/>
</p:sldLayout>
</file>

<file path=ppt/slideLayouts/slideLayout2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a:prstGeom prst="rect">
            <a:avLst/>
          </a:prstGeom>
        </p:spPr>
        <p:txBody>
          <a:bodyPr anchor="b"/>
          <a:lstStyle>
            <a:lvl1pPr>
              <a:defRPr sz="3199"/>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199"/>
            </a:lvl1pPr>
            <a:lvl2pPr marL="457086" indent="0">
              <a:buNone/>
              <a:defRPr sz="2800"/>
            </a:lvl2pPr>
            <a:lvl3pPr marL="914172" indent="0">
              <a:buNone/>
              <a:defRPr sz="2400"/>
            </a:lvl3pPr>
            <a:lvl4pPr marL="1371257" indent="0">
              <a:buNone/>
              <a:defRPr sz="2000"/>
            </a:lvl4pPr>
            <a:lvl5pPr marL="1828343" indent="0">
              <a:buNone/>
              <a:defRPr sz="2000"/>
            </a:lvl5pPr>
            <a:lvl6pPr marL="2285429" indent="0">
              <a:buNone/>
              <a:defRPr sz="2000"/>
            </a:lvl6pPr>
            <a:lvl7pPr marL="2742514" indent="0">
              <a:buNone/>
              <a:defRPr sz="2000"/>
            </a:lvl7pPr>
            <a:lvl8pPr marL="3199600" indent="0">
              <a:buNone/>
              <a:defRPr sz="2000"/>
            </a:lvl8pPr>
            <a:lvl9pPr marL="3656686" indent="0">
              <a:buNone/>
              <a:defRPr sz="2000"/>
            </a:lvl9pPr>
          </a:lstStyle>
          <a:p>
            <a:r>
              <a:rPr lang="en-US" dirty="0"/>
              <a:t>Drag picture to placeholder or click icon to add</a:t>
            </a:r>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600"/>
            </a:lvl1pPr>
            <a:lvl2pPr marL="457086" indent="0">
              <a:buNone/>
              <a:defRPr sz="1400"/>
            </a:lvl2pPr>
            <a:lvl3pPr marL="914172" indent="0">
              <a:buNone/>
              <a:defRPr sz="1200"/>
            </a:lvl3pPr>
            <a:lvl4pPr marL="1371257" indent="0">
              <a:buNone/>
              <a:defRPr sz="1000"/>
            </a:lvl4pPr>
            <a:lvl5pPr marL="1828343" indent="0">
              <a:buNone/>
              <a:defRPr sz="1000"/>
            </a:lvl5pPr>
            <a:lvl6pPr marL="2285429" indent="0">
              <a:buNone/>
              <a:defRPr sz="1000"/>
            </a:lvl6pPr>
            <a:lvl7pPr marL="2742514" indent="0">
              <a:buNone/>
              <a:defRPr sz="1000"/>
            </a:lvl7pPr>
            <a:lvl8pPr marL="3199600" indent="0">
              <a:buNone/>
              <a:defRPr sz="1000"/>
            </a:lvl8pPr>
            <a:lvl9pPr marL="3656686"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217"/>
            <a:fld id="{C764DE79-268F-4C1A-8933-263129D2AF90}" type="datetimeFigureOut">
              <a:rPr lang="en-US" smtClean="0">
                <a:solidFill>
                  <a:srgbClr val="737572"/>
                </a:solidFill>
              </a:rPr>
              <a:pPr defTabSz="914217"/>
              <a:t>7/31/2019</a:t>
            </a:fld>
            <a:endParaRPr lang="en-US" dirty="0">
              <a:solidFill>
                <a:srgbClr val="737572"/>
              </a:solidFill>
            </a:endParaRPr>
          </a:p>
        </p:txBody>
      </p:sp>
      <p:sp>
        <p:nvSpPr>
          <p:cNvPr id="6" name="Footer Placeholder 5"/>
          <p:cNvSpPr>
            <a:spLocks noGrp="1"/>
          </p:cNvSpPr>
          <p:nvPr>
            <p:ph type="ftr" sz="quarter" idx="11"/>
          </p:nvPr>
        </p:nvSpPr>
        <p:spPr>
          <a:xfrm>
            <a:off x="4038601" y="6356351"/>
            <a:ext cx="4114800" cy="365125"/>
          </a:xfrm>
          <a:prstGeom prst="rect">
            <a:avLst/>
          </a:prstGeom>
        </p:spPr>
        <p:txBody>
          <a:bodyPr/>
          <a:lstStyle/>
          <a:p>
            <a:pPr defTabSz="914217"/>
            <a:endParaRPr lang="en-US" dirty="0">
              <a:solidFill>
                <a:srgbClr val="737572"/>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217"/>
            <a:fld id="{48F63A3B-78C7-47BE-AE5E-E10140E04643}" type="slidenum">
              <a:rPr lang="en-US" smtClean="0">
                <a:solidFill>
                  <a:srgbClr val="737572"/>
                </a:solidFill>
              </a:rPr>
              <a:pPr defTabSz="914217"/>
              <a:t>‹#›</a:t>
            </a:fld>
            <a:endParaRPr lang="en-US" dirty="0">
              <a:solidFill>
                <a:srgbClr val="737572"/>
              </a:solidFill>
            </a:endParaRPr>
          </a:p>
        </p:txBody>
      </p:sp>
    </p:spTree>
    <p:extLst>
      <p:ext uri="{BB962C8B-B14F-4D97-AF65-F5344CB8AC3E}">
        <p14:creationId xmlns:p14="http://schemas.microsoft.com/office/powerpoint/2010/main" val="1968854871"/>
      </p:ext>
    </p:extLst>
  </p:cSld>
  <p:clrMapOvr>
    <a:masterClrMapping/>
  </p:clrMapOvr>
  <p:hf hdr="0" ftr="0" dt="0"/>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1" y="365126"/>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217"/>
            <a:fld id="{C764DE79-268F-4C1A-8933-263129D2AF90}" type="datetimeFigureOut">
              <a:rPr lang="en-US" smtClean="0">
                <a:solidFill>
                  <a:srgbClr val="737572"/>
                </a:solidFill>
              </a:rPr>
              <a:pPr defTabSz="914217"/>
              <a:t>7/31/2019</a:t>
            </a:fld>
            <a:endParaRPr lang="en-US" dirty="0">
              <a:solidFill>
                <a:srgbClr val="737572"/>
              </a:solidFill>
            </a:endParaRPr>
          </a:p>
        </p:txBody>
      </p:sp>
      <p:sp>
        <p:nvSpPr>
          <p:cNvPr id="5" name="Footer Placeholder 4"/>
          <p:cNvSpPr>
            <a:spLocks noGrp="1"/>
          </p:cNvSpPr>
          <p:nvPr>
            <p:ph type="ftr" sz="quarter" idx="11"/>
          </p:nvPr>
        </p:nvSpPr>
        <p:spPr>
          <a:xfrm>
            <a:off x="4038601" y="6356351"/>
            <a:ext cx="4114800" cy="365125"/>
          </a:xfrm>
          <a:prstGeom prst="rect">
            <a:avLst/>
          </a:prstGeom>
        </p:spPr>
        <p:txBody>
          <a:bodyPr/>
          <a:lstStyle/>
          <a:p>
            <a:pPr defTabSz="914217"/>
            <a:endParaRPr lang="en-US" dirty="0">
              <a:solidFill>
                <a:srgbClr val="737572"/>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217"/>
            <a:fld id="{48F63A3B-78C7-47BE-AE5E-E10140E04643}" type="slidenum">
              <a:rPr lang="en-US" smtClean="0">
                <a:solidFill>
                  <a:srgbClr val="737572"/>
                </a:solidFill>
              </a:rPr>
              <a:pPr defTabSz="914217"/>
              <a:t>‹#›</a:t>
            </a:fld>
            <a:endParaRPr lang="en-US" dirty="0">
              <a:solidFill>
                <a:srgbClr val="737572"/>
              </a:solidFill>
            </a:endParaRPr>
          </a:p>
        </p:txBody>
      </p:sp>
    </p:spTree>
    <p:extLst>
      <p:ext uri="{BB962C8B-B14F-4D97-AF65-F5344CB8AC3E}">
        <p14:creationId xmlns:p14="http://schemas.microsoft.com/office/powerpoint/2010/main" val="3397617758"/>
      </p:ext>
    </p:extLst>
  </p:cSld>
  <p:clrMapOvr>
    <a:masterClrMapping/>
  </p:clrMapOvr>
  <p:hf hdr="0" ftr="0" dt="0"/>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217"/>
            <a:fld id="{C764DE79-268F-4C1A-8933-263129D2AF90}" type="datetimeFigureOut">
              <a:rPr lang="en-US" smtClean="0">
                <a:solidFill>
                  <a:srgbClr val="737572"/>
                </a:solidFill>
              </a:rPr>
              <a:pPr defTabSz="914217"/>
              <a:t>7/31/2019</a:t>
            </a:fld>
            <a:endParaRPr lang="en-US" dirty="0">
              <a:solidFill>
                <a:srgbClr val="737572"/>
              </a:solidFill>
            </a:endParaRPr>
          </a:p>
        </p:txBody>
      </p:sp>
      <p:sp>
        <p:nvSpPr>
          <p:cNvPr id="5" name="Footer Placeholder 4"/>
          <p:cNvSpPr>
            <a:spLocks noGrp="1"/>
          </p:cNvSpPr>
          <p:nvPr>
            <p:ph type="ftr" sz="quarter" idx="11"/>
          </p:nvPr>
        </p:nvSpPr>
        <p:spPr>
          <a:xfrm>
            <a:off x="4038601" y="6356351"/>
            <a:ext cx="4114800" cy="365125"/>
          </a:xfrm>
          <a:prstGeom prst="rect">
            <a:avLst/>
          </a:prstGeom>
        </p:spPr>
        <p:txBody>
          <a:bodyPr/>
          <a:lstStyle/>
          <a:p>
            <a:pPr defTabSz="914217"/>
            <a:endParaRPr lang="en-US" dirty="0">
              <a:solidFill>
                <a:srgbClr val="737572"/>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217"/>
            <a:fld id="{48F63A3B-78C7-47BE-AE5E-E10140E04643}" type="slidenum">
              <a:rPr lang="en-US" smtClean="0">
                <a:solidFill>
                  <a:srgbClr val="737572"/>
                </a:solidFill>
              </a:rPr>
              <a:pPr defTabSz="914217"/>
              <a:t>‹#›</a:t>
            </a:fld>
            <a:endParaRPr lang="en-US" dirty="0">
              <a:solidFill>
                <a:srgbClr val="737572"/>
              </a:solidFill>
            </a:endParaRPr>
          </a:p>
        </p:txBody>
      </p:sp>
    </p:spTree>
    <p:extLst>
      <p:ext uri="{BB962C8B-B14F-4D97-AF65-F5344CB8AC3E}">
        <p14:creationId xmlns:p14="http://schemas.microsoft.com/office/powerpoint/2010/main" val="3160046131"/>
      </p:ext>
    </p:extLst>
  </p:cSld>
  <p:clrMapOvr>
    <a:masterClrMapping/>
  </p:clrMapOvr>
  <p:hf hdr="0" ftr="0" dt="0"/>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8765557"/>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userDrawn="1">
  <p:cSld name="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39"/>
            <a:ext cx="10972800" cy="565943"/>
          </a:xfrm>
        </p:spPr>
        <p:txBody>
          <a:bodyPr>
            <a:normAutofit/>
          </a:bodyPr>
          <a:lstStyle>
            <a:lvl1pPr algn="ctr" defTabSz="914400" rtl="0" eaLnBrk="1" latinLnBrk="0" hangingPunct="1">
              <a:spcBef>
                <a:spcPct val="0"/>
              </a:spcBef>
              <a:buNone/>
              <a:defRPr lang="en-US" sz="2400" b="1" kern="1200" dirty="0">
                <a:solidFill>
                  <a:schemeClr val="bg1"/>
                </a:solidFill>
                <a:latin typeface="Arial" panose="020B0604020202020204" pitchFamily="34" charset="0"/>
                <a:ea typeface="+mj-ea"/>
                <a:cs typeface="Arial" panose="020B0604020202020204" pitchFamily="34" charset="0"/>
              </a:defRPr>
            </a:lvl1pPr>
          </a:lstStyle>
          <a:p>
            <a:r>
              <a:rPr lang="en-US" dirty="0"/>
              <a:t>Click to edit Master title style</a:t>
            </a:r>
          </a:p>
        </p:txBody>
      </p:sp>
      <p:sp>
        <p:nvSpPr>
          <p:cNvPr id="3" name="Slide Number Placeholder 3"/>
          <p:cNvSpPr>
            <a:spLocks noGrp="1"/>
          </p:cNvSpPr>
          <p:nvPr>
            <p:ph type="sldNum" sz="quarter" idx="4"/>
          </p:nvPr>
        </p:nvSpPr>
        <p:spPr>
          <a:xfrm>
            <a:off x="-2217956" y="6512493"/>
            <a:ext cx="2743200" cy="365125"/>
          </a:xfrm>
          <a:prstGeom prst="rect">
            <a:avLst/>
          </a:prstGeom>
        </p:spPr>
        <p:txBody>
          <a:bodyPr vert="horz" lIns="91440" tIns="45720" rIns="91440" bIns="45720" rtlCol="0" anchor="ctr"/>
          <a:lstStyle>
            <a:lvl1pPr algn="r">
              <a:defRPr sz="1000" b="1">
                <a:solidFill>
                  <a:schemeClr val="bg1"/>
                </a:solidFill>
                <a:latin typeface="Arial Narrow" panose="020B0606020202030204" pitchFamily="34" charset="0"/>
              </a:defRPr>
            </a:lvl1pPr>
          </a:lstStyle>
          <a:p>
            <a:pPr defTabSz="914217"/>
            <a:fld id="{B5762CF0-C4F4-478C-AA47-154FD94BE2A2}" type="slidenum">
              <a:rPr lang="en-US" smtClean="0">
                <a:solidFill>
                  <a:prstClr val="white"/>
                </a:solidFill>
              </a:rPr>
              <a:pPr defTabSz="914217"/>
              <a:t>‹#›</a:t>
            </a:fld>
            <a:endParaRPr lang="en-US" dirty="0">
              <a:solidFill>
                <a:prstClr val="white"/>
              </a:solidFill>
            </a:endParaRPr>
          </a:p>
        </p:txBody>
      </p:sp>
      <p:pic>
        <p:nvPicPr>
          <p:cNvPr id="10" name="Picture 9"/>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0465243" y="6283616"/>
            <a:ext cx="1644529" cy="510875"/>
          </a:xfrm>
          <a:prstGeom prst="rect">
            <a:avLst/>
          </a:prstGeom>
        </p:spPr>
      </p:pic>
      <p:pic>
        <p:nvPicPr>
          <p:cNvPr id="11" name="Picture 10"/>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892209" y="6573665"/>
            <a:ext cx="3288782" cy="257703"/>
          </a:xfrm>
          <a:prstGeom prst="rect">
            <a:avLst/>
          </a:prstGeom>
        </p:spPr>
      </p:pic>
      <p:grpSp>
        <p:nvGrpSpPr>
          <p:cNvPr id="12" name="Group 11"/>
          <p:cNvGrpSpPr>
            <a:grpSpLocks noChangeAspect="1"/>
          </p:cNvGrpSpPr>
          <p:nvPr userDrawn="1"/>
        </p:nvGrpSpPr>
        <p:grpSpPr>
          <a:xfrm>
            <a:off x="606342" y="6573664"/>
            <a:ext cx="309485" cy="230842"/>
            <a:chOff x="994862" y="2780815"/>
            <a:chExt cx="1447800" cy="1439862"/>
          </a:xfrm>
        </p:grpSpPr>
        <p:sp>
          <p:nvSpPr>
            <p:cNvPr id="13" name="Oval 12"/>
            <p:cNvSpPr>
              <a:spLocks noChangeAspect="1"/>
            </p:cNvSpPr>
            <p:nvPr userDrawn="1"/>
          </p:nvSpPr>
          <p:spPr>
            <a:xfrm>
              <a:off x="994862" y="2780815"/>
              <a:ext cx="1447800" cy="143986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en-US" sz="3600" dirty="0">
                <a:solidFill>
                  <a:prstClr val="white"/>
                </a:solidFill>
              </a:endParaRPr>
            </a:p>
          </p:txBody>
        </p:sp>
        <p:sp>
          <p:nvSpPr>
            <p:cNvPr id="14" name="Freeform 90"/>
            <p:cNvSpPr>
              <a:spLocks/>
            </p:cNvSpPr>
            <p:nvPr userDrawn="1"/>
          </p:nvSpPr>
          <p:spPr bwMode="auto">
            <a:xfrm rot="347065">
              <a:off x="1031399" y="2978455"/>
              <a:ext cx="1336519" cy="1044585"/>
            </a:xfrm>
            <a:custGeom>
              <a:avLst/>
              <a:gdLst>
                <a:gd name="T0" fmla="*/ 12 w 752"/>
                <a:gd name="T1" fmla="*/ 80 h 583"/>
                <a:gd name="T2" fmla="*/ 227 w 752"/>
                <a:gd name="T3" fmla="*/ 27 h 583"/>
                <a:gd name="T4" fmla="*/ 470 w 752"/>
                <a:gd name="T5" fmla="*/ 34 h 583"/>
                <a:gd name="T6" fmla="*/ 493 w 752"/>
                <a:gd name="T7" fmla="*/ 40 h 583"/>
                <a:gd name="T8" fmla="*/ 497 w 752"/>
                <a:gd name="T9" fmla="*/ 0 h 583"/>
                <a:gd name="T10" fmla="*/ 540 w 752"/>
                <a:gd name="T11" fmla="*/ 10 h 583"/>
                <a:gd name="T12" fmla="*/ 544 w 752"/>
                <a:gd name="T13" fmla="*/ 34 h 583"/>
                <a:gd name="T14" fmla="*/ 548 w 752"/>
                <a:gd name="T15" fmla="*/ 40 h 583"/>
                <a:gd name="T16" fmla="*/ 568 w 752"/>
                <a:gd name="T17" fmla="*/ 76 h 583"/>
                <a:gd name="T18" fmla="*/ 650 w 752"/>
                <a:gd name="T19" fmla="*/ 206 h 583"/>
                <a:gd name="T20" fmla="*/ 632 w 752"/>
                <a:gd name="T21" fmla="*/ 197 h 583"/>
                <a:gd name="T22" fmla="*/ 644 w 752"/>
                <a:gd name="T23" fmla="*/ 229 h 583"/>
                <a:gd name="T24" fmla="*/ 718 w 752"/>
                <a:gd name="T25" fmla="*/ 363 h 583"/>
                <a:gd name="T26" fmla="*/ 746 w 752"/>
                <a:gd name="T27" fmla="*/ 443 h 583"/>
                <a:gd name="T28" fmla="*/ 750 w 752"/>
                <a:gd name="T29" fmla="*/ 494 h 583"/>
                <a:gd name="T30" fmla="*/ 740 w 752"/>
                <a:gd name="T31" fmla="*/ 503 h 583"/>
                <a:gd name="T32" fmla="*/ 730 w 752"/>
                <a:gd name="T33" fmla="*/ 558 h 583"/>
                <a:gd name="T34" fmla="*/ 689 w 752"/>
                <a:gd name="T35" fmla="*/ 577 h 583"/>
                <a:gd name="T36" fmla="*/ 660 w 752"/>
                <a:gd name="T37" fmla="*/ 577 h 583"/>
                <a:gd name="T38" fmla="*/ 646 w 752"/>
                <a:gd name="T39" fmla="*/ 535 h 583"/>
                <a:gd name="T40" fmla="*/ 613 w 752"/>
                <a:gd name="T41" fmla="*/ 503 h 583"/>
                <a:gd name="T42" fmla="*/ 572 w 752"/>
                <a:gd name="T43" fmla="*/ 452 h 583"/>
                <a:gd name="T44" fmla="*/ 542 w 752"/>
                <a:gd name="T45" fmla="*/ 405 h 583"/>
                <a:gd name="T46" fmla="*/ 538 w 752"/>
                <a:gd name="T47" fmla="*/ 416 h 583"/>
                <a:gd name="T48" fmla="*/ 497 w 752"/>
                <a:gd name="T49" fmla="*/ 367 h 583"/>
                <a:gd name="T50" fmla="*/ 491 w 752"/>
                <a:gd name="T51" fmla="*/ 339 h 583"/>
                <a:gd name="T52" fmla="*/ 501 w 752"/>
                <a:gd name="T53" fmla="*/ 310 h 583"/>
                <a:gd name="T54" fmla="*/ 483 w 752"/>
                <a:gd name="T55" fmla="*/ 309 h 583"/>
                <a:gd name="T56" fmla="*/ 480 w 752"/>
                <a:gd name="T57" fmla="*/ 331 h 583"/>
                <a:gd name="T58" fmla="*/ 460 w 752"/>
                <a:gd name="T59" fmla="*/ 305 h 583"/>
                <a:gd name="T60" fmla="*/ 462 w 752"/>
                <a:gd name="T61" fmla="*/ 227 h 583"/>
                <a:gd name="T62" fmla="*/ 440 w 752"/>
                <a:gd name="T63" fmla="*/ 186 h 583"/>
                <a:gd name="T64" fmla="*/ 419 w 752"/>
                <a:gd name="T65" fmla="*/ 195 h 583"/>
                <a:gd name="T66" fmla="*/ 389 w 752"/>
                <a:gd name="T67" fmla="*/ 155 h 583"/>
                <a:gd name="T68" fmla="*/ 346 w 752"/>
                <a:gd name="T69" fmla="*/ 114 h 583"/>
                <a:gd name="T70" fmla="*/ 311 w 752"/>
                <a:gd name="T71" fmla="*/ 106 h 583"/>
                <a:gd name="T72" fmla="*/ 294 w 752"/>
                <a:gd name="T73" fmla="*/ 121 h 583"/>
                <a:gd name="T74" fmla="*/ 262 w 752"/>
                <a:gd name="T75" fmla="*/ 142 h 583"/>
                <a:gd name="T76" fmla="*/ 247 w 752"/>
                <a:gd name="T77" fmla="*/ 150 h 583"/>
                <a:gd name="T78" fmla="*/ 209 w 752"/>
                <a:gd name="T79" fmla="*/ 157 h 583"/>
                <a:gd name="T80" fmla="*/ 207 w 752"/>
                <a:gd name="T81" fmla="*/ 137 h 583"/>
                <a:gd name="T82" fmla="*/ 180 w 752"/>
                <a:gd name="T83" fmla="*/ 114 h 583"/>
                <a:gd name="T84" fmla="*/ 172 w 752"/>
                <a:gd name="T85" fmla="*/ 108 h 583"/>
                <a:gd name="T86" fmla="*/ 133 w 752"/>
                <a:gd name="T87" fmla="*/ 102 h 583"/>
                <a:gd name="T88" fmla="*/ 117 w 752"/>
                <a:gd name="T89" fmla="*/ 95 h 583"/>
                <a:gd name="T90" fmla="*/ 106 w 752"/>
                <a:gd name="T91" fmla="*/ 85 h 583"/>
                <a:gd name="T92" fmla="*/ 55 w 752"/>
                <a:gd name="T93" fmla="*/ 97 h 583"/>
                <a:gd name="T94" fmla="*/ 39 w 752"/>
                <a:gd name="T95" fmla="*/ 89 h 583"/>
                <a:gd name="T96" fmla="*/ 19 w 752"/>
                <a:gd name="T97" fmla="*/ 101 h 58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52"/>
                <a:gd name="T148" fmla="*/ 0 h 583"/>
                <a:gd name="T149" fmla="*/ 752 w 752"/>
                <a:gd name="T150" fmla="*/ 583 h 58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52" h="583">
                  <a:moveTo>
                    <a:pt x="19" y="101"/>
                  </a:moveTo>
                  <a:lnTo>
                    <a:pt x="21" y="93"/>
                  </a:lnTo>
                  <a:lnTo>
                    <a:pt x="19" y="87"/>
                  </a:lnTo>
                  <a:lnTo>
                    <a:pt x="12" y="80"/>
                  </a:lnTo>
                  <a:lnTo>
                    <a:pt x="2" y="67"/>
                  </a:lnTo>
                  <a:lnTo>
                    <a:pt x="0" y="57"/>
                  </a:lnTo>
                  <a:lnTo>
                    <a:pt x="2" y="44"/>
                  </a:lnTo>
                  <a:lnTo>
                    <a:pt x="227" y="27"/>
                  </a:lnTo>
                  <a:lnTo>
                    <a:pt x="231" y="42"/>
                  </a:lnTo>
                  <a:lnTo>
                    <a:pt x="237" y="48"/>
                  </a:lnTo>
                  <a:lnTo>
                    <a:pt x="452" y="33"/>
                  </a:lnTo>
                  <a:lnTo>
                    <a:pt x="470" y="34"/>
                  </a:lnTo>
                  <a:lnTo>
                    <a:pt x="480" y="46"/>
                  </a:lnTo>
                  <a:lnTo>
                    <a:pt x="489" y="50"/>
                  </a:lnTo>
                  <a:lnTo>
                    <a:pt x="493" y="50"/>
                  </a:lnTo>
                  <a:lnTo>
                    <a:pt x="493" y="40"/>
                  </a:lnTo>
                  <a:lnTo>
                    <a:pt x="489" y="23"/>
                  </a:lnTo>
                  <a:lnTo>
                    <a:pt x="489" y="14"/>
                  </a:lnTo>
                  <a:lnTo>
                    <a:pt x="491" y="8"/>
                  </a:lnTo>
                  <a:lnTo>
                    <a:pt x="497" y="0"/>
                  </a:lnTo>
                  <a:lnTo>
                    <a:pt x="503" y="4"/>
                  </a:lnTo>
                  <a:lnTo>
                    <a:pt x="513" y="8"/>
                  </a:lnTo>
                  <a:lnTo>
                    <a:pt x="528" y="4"/>
                  </a:lnTo>
                  <a:lnTo>
                    <a:pt x="540" y="10"/>
                  </a:lnTo>
                  <a:lnTo>
                    <a:pt x="542" y="16"/>
                  </a:lnTo>
                  <a:lnTo>
                    <a:pt x="544" y="23"/>
                  </a:lnTo>
                  <a:lnTo>
                    <a:pt x="548" y="31"/>
                  </a:lnTo>
                  <a:lnTo>
                    <a:pt x="544" y="34"/>
                  </a:lnTo>
                  <a:lnTo>
                    <a:pt x="536" y="36"/>
                  </a:lnTo>
                  <a:lnTo>
                    <a:pt x="530" y="38"/>
                  </a:lnTo>
                  <a:lnTo>
                    <a:pt x="532" y="40"/>
                  </a:lnTo>
                  <a:lnTo>
                    <a:pt x="548" y="40"/>
                  </a:lnTo>
                  <a:lnTo>
                    <a:pt x="554" y="42"/>
                  </a:lnTo>
                  <a:lnTo>
                    <a:pt x="556" y="48"/>
                  </a:lnTo>
                  <a:lnTo>
                    <a:pt x="564" y="68"/>
                  </a:lnTo>
                  <a:lnTo>
                    <a:pt x="568" y="76"/>
                  </a:lnTo>
                  <a:lnTo>
                    <a:pt x="583" y="112"/>
                  </a:lnTo>
                  <a:lnTo>
                    <a:pt x="605" y="152"/>
                  </a:lnTo>
                  <a:lnTo>
                    <a:pt x="648" y="199"/>
                  </a:lnTo>
                  <a:lnTo>
                    <a:pt x="650" y="206"/>
                  </a:lnTo>
                  <a:lnTo>
                    <a:pt x="646" y="210"/>
                  </a:lnTo>
                  <a:lnTo>
                    <a:pt x="642" y="210"/>
                  </a:lnTo>
                  <a:lnTo>
                    <a:pt x="634" y="201"/>
                  </a:lnTo>
                  <a:lnTo>
                    <a:pt x="632" y="197"/>
                  </a:lnTo>
                  <a:lnTo>
                    <a:pt x="630" y="201"/>
                  </a:lnTo>
                  <a:lnTo>
                    <a:pt x="632" y="208"/>
                  </a:lnTo>
                  <a:lnTo>
                    <a:pt x="634" y="216"/>
                  </a:lnTo>
                  <a:lnTo>
                    <a:pt x="644" y="229"/>
                  </a:lnTo>
                  <a:lnTo>
                    <a:pt x="648" y="237"/>
                  </a:lnTo>
                  <a:lnTo>
                    <a:pt x="650" y="248"/>
                  </a:lnTo>
                  <a:lnTo>
                    <a:pt x="681" y="301"/>
                  </a:lnTo>
                  <a:lnTo>
                    <a:pt x="718" y="363"/>
                  </a:lnTo>
                  <a:lnTo>
                    <a:pt x="732" y="386"/>
                  </a:lnTo>
                  <a:lnTo>
                    <a:pt x="740" y="396"/>
                  </a:lnTo>
                  <a:lnTo>
                    <a:pt x="746" y="418"/>
                  </a:lnTo>
                  <a:lnTo>
                    <a:pt x="746" y="443"/>
                  </a:lnTo>
                  <a:lnTo>
                    <a:pt x="746" y="464"/>
                  </a:lnTo>
                  <a:lnTo>
                    <a:pt x="748" y="479"/>
                  </a:lnTo>
                  <a:lnTo>
                    <a:pt x="752" y="486"/>
                  </a:lnTo>
                  <a:lnTo>
                    <a:pt x="750" y="494"/>
                  </a:lnTo>
                  <a:lnTo>
                    <a:pt x="750" y="488"/>
                  </a:lnTo>
                  <a:lnTo>
                    <a:pt x="748" y="486"/>
                  </a:lnTo>
                  <a:lnTo>
                    <a:pt x="744" y="496"/>
                  </a:lnTo>
                  <a:lnTo>
                    <a:pt x="740" y="503"/>
                  </a:lnTo>
                  <a:lnTo>
                    <a:pt x="738" y="509"/>
                  </a:lnTo>
                  <a:lnTo>
                    <a:pt x="738" y="522"/>
                  </a:lnTo>
                  <a:lnTo>
                    <a:pt x="736" y="552"/>
                  </a:lnTo>
                  <a:lnTo>
                    <a:pt x="730" y="558"/>
                  </a:lnTo>
                  <a:lnTo>
                    <a:pt x="720" y="562"/>
                  </a:lnTo>
                  <a:lnTo>
                    <a:pt x="709" y="573"/>
                  </a:lnTo>
                  <a:lnTo>
                    <a:pt x="695" y="573"/>
                  </a:lnTo>
                  <a:lnTo>
                    <a:pt x="689" y="577"/>
                  </a:lnTo>
                  <a:lnTo>
                    <a:pt x="671" y="583"/>
                  </a:lnTo>
                  <a:lnTo>
                    <a:pt x="667" y="583"/>
                  </a:lnTo>
                  <a:lnTo>
                    <a:pt x="666" y="579"/>
                  </a:lnTo>
                  <a:lnTo>
                    <a:pt x="660" y="577"/>
                  </a:lnTo>
                  <a:lnTo>
                    <a:pt x="660" y="566"/>
                  </a:lnTo>
                  <a:lnTo>
                    <a:pt x="658" y="554"/>
                  </a:lnTo>
                  <a:lnTo>
                    <a:pt x="650" y="547"/>
                  </a:lnTo>
                  <a:lnTo>
                    <a:pt x="646" y="535"/>
                  </a:lnTo>
                  <a:lnTo>
                    <a:pt x="638" y="532"/>
                  </a:lnTo>
                  <a:lnTo>
                    <a:pt x="628" y="515"/>
                  </a:lnTo>
                  <a:lnTo>
                    <a:pt x="620" y="507"/>
                  </a:lnTo>
                  <a:lnTo>
                    <a:pt x="613" y="503"/>
                  </a:lnTo>
                  <a:lnTo>
                    <a:pt x="599" y="499"/>
                  </a:lnTo>
                  <a:lnTo>
                    <a:pt x="585" y="490"/>
                  </a:lnTo>
                  <a:lnTo>
                    <a:pt x="579" y="465"/>
                  </a:lnTo>
                  <a:lnTo>
                    <a:pt x="572" y="452"/>
                  </a:lnTo>
                  <a:lnTo>
                    <a:pt x="560" y="443"/>
                  </a:lnTo>
                  <a:lnTo>
                    <a:pt x="550" y="426"/>
                  </a:lnTo>
                  <a:lnTo>
                    <a:pt x="546" y="409"/>
                  </a:lnTo>
                  <a:lnTo>
                    <a:pt x="542" y="405"/>
                  </a:lnTo>
                  <a:lnTo>
                    <a:pt x="536" y="403"/>
                  </a:lnTo>
                  <a:lnTo>
                    <a:pt x="540" y="407"/>
                  </a:lnTo>
                  <a:lnTo>
                    <a:pt x="542" y="413"/>
                  </a:lnTo>
                  <a:lnTo>
                    <a:pt x="538" y="416"/>
                  </a:lnTo>
                  <a:lnTo>
                    <a:pt x="528" y="416"/>
                  </a:lnTo>
                  <a:lnTo>
                    <a:pt x="513" y="401"/>
                  </a:lnTo>
                  <a:lnTo>
                    <a:pt x="501" y="382"/>
                  </a:lnTo>
                  <a:lnTo>
                    <a:pt x="497" y="367"/>
                  </a:lnTo>
                  <a:lnTo>
                    <a:pt x="487" y="356"/>
                  </a:lnTo>
                  <a:lnTo>
                    <a:pt x="485" y="350"/>
                  </a:lnTo>
                  <a:lnTo>
                    <a:pt x="489" y="344"/>
                  </a:lnTo>
                  <a:lnTo>
                    <a:pt x="491" y="339"/>
                  </a:lnTo>
                  <a:lnTo>
                    <a:pt x="491" y="335"/>
                  </a:lnTo>
                  <a:lnTo>
                    <a:pt x="499" y="324"/>
                  </a:lnTo>
                  <a:lnTo>
                    <a:pt x="503" y="316"/>
                  </a:lnTo>
                  <a:lnTo>
                    <a:pt x="501" y="310"/>
                  </a:lnTo>
                  <a:lnTo>
                    <a:pt x="493" y="305"/>
                  </a:lnTo>
                  <a:lnTo>
                    <a:pt x="493" y="310"/>
                  </a:lnTo>
                  <a:lnTo>
                    <a:pt x="491" y="316"/>
                  </a:lnTo>
                  <a:lnTo>
                    <a:pt x="483" y="309"/>
                  </a:lnTo>
                  <a:lnTo>
                    <a:pt x="478" y="301"/>
                  </a:lnTo>
                  <a:lnTo>
                    <a:pt x="478" y="307"/>
                  </a:lnTo>
                  <a:lnTo>
                    <a:pt x="481" y="322"/>
                  </a:lnTo>
                  <a:lnTo>
                    <a:pt x="480" y="331"/>
                  </a:lnTo>
                  <a:lnTo>
                    <a:pt x="472" y="326"/>
                  </a:lnTo>
                  <a:lnTo>
                    <a:pt x="464" y="324"/>
                  </a:lnTo>
                  <a:lnTo>
                    <a:pt x="462" y="316"/>
                  </a:lnTo>
                  <a:lnTo>
                    <a:pt x="460" y="305"/>
                  </a:lnTo>
                  <a:lnTo>
                    <a:pt x="464" y="278"/>
                  </a:lnTo>
                  <a:lnTo>
                    <a:pt x="468" y="254"/>
                  </a:lnTo>
                  <a:lnTo>
                    <a:pt x="464" y="235"/>
                  </a:lnTo>
                  <a:lnTo>
                    <a:pt x="462" y="227"/>
                  </a:lnTo>
                  <a:lnTo>
                    <a:pt x="462" y="218"/>
                  </a:lnTo>
                  <a:lnTo>
                    <a:pt x="458" y="206"/>
                  </a:lnTo>
                  <a:lnTo>
                    <a:pt x="444" y="195"/>
                  </a:lnTo>
                  <a:lnTo>
                    <a:pt x="440" y="186"/>
                  </a:lnTo>
                  <a:lnTo>
                    <a:pt x="434" y="184"/>
                  </a:lnTo>
                  <a:lnTo>
                    <a:pt x="425" y="186"/>
                  </a:lnTo>
                  <a:lnTo>
                    <a:pt x="423" y="197"/>
                  </a:lnTo>
                  <a:lnTo>
                    <a:pt x="419" y="195"/>
                  </a:lnTo>
                  <a:lnTo>
                    <a:pt x="411" y="176"/>
                  </a:lnTo>
                  <a:lnTo>
                    <a:pt x="407" y="167"/>
                  </a:lnTo>
                  <a:lnTo>
                    <a:pt x="399" y="161"/>
                  </a:lnTo>
                  <a:lnTo>
                    <a:pt x="389" y="155"/>
                  </a:lnTo>
                  <a:lnTo>
                    <a:pt x="382" y="138"/>
                  </a:lnTo>
                  <a:lnTo>
                    <a:pt x="372" y="133"/>
                  </a:lnTo>
                  <a:lnTo>
                    <a:pt x="352" y="114"/>
                  </a:lnTo>
                  <a:lnTo>
                    <a:pt x="346" y="114"/>
                  </a:lnTo>
                  <a:lnTo>
                    <a:pt x="339" y="108"/>
                  </a:lnTo>
                  <a:lnTo>
                    <a:pt x="331" y="104"/>
                  </a:lnTo>
                  <a:lnTo>
                    <a:pt x="321" y="104"/>
                  </a:lnTo>
                  <a:lnTo>
                    <a:pt x="311" y="106"/>
                  </a:lnTo>
                  <a:lnTo>
                    <a:pt x="305" y="106"/>
                  </a:lnTo>
                  <a:lnTo>
                    <a:pt x="297" y="110"/>
                  </a:lnTo>
                  <a:lnTo>
                    <a:pt x="294" y="116"/>
                  </a:lnTo>
                  <a:lnTo>
                    <a:pt x="294" y="121"/>
                  </a:lnTo>
                  <a:lnTo>
                    <a:pt x="292" y="123"/>
                  </a:lnTo>
                  <a:lnTo>
                    <a:pt x="286" y="123"/>
                  </a:lnTo>
                  <a:lnTo>
                    <a:pt x="272" y="129"/>
                  </a:lnTo>
                  <a:lnTo>
                    <a:pt x="262" y="142"/>
                  </a:lnTo>
                  <a:lnTo>
                    <a:pt x="256" y="146"/>
                  </a:lnTo>
                  <a:lnTo>
                    <a:pt x="247" y="144"/>
                  </a:lnTo>
                  <a:lnTo>
                    <a:pt x="245" y="146"/>
                  </a:lnTo>
                  <a:lnTo>
                    <a:pt x="247" y="150"/>
                  </a:lnTo>
                  <a:lnTo>
                    <a:pt x="247" y="152"/>
                  </a:lnTo>
                  <a:lnTo>
                    <a:pt x="243" y="154"/>
                  </a:lnTo>
                  <a:lnTo>
                    <a:pt x="227" y="155"/>
                  </a:lnTo>
                  <a:lnTo>
                    <a:pt x="209" y="157"/>
                  </a:lnTo>
                  <a:lnTo>
                    <a:pt x="203" y="154"/>
                  </a:lnTo>
                  <a:lnTo>
                    <a:pt x="209" y="155"/>
                  </a:lnTo>
                  <a:lnTo>
                    <a:pt x="211" y="146"/>
                  </a:lnTo>
                  <a:lnTo>
                    <a:pt x="207" y="137"/>
                  </a:lnTo>
                  <a:lnTo>
                    <a:pt x="198" y="131"/>
                  </a:lnTo>
                  <a:lnTo>
                    <a:pt x="188" y="125"/>
                  </a:lnTo>
                  <a:lnTo>
                    <a:pt x="184" y="121"/>
                  </a:lnTo>
                  <a:lnTo>
                    <a:pt x="180" y="114"/>
                  </a:lnTo>
                  <a:lnTo>
                    <a:pt x="182" y="110"/>
                  </a:lnTo>
                  <a:lnTo>
                    <a:pt x="182" y="106"/>
                  </a:lnTo>
                  <a:lnTo>
                    <a:pt x="168" y="104"/>
                  </a:lnTo>
                  <a:lnTo>
                    <a:pt x="172" y="108"/>
                  </a:lnTo>
                  <a:lnTo>
                    <a:pt x="174" y="112"/>
                  </a:lnTo>
                  <a:lnTo>
                    <a:pt x="168" y="112"/>
                  </a:lnTo>
                  <a:lnTo>
                    <a:pt x="151" y="110"/>
                  </a:lnTo>
                  <a:lnTo>
                    <a:pt x="133" y="102"/>
                  </a:lnTo>
                  <a:lnTo>
                    <a:pt x="125" y="99"/>
                  </a:lnTo>
                  <a:lnTo>
                    <a:pt x="115" y="99"/>
                  </a:lnTo>
                  <a:lnTo>
                    <a:pt x="110" y="97"/>
                  </a:lnTo>
                  <a:lnTo>
                    <a:pt x="117" y="95"/>
                  </a:lnTo>
                  <a:lnTo>
                    <a:pt x="127" y="93"/>
                  </a:lnTo>
                  <a:lnTo>
                    <a:pt x="129" y="89"/>
                  </a:lnTo>
                  <a:lnTo>
                    <a:pt x="125" y="87"/>
                  </a:lnTo>
                  <a:lnTo>
                    <a:pt x="106" y="85"/>
                  </a:lnTo>
                  <a:lnTo>
                    <a:pt x="88" y="95"/>
                  </a:lnTo>
                  <a:lnTo>
                    <a:pt x="80" y="99"/>
                  </a:lnTo>
                  <a:lnTo>
                    <a:pt x="70" y="99"/>
                  </a:lnTo>
                  <a:lnTo>
                    <a:pt x="55" y="97"/>
                  </a:lnTo>
                  <a:lnTo>
                    <a:pt x="59" y="93"/>
                  </a:lnTo>
                  <a:lnTo>
                    <a:pt x="59" y="89"/>
                  </a:lnTo>
                  <a:lnTo>
                    <a:pt x="47" y="85"/>
                  </a:lnTo>
                  <a:lnTo>
                    <a:pt x="39" y="89"/>
                  </a:lnTo>
                  <a:lnTo>
                    <a:pt x="35" y="99"/>
                  </a:lnTo>
                  <a:lnTo>
                    <a:pt x="21" y="106"/>
                  </a:lnTo>
                  <a:lnTo>
                    <a:pt x="18" y="106"/>
                  </a:lnTo>
                  <a:lnTo>
                    <a:pt x="19" y="101"/>
                  </a:lnTo>
                </a:path>
              </a:pathLst>
            </a:custGeom>
            <a:solidFill>
              <a:srgbClr val="384B73"/>
            </a:solidFill>
            <a:ln w="6350">
              <a:solidFill>
                <a:srgbClr val="384B73"/>
              </a:solidFill>
              <a:prstDash val="solid"/>
              <a:round/>
              <a:headEnd/>
              <a:tailEnd/>
            </a:ln>
          </p:spPr>
          <p:txBody>
            <a:bodyPr/>
            <a:lstStyle/>
            <a:p>
              <a:pPr algn="ctr" defTabSz="914217" eaLnBrk="0" hangingPunct="0">
                <a:defRPr/>
              </a:pPr>
              <a:endParaRPr lang="en-US" sz="3600" dirty="0">
                <a:solidFill>
                  <a:prstClr val="black"/>
                </a:solidFill>
              </a:endParaRPr>
            </a:p>
          </p:txBody>
        </p:sp>
      </p:grpSp>
      <p:sp>
        <p:nvSpPr>
          <p:cNvPr id="17" name="TextBox 16"/>
          <p:cNvSpPr txBox="1"/>
          <p:nvPr userDrawn="1"/>
        </p:nvSpPr>
        <p:spPr>
          <a:xfrm>
            <a:off x="4674507" y="6556211"/>
            <a:ext cx="5813658" cy="253916"/>
          </a:xfrm>
          <a:prstGeom prst="rect">
            <a:avLst/>
          </a:prstGeom>
          <a:noFill/>
        </p:spPr>
        <p:txBody>
          <a:bodyPr wrap="square" rtlCol="0">
            <a:spAutoFit/>
          </a:bodyPr>
          <a:lstStyle/>
          <a:p>
            <a:pPr defTabSz="914217" fontAlgn="base">
              <a:spcBef>
                <a:spcPct val="0"/>
              </a:spcBef>
              <a:spcAft>
                <a:spcPct val="0"/>
              </a:spcAft>
              <a:defRPr/>
            </a:pPr>
            <a:r>
              <a:rPr lang="en-US" sz="1000" b="1" cap="all" spc="300" dirty="0">
                <a:solidFill>
                  <a:prstClr val="white"/>
                </a:solidFill>
                <a:latin typeface="Arial Narrow" panose="020B0606020202030204" pitchFamily="34" charset="0"/>
              </a:rPr>
              <a:t>FL2030@FLChamber.com </a:t>
            </a:r>
            <a:r>
              <a:rPr lang="en-US" sz="1050" b="1" cap="all" spc="300" dirty="0">
                <a:solidFill>
                  <a:prstClr val="white"/>
                </a:solidFill>
                <a:latin typeface="Arial Narrow" panose="020B0606020202030204" pitchFamily="34" charset="0"/>
              </a:rPr>
              <a:t>      </a:t>
            </a:r>
            <a:r>
              <a:rPr lang="en-US" sz="1000" b="1" cap="all" spc="300" dirty="0">
                <a:solidFill>
                  <a:prstClr val="white"/>
                </a:solidFill>
                <a:latin typeface="Arial Narrow" panose="020B0606020202030204" pitchFamily="34" charset="0"/>
              </a:rPr>
              <a:t>#FL2030</a:t>
            </a:r>
          </a:p>
        </p:txBody>
      </p:sp>
      <p:sp>
        <p:nvSpPr>
          <p:cNvPr id="15" name="Content Placeholder 2"/>
          <p:cNvSpPr>
            <a:spLocks noGrp="1"/>
          </p:cNvSpPr>
          <p:nvPr>
            <p:ph idx="1"/>
          </p:nvPr>
        </p:nvSpPr>
        <p:spPr>
          <a:xfrm>
            <a:off x="609601" y="1066801"/>
            <a:ext cx="10972800" cy="5059363"/>
          </a:xfrm>
          <a:prstGeom prst="rect">
            <a:avLst/>
          </a:prstGeom>
        </p:spPr>
        <p:txBody>
          <a:bodyPr/>
          <a:lstStyle>
            <a:lvl1pPr>
              <a:defRPr sz="2200" b="1">
                <a:solidFill>
                  <a:schemeClr val="bg1"/>
                </a:solidFill>
                <a:latin typeface="Arial" panose="020B0604020202020204" pitchFamily="34" charset="0"/>
                <a:cs typeface="Arial" panose="020B0604020202020204" pitchFamily="34" charset="0"/>
              </a:defRPr>
            </a:lvl1pPr>
            <a:lvl2pPr>
              <a:defRPr sz="1800" b="0" baseline="0">
                <a:solidFill>
                  <a:schemeClr val="bg1">
                    <a:lumMod val="75000"/>
                  </a:schemeClr>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Click to edit</a:t>
            </a:r>
          </a:p>
          <a:p>
            <a:pPr lvl="1"/>
            <a:endParaRPr lang="en-US" dirty="0"/>
          </a:p>
          <a:p>
            <a:pPr lvl="0"/>
            <a:endParaRPr lang="en-US" dirty="0"/>
          </a:p>
          <a:p>
            <a:pPr lvl="0"/>
            <a:endParaRPr lang="en-US" dirty="0"/>
          </a:p>
        </p:txBody>
      </p:sp>
      <p:sp>
        <p:nvSpPr>
          <p:cNvPr id="16" name="Slide Number Placeholder 3"/>
          <p:cNvSpPr txBox="1">
            <a:spLocks/>
          </p:cNvSpPr>
          <p:nvPr userDrawn="1"/>
        </p:nvSpPr>
        <p:spPr>
          <a:xfrm>
            <a:off x="-2217956" y="6506524"/>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000" b="1" kern="1200">
                <a:solidFill>
                  <a:schemeClr val="bg1"/>
                </a:solidFill>
                <a:latin typeface="Arial Narrow" panose="020B060602020203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5762CF0-C4F4-478C-AA47-154FD94BE2A2}"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427233232"/>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userDrawn="1">
  <p:cSld name="Big Image Placeholder">
    <p:spTree>
      <p:nvGrpSpPr>
        <p:cNvPr id="1" name=""/>
        <p:cNvGrpSpPr/>
        <p:nvPr/>
      </p:nvGrpSpPr>
      <p:grpSpPr>
        <a:xfrm>
          <a:off x="0" y="0"/>
          <a:ext cx="0" cy="0"/>
          <a:chOff x="0" y="0"/>
          <a:chExt cx="0" cy="0"/>
        </a:xfrm>
      </p:grpSpPr>
      <p:sp>
        <p:nvSpPr>
          <p:cNvPr id="17" name="Picture Placeholder 13"/>
          <p:cNvSpPr>
            <a:spLocks noGrp="1"/>
          </p:cNvSpPr>
          <p:nvPr>
            <p:ph type="pic" sz="quarter" idx="13"/>
          </p:nvPr>
        </p:nvSpPr>
        <p:spPr>
          <a:xfrm>
            <a:off x="-1588" y="0"/>
            <a:ext cx="12216454" cy="6858000"/>
          </a:xfrm>
          <a:effectLst/>
        </p:spPr>
        <p:txBody>
          <a:bodyPr>
            <a:normAutofit/>
          </a:bodyPr>
          <a:lstStyle>
            <a:lvl1pPr marL="0" indent="0">
              <a:buNone/>
              <a:defRPr sz="2100">
                <a:ln>
                  <a:noFill/>
                </a:ln>
                <a:solidFill>
                  <a:schemeClr val="bg1">
                    <a:lumMod val="85000"/>
                  </a:schemeClr>
                </a:solidFill>
              </a:defRPr>
            </a:lvl1pPr>
          </a:lstStyle>
          <a:p>
            <a:endParaRPr lang="en-US" dirty="0"/>
          </a:p>
        </p:txBody>
      </p:sp>
    </p:spTree>
    <p:extLst>
      <p:ext uri="{BB962C8B-B14F-4D97-AF65-F5344CB8AC3E}">
        <p14:creationId xmlns:p14="http://schemas.microsoft.com/office/powerpoint/2010/main" val="1808764847"/>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5999"/>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086" indent="0" algn="ctr">
              <a:buNone/>
              <a:defRPr sz="2000"/>
            </a:lvl2pPr>
            <a:lvl3pPr marL="914172" indent="0" algn="ctr">
              <a:buNone/>
              <a:defRPr sz="1800"/>
            </a:lvl3pPr>
            <a:lvl4pPr marL="1371257" indent="0" algn="ctr">
              <a:buNone/>
              <a:defRPr sz="1600"/>
            </a:lvl4pPr>
            <a:lvl5pPr marL="1828343" indent="0" algn="ctr">
              <a:buNone/>
              <a:defRPr sz="1600"/>
            </a:lvl5pPr>
            <a:lvl6pPr marL="2285429" indent="0" algn="ctr">
              <a:buNone/>
              <a:defRPr sz="1600"/>
            </a:lvl6pPr>
            <a:lvl7pPr marL="2742514" indent="0" algn="ctr">
              <a:buNone/>
              <a:defRPr sz="1600"/>
            </a:lvl7pPr>
            <a:lvl8pPr marL="3199600" indent="0" algn="ctr">
              <a:buNone/>
              <a:defRPr sz="1600"/>
            </a:lvl8pPr>
            <a:lvl9pPr marL="3656686"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121191847"/>
      </p:ext>
    </p:extLst>
  </p:cSld>
  <p:clrMapOvr>
    <a:masterClrMapping/>
  </p:clrMapOvr>
  <p:hf hdr="0" ftr="0" dt="0"/>
</p:sldLayout>
</file>

<file path=ppt/slideLayouts/slideLayout2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1" y="365126"/>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93906463"/>
      </p:ext>
    </p:extLst>
  </p:cSld>
  <p:clrMapOvr>
    <a:masterClrMapping/>
  </p:clrMapOvr>
  <p:hf hdr="0" ftr="0" dt="0"/>
</p:sldLayout>
</file>

<file path=ppt/slideLayouts/slideLayout2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9"/>
            <a:ext cx="10515600" cy="2852737"/>
          </a:xfrm>
          <a:prstGeom prst="rect">
            <a:avLst/>
          </a:prstGeom>
        </p:spPr>
        <p:txBody>
          <a:bodyPr anchor="b"/>
          <a:lstStyle>
            <a:lvl1pPr>
              <a:defRPr sz="5999"/>
            </a:lvl1pPr>
          </a:lstStyle>
          <a:p>
            <a:r>
              <a:rPr lang="en-US"/>
              <a:t>Click to edit Master title style</a:t>
            </a:r>
            <a:endParaRPr lang="en-US" dirty="0"/>
          </a:p>
        </p:txBody>
      </p:sp>
      <p:sp>
        <p:nvSpPr>
          <p:cNvPr id="3" name="Text Placeholder 2"/>
          <p:cNvSpPr>
            <a:spLocks noGrp="1"/>
          </p:cNvSpPr>
          <p:nvPr>
            <p:ph type="body" idx="1"/>
          </p:nvPr>
        </p:nvSpPr>
        <p:spPr>
          <a:xfrm>
            <a:off x="831850" y="4589464"/>
            <a:ext cx="10515600" cy="1500187"/>
          </a:xfrm>
        </p:spPr>
        <p:txBody>
          <a:bodyPr/>
          <a:lstStyle>
            <a:lvl1pPr marL="0" indent="0">
              <a:buNone/>
              <a:defRPr sz="2400">
                <a:solidFill>
                  <a:schemeClr val="tx1">
                    <a:tint val="75000"/>
                  </a:schemeClr>
                </a:solidFill>
              </a:defRPr>
            </a:lvl1pPr>
            <a:lvl2pPr marL="457086" indent="0">
              <a:buNone/>
              <a:defRPr sz="2000">
                <a:solidFill>
                  <a:schemeClr val="tx1">
                    <a:tint val="75000"/>
                  </a:schemeClr>
                </a:solidFill>
              </a:defRPr>
            </a:lvl2pPr>
            <a:lvl3pPr marL="914172" indent="0">
              <a:buNone/>
              <a:defRPr sz="1800">
                <a:solidFill>
                  <a:schemeClr val="tx1">
                    <a:tint val="75000"/>
                  </a:schemeClr>
                </a:solidFill>
              </a:defRPr>
            </a:lvl3pPr>
            <a:lvl4pPr marL="1371257" indent="0">
              <a:buNone/>
              <a:defRPr sz="1600">
                <a:solidFill>
                  <a:schemeClr val="tx1">
                    <a:tint val="75000"/>
                  </a:schemeClr>
                </a:solidFill>
              </a:defRPr>
            </a:lvl4pPr>
            <a:lvl5pPr marL="1828343" indent="0">
              <a:buNone/>
              <a:defRPr sz="1600">
                <a:solidFill>
                  <a:schemeClr val="tx1">
                    <a:tint val="75000"/>
                  </a:schemeClr>
                </a:solidFill>
              </a:defRPr>
            </a:lvl5pPr>
            <a:lvl6pPr marL="2285429" indent="0">
              <a:buNone/>
              <a:defRPr sz="1600">
                <a:solidFill>
                  <a:schemeClr val="tx1">
                    <a:tint val="75000"/>
                  </a:schemeClr>
                </a:solidFill>
              </a:defRPr>
            </a:lvl6pPr>
            <a:lvl7pPr marL="2742514" indent="0">
              <a:buNone/>
              <a:defRPr sz="1600">
                <a:solidFill>
                  <a:schemeClr val="tx1">
                    <a:tint val="75000"/>
                  </a:schemeClr>
                </a:solidFill>
              </a:defRPr>
            </a:lvl7pPr>
            <a:lvl8pPr marL="3199600" indent="0">
              <a:buNone/>
              <a:defRPr sz="1600">
                <a:solidFill>
                  <a:schemeClr val="tx1">
                    <a:tint val="75000"/>
                  </a:schemeClr>
                </a:solidFill>
              </a:defRPr>
            </a:lvl8pPr>
            <a:lvl9pPr marL="3656686"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841321881"/>
      </p:ext>
    </p:extLst>
  </p:cSld>
  <p:clrMapOvr>
    <a:masterClrMapping/>
  </p:clrMapOvr>
  <p:hf hdr="0" ftr="0" dt="0"/>
</p:sldLayout>
</file>

<file path=ppt/slideLayouts/slideLayout2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1" y="365126"/>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76190635"/>
      </p:ext>
    </p:extLst>
  </p:cSld>
  <p:clrMapOvr>
    <a:masterClrMapping/>
  </p:clrMapOvr>
  <p:hf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Big Image Placeholder">
    <p:spTree>
      <p:nvGrpSpPr>
        <p:cNvPr id="1" name=""/>
        <p:cNvGrpSpPr/>
        <p:nvPr/>
      </p:nvGrpSpPr>
      <p:grpSpPr>
        <a:xfrm>
          <a:off x="0" y="0"/>
          <a:ext cx="0" cy="0"/>
          <a:chOff x="0" y="0"/>
          <a:chExt cx="0" cy="0"/>
        </a:xfrm>
      </p:grpSpPr>
      <p:sp>
        <p:nvSpPr>
          <p:cNvPr id="17" name="Picture Placeholder 13"/>
          <p:cNvSpPr>
            <a:spLocks noGrp="1"/>
          </p:cNvSpPr>
          <p:nvPr>
            <p:ph type="pic" sz="quarter" idx="13"/>
          </p:nvPr>
        </p:nvSpPr>
        <p:spPr>
          <a:xfrm>
            <a:off x="-1588" y="0"/>
            <a:ext cx="12216453" cy="6858000"/>
          </a:xfrm>
          <a:effectLst/>
        </p:spPr>
        <p:txBody>
          <a:bodyPr rtlCol="0">
            <a:normAutofit/>
          </a:bodyPr>
          <a:lstStyle>
            <a:lvl1pPr marL="0" indent="0">
              <a:buNone/>
              <a:defRPr sz="2150">
                <a:ln>
                  <a:noFill/>
                </a:ln>
                <a:solidFill>
                  <a:schemeClr val="bg1">
                    <a:lumMod val="85000"/>
                  </a:schemeClr>
                </a:solidFill>
              </a:defRPr>
            </a:lvl1pPr>
          </a:lstStyle>
          <a:p>
            <a:pPr lvl="0"/>
            <a:endParaRPr lang="en-US" noProof="0" dirty="0"/>
          </a:p>
        </p:txBody>
      </p:sp>
    </p:spTree>
    <p:extLst>
      <p:ext uri="{BB962C8B-B14F-4D97-AF65-F5344CB8AC3E}">
        <p14:creationId xmlns:p14="http://schemas.microsoft.com/office/powerpoint/2010/main" val="2415322253"/>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1" y="365126"/>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182634986"/>
      </p:ext>
    </p:extLst>
  </p:cSld>
  <p:clrMapOvr>
    <a:masterClrMapping/>
  </p:clrMapOvr>
  <p:hf hdr="0" ftr="0" dt="0"/>
</p:sldLayout>
</file>

<file path=ppt/slideLayouts/slideLayout2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6689361"/>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3949520"/>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5999"/>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086" indent="0" algn="ctr">
              <a:buNone/>
              <a:defRPr sz="2000"/>
            </a:lvl2pPr>
            <a:lvl3pPr marL="914172" indent="0" algn="ctr">
              <a:buNone/>
              <a:defRPr sz="1800"/>
            </a:lvl3pPr>
            <a:lvl4pPr marL="1371257" indent="0" algn="ctr">
              <a:buNone/>
              <a:defRPr sz="1600"/>
            </a:lvl4pPr>
            <a:lvl5pPr marL="1828343" indent="0" algn="ctr">
              <a:buNone/>
              <a:defRPr sz="1600"/>
            </a:lvl5pPr>
            <a:lvl6pPr marL="2285429" indent="0" algn="ctr">
              <a:buNone/>
              <a:defRPr sz="1600"/>
            </a:lvl6pPr>
            <a:lvl7pPr marL="2742514" indent="0" algn="ctr">
              <a:buNone/>
              <a:defRPr sz="1600"/>
            </a:lvl7pPr>
            <a:lvl8pPr marL="3199600" indent="0" algn="ctr">
              <a:buNone/>
              <a:defRPr sz="1600"/>
            </a:lvl8pPr>
            <a:lvl9pPr marL="3656686"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217"/>
            <a:fld id="{C764DE79-268F-4C1A-8933-263129D2AF90}" type="datetimeFigureOut">
              <a:rPr lang="en-US" smtClean="0">
                <a:solidFill>
                  <a:srgbClr val="FFFFFF"/>
                </a:solidFill>
              </a:rPr>
              <a:pPr defTabSz="914217"/>
              <a:t>7/31/2019</a:t>
            </a:fld>
            <a:endParaRPr lang="en-US" dirty="0">
              <a:solidFill>
                <a:srgbClr val="FFFFFF"/>
              </a:solidFill>
            </a:endParaRPr>
          </a:p>
        </p:txBody>
      </p:sp>
      <p:sp>
        <p:nvSpPr>
          <p:cNvPr id="5" name="Footer Placeholder 4"/>
          <p:cNvSpPr>
            <a:spLocks noGrp="1"/>
          </p:cNvSpPr>
          <p:nvPr>
            <p:ph type="ftr" sz="quarter" idx="11"/>
          </p:nvPr>
        </p:nvSpPr>
        <p:spPr>
          <a:xfrm>
            <a:off x="4038601" y="6356351"/>
            <a:ext cx="4114800" cy="365125"/>
          </a:xfrm>
          <a:prstGeom prst="rect">
            <a:avLst/>
          </a:prstGeom>
        </p:spPr>
        <p:txBody>
          <a:bodyPr/>
          <a:lstStyle/>
          <a:p>
            <a:pPr defTabSz="914217"/>
            <a:endParaRPr lang="en-US" dirty="0">
              <a:solidFill>
                <a:srgbClr val="FFFFFF"/>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217"/>
            <a:fld id="{48F63A3B-78C7-47BE-AE5E-E10140E04643}" type="slidenum">
              <a:rPr lang="en-US" smtClean="0">
                <a:solidFill>
                  <a:srgbClr val="FFFFFF"/>
                </a:solidFill>
              </a:rPr>
              <a:pPr defTabSz="914217"/>
              <a:t>‹#›</a:t>
            </a:fld>
            <a:endParaRPr lang="en-US" dirty="0">
              <a:solidFill>
                <a:srgbClr val="FFFFFF"/>
              </a:solidFill>
            </a:endParaRPr>
          </a:p>
        </p:txBody>
      </p:sp>
    </p:spTree>
    <p:extLst>
      <p:ext uri="{BB962C8B-B14F-4D97-AF65-F5344CB8AC3E}">
        <p14:creationId xmlns:p14="http://schemas.microsoft.com/office/powerpoint/2010/main" val="2242254917"/>
      </p:ext>
    </p:extLst>
  </p:cSld>
  <p:clrMapOvr>
    <a:masterClrMapping/>
  </p:clrMapOvr>
  <p:hf hdr="0" ftr="0" dt="0"/>
</p:sldLayout>
</file>

<file path=ppt/slideLayouts/slideLayout2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1" y="365126"/>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217"/>
            <a:fld id="{C764DE79-268F-4C1A-8933-263129D2AF90}" type="datetimeFigureOut">
              <a:rPr lang="en-US" smtClean="0">
                <a:solidFill>
                  <a:srgbClr val="FFFFFF"/>
                </a:solidFill>
              </a:rPr>
              <a:pPr defTabSz="914217"/>
              <a:t>7/31/2019</a:t>
            </a:fld>
            <a:endParaRPr lang="en-US" dirty="0">
              <a:solidFill>
                <a:srgbClr val="FFFFFF"/>
              </a:solidFill>
            </a:endParaRPr>
          </a:p>
        </p:txBody>
      </p:sp>
      <p:sp>
        <p:nvSpPr>
          <p:cNvPr id="5" name="Footer Placeholder 4"/>
          <p:cNvSpPr>
            <a:spLocks noGrp="1"/>
          </p:cNvSpPr>
          <p:nvPr>
            <p:ph type="ftr" sz="quarter" idx="11"/>
          </p:nvPr>
        </p:nvSpPr>
        <p:spPr>
          <a:xfrm>
            <a:off x="4038601" y="6356351"/>
            <a:ext cx="4114800" cy="365125"/>
          </a:xfrm>
          <a:prstGeom prst="rect">
            <a:avLst/>
          </a:prstGeom>
        </p:spPr>
        <p:txBody>
          <a:bodyPr/>
          <a:lstStyle/>
          <a:p>
            <a:pPr defTabSz="914217"/>
            <a:endParaRPr lang="en-US" dirty="0">
              <a:solidFill>
                <a:srgbClr val="FFFFFF"/>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217"/>
            <a:fld id="{48F63A3B-78C7-47BE-AE5E-E10140E04643}" type="slidenum">
              <a:rPr lang="en-US" smtClean="0">
                <a:solidFill>
                  <a:srgbClr val="FFFFFF"/>
                </a:solidFill>
              </a:rPr>
              <a:pPr defTabSz="914217"/>
              <a:t>‹#›</a:t>
            </a:fld>
            <a:endParaRPr lang="en-US" dirty="0">
              <a:solidFill>
                <a:srgbClr val="FFFFFF"/>
              </a:solidFill>
            </a:endParaRPr>
          </a:p>
        </p:txBody>
      </p:sp>
    </p:spTree>
    <p:extLst>
      <p:ext uri="{BB962C8B-B14F-4D97-AF65-F5344CB8AC3E}">
        <p14:creationId xmlns:p14="http://schemas.microsoft.com/office/powerpoint/2010/main" val="3767633325"/>
      </p:ext>
    </p:extLst>
  </p:cSld>
  <p:clrMapOvr>
    <a:masterClrMapping/>
  </p:clrMapOvr>
  <p:hf hdr="0" ftr="0" dt="0"/>
</p:sldLayout>
</file>

<file path=ppt/slideLayouts/slideLayout2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9"/>
            <a:ext cx="10515600" cy="2852737"/>
          </a:xfrm>
          <a:prstGeom prst="rect">
            <a:avLst/>
          </a:prstGeom>
        </p:spPr>
        <p:txBody>
          <a:bodyPr anchor="b"/>
          <a:lstStyle>
            <a:lvl1pPr>
              <a:defRPr sz="5999"/>
            </a:lvl1pPr>
          </a:lstStyle>
          <a:p>
            <a:r>
              <a:rPr lang="en-US"/>
              <a:t>Click to edit Master title style</a:t>
            </a:r>
            <a:endParaRPr lang="en-US" dirty="0"/>
          </a:p>
        </p:txBody>
      </p:sp>
      <p:sp>
        <p:nvSpPr>
          <p:cNvPr id="3" name="Text Placeholder 2"/>
          <p:cNvSpPr>
            <a:spLocks noGrp="1"/>
          </p:cNvSpPr>
          <p:nvPr>
            <p:ph type="body" idx="1"/>
          </p:nvPr>
        </p:nvSpPr>
        <p:spPr>
          <a:xfrm>
            <a:off x="831850" y="4589464"/>
            <a:ext cx="10515600" cy="1500187"/>
          </a:xfrm>
        </p:spPr>
        <p:txBody>
          <a:bodyPr/>
          <a:lstStyle>
            <a:lvl1pPr marL="0" indent="0">
              <a:buNone/>
              <a:defRPr sz="2400">
                <a:solidFill>
                  <a:schemeClr val="tx1">
                    <a:tint val="75000"/>
                  </a:schemeClr>
                </a:solidFill>
              </a:defRPr>
            </a:lvl1pPr>
            <a:lvl2pPr marL="457086" indent="0">
              <a:buNone/>
              <a:defRPr sz="2000">
                <a:solidFill>
                  <a:schemeClr val="tx1">
                    <a:tint val="75000"/>
                  </a:schemeClr>
                </a:solidFill>
              </a:defRPr>
            </a:lvl2pPr>
            <a:lvl3pPr marL="914172" indent="0">
              <a:buNone/>
              <a:defRPr sz="1800">
                <a:solidFill>
                  <a:schemeClr val="tx1">
                    <a:tint val="75000"/>
                  </a:schemeClr>
                </a:solidFill>
              </a:defRPr>
            </a:lvl3pPr>
            <a:lvl4pPr marL="1371257" indent="0">
              <a:buNone/>
              <a:defRPr sz="1600">
                <a:solidFill>
                  <a:schemeClr val="tx1">
                    <a:tint val="75000"/>
                  </a:schemeClr>
                </a:solidFill>
              </a:defRPr>
            </a:lvl4pPr>
            <a:lvl5pPr marL="1828343" indent="0">
              <a:buNone/>
              <a:defRPr sz="1600">
                <a:solidFill>
                  <a:schemeClr val="tx1">
                    <a:tint val="75000"/>
                  </a:schemeClr>
                </a:solidFill>
              </a:defRPr>
            </a:lvl5pPr>
            <a:lvl6pPr marL="2285429" indent="0">
              <a:buNone/>
              <a:defRPr sz="1600">
                <a:solidFill>
                  <a:schemeClr val="tx1">
                    <a:tint val="75000"/>
                  </a:schemeClr>
                </a:solidFill>
              </a:defRPr>
            </a:lvl6pPr>
            <a:lvl7pPr marL="2742514" indent="0">
              <a:buNone/>
              <a:defRPr sz="1600">
                <a:solidFill>
                  <a:schemeClr val="tx1">
                    <a:tint val="75000"/>
                  </a:schemeClr>
                </a:solidFill>
              </a:defRPr>
            </a:lvl7pPr>
            <a:lvl8pPr marL="3199600" indent="0">
              <a:buNone/>
              <a:defRPr sz="1600">
                <a:solidFill>
                  <a:schemeClr val="tx1">
                    <a:tint val="75000"/>
                  </a:schemeClr>
                </a:solidFill>
              </a:defRPr>
            </a:lvl8pPr>
            <a:lvl9pPr marL="3656686"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217"/>
            <a:fld id="{C764DE79-268F-4C1A-8933-263129D2AF90}" type="datetimeFigureOut">
              <a:rPr lang="en-US" smtClean="0">
                <a:solidFill>
                  <a:srgbClr val="FFFFFF"/>
                </a:solidFill>
              </a:rPr>
              <a:pPr defTabSz="914217"/>
              <a:t>7/31/2019</a:t>
            </a:fld>
            <a:endParaRPr lang="en-US" dirty="0">
              <a:solidFill>
                <a:srgbClr val="FFFFFF"/>
              </a:solidFill>
            </a:endParaRPr>
          </a:p>
        </p:txBody>
      </p:sp>
      <p:sp>
        <p:nvSpPr>
          <p:cNvPr id="5" name="Footer Placeholder 4"/>
          <p:cNvSpPr>
            <a:spLocks noGrp="1"/>
          </p:cNvSpPr>
          <p:nvPr>
            <p:ph type="ftr" sz="quarter" idx="11"/>
          </p:nvPr>
        </p:nvSpPr>
        <p:spPr>
          <a:xfrm>
            <a:off x="4038601" y="6356351"/>
            <a:ext cx="4114800" cy="365125"/>
          </a:xfrm>
          <a:prstGeom prst="rect">
            <a:avLst/>
          </a:prstGeom>
        </p:spPr>
        <p:txBody>
          <a:bodyPr/>
          <a:lstStyle/>
          <a:p>
            <a:pPr defTabSz="914217"/>
            <a:endParaRPr lang="en-US" dirty="0">
              <a:solidFill>
                <a:srgbClr val="FFFFFF"/>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217"/>
            <a:fld id="{48F63A3B-78C7-47BE-AE5E-E10140E04643}" type="slidenum">
              <a:rPr lang="en-US" smtClean="0">
                <a:solidFill>
                  <a:srgbClr val="FFFFFF"/>
                </a:solidFill>
              </a:rPr>
              <a:pPr defTabSz="914217"/>
              <a:t>‹#›</a:t>
            </a:fld>
            <a:endParaRPr lang="en-US" dirty="0">
              <a:solidFill>
                <a:srgbClr val="FFFFFF"/>
              </a:solidFill>
            </a:endParaRPr>
          </a:p>
        </p:txBody>
      </p:sp>
    </p:spTree>
    <p:extLst>
      <p:ext uri="{BB962C8B-B14F-4D97-AF65-F5344CB8AC3E}">
        <p14:creationId xmlns:p14="http://schemas.microsoft.com/office/powerpoint/2010/main" val="277536091"/>
      </p:ext>
    </p:extLst>
  </p:cSld>
  <p:clrMapOvr>
    <a:masterClrMapping/>
  </p:clrMapOvr>
  <p:hf hdr="0" ftr="0" dt="0"/>
</p:sldLayout>
</file>

<file path=ppt/slideLayouts/slideLayout2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1" y="365126"/>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217"/>
            <a:fld id="{C764DE79-268F-4C1A-8933-263129D2AF90}" type="datetimeFigureOut">
              <a:rPr lang="en-US" smtClean="0">
                <a:solidFill>
                  <a:srgbClr val="FFFFFF"/>
                </a:solidFill>
              </a:rPr>
              <a:pPr defTabSz="914217"/>
              <a:t>7/31/2019</a:t>
            </a:fld>
            <a:endParaRPr lang="en-US" dirty="0">
              <a:solidFill>
                <a:srgbClr val="FFFFFF"/>
              </a:solidFill>
            </a:endParaRPr>
          </a:p>
        </p:txBody>
      </p:sp>
      <p:sp>
        <p:nvSpPr>
          <p:cNvPr id="6" name="Footer Placeholder 5"/>
          <p:cNvSpPr>
            <a:spLocks noGrp="1"/>
          </p:cNvSpPr>
          <p:nvPr>
            <p:ph type="ftr" sz="quarter" idx="11"/>
          </p:nvPr>
        </p:nvSpPr>
        <p:spPr>
          <a:xfrm>
            <a:off x="4038601" y="6356351"/>
            <a:ext cx="4114800" cy="365125"/>
          </a:xfrm>
          <a:prstGeom prst="rect">
            <a:avLst/>
          </a:prstGeom>
        </p:spPr>
        <p:txBody>
          <a:bodyPr/>
          <a:lstStyle/>
          <a:p>
            <a:pPr defTabSz="914217"/>
            <a:endParaRPr lang="en-US" dirty="0">
              <a:solidFill>
                <a:srgbClr val="FFFFFF"/>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217"/>
            <a:fld id="{48F63A3B-78C7-47BE-AE5E-E10140E04643}" type="slidenum">
              <a:rPr lang="en-US" smtClean="0">
                <a:solidFill>
                  <a:srgbClr val="FFFFFF"/>
                </a:solidFill>
              </a:rPr>
              <a:pPr defTabSz="914217"/>
              <a:t>‹#›</a:t>
            </a:fld>
            <a:endParaRPr lang="en-US" dirty="0">
              <a:solidFill>
                <a:srgbClr val="FFFFFF"/>
              </a:solidFill>
            </a:endParaRPr>
          </a:p>
        </p:txBody>
      </p:sp>
    </p:spTree>
    <p:extLst>
      <p:ext uri="{BB962C8B-B14F-4D97-AF65-F5344CB8AC3E}">
        <p14:creationId xmlns:p14="http://schemas.microsoft.com/office/powerpoint/2010/main" val="2736608189"/>
      </p:ext>
    </p:extLst>
  </p:cSld>
  <p:clrMapOvr>
    <a:masterClrMapping/>
  </p:clrMapOvr>
  <p:hf hdr="0" ftr="0" dt="0"/>
</p:sldLayout>
</file>

<file path=ppt/slideLayouts/slideLayout2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086" indent="0">
              <a:buNone/>
              <a:defRPr sz="2000" b="1"/>
            </a:lvl2pPr>
            <a:lvl3pPr marL="914172" indent="0">
              <a:buNone/>
              <a:defRPr sz="1800" b="1"/>
            </a:lvl3pPr>
            <a:lvl4pPr marL="1371257" indent="0">
              <a:buNone/>
              <a:defRPr sz="1600" b="1"/>
            </a:lvl4pPr>
            <a:lvl5pPr marL="1828343" indent="0">
              <a:buNone/>
              <a:defRPr sz="1600" b="1"/>
            </a:lvl5pPr>
            <a:lvl6pPr marL="2285429" indent="0">
              <a:buNone/>
              <a:defRPr sz="1600" b="1"/>
            </a:lvl6pPr>
            <a:lvl7pPr marL="2742514" indent="0">
              <a:buNone/>
              <a:defRPr sz="1600" b="1"/>
            </a:lvl7pPr>
            <a:lvl8pPr marL="3199600" indent="0">
              <a:buNone/>
              <a:defRPr sz="1600" b="1"/>
            </a:lvl8pPr>
            <a:lvl9pPr marL="3656686"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086" indent="0">
              <a:buNone/>
              <a:defRPr sz="2000" b="1"/>
            </a:lvl2pPr>
            <a:lvl3pPr marL="914172" indent="0">
              <a:buNone/>
              <a:defRPr sz="1800" b="1"/>
            </a:lvl3pPr>
            <a:lvl4pPr marL="1371257" indent="0">
              <a:buNone/>
              <a:defRPr sz="1600" b="1"/>
            </a:lvl4pPr>
            <a:lvl5pPr marL="1828343" indent="0">
              <a:buNone/>
              <a:defRPr sz="1600" b="1"/>
            </a:lvl5pPr>
            <a:lvl6pPr marL="2285429" indent="0">
              <a:buNone/>
              <a:defRPr sz="1600" b="1"/>
            </a:lvl6pPr>
            <a:lvl7pPr marL="2742514" indent="0">
              <a:buNone/>
              <a:defRPr sz="1600" b="1"/>
            </a:lvl7pPr>
            <a:lvl8pPr marL="3199600" indent="0">
              <a:buNone/>
              <a:defRPr sz="1600" b="1"/>
            </a:lvl8pPr>
            <a:lvl9pPr marL="365668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838200" y="6356351"/>
            <a:ext cx="2743200" cy="365125"/>
          </a:xfrm>
          <a:prstGeom prst="rect">
            <a:avLst/>
          </a:prstGeom>
        </p:spPr>
        <p:txBody>
          <a:bodyPr/>
          <a:lstStyle/>
          <a:p>
            <a:pPr defTabSz="914217"/>
            <a:fld id="{C764DE79-268F-4C1A-8933-263129D2AF90}" type="datetimeFigureOut">
              <a:rPr lang="en-US" smtClean="0">
                <a:solidFill>
                  <a:srgbClr val="FFFFFF"/>
                </a:solidFill>
              </a:rPr>
              <a:pPr defTabSz="914217"/>
              <a:t>7/31/2019</a:t>
            </a:fld>
            <a:endParaRPr lang="en-US" dirty="0">
              <a:solidFill>
                <a:srgbClr val="FFFFFF"/>
              </a:solidFill>
            </a:endParaRPr>
          </a:p>
        </p:txBody>
      </p:sp>
      <p:sp>
        <p:nvSpPr>
          <p:cNvPr id="8" name="Footer Placeholder 7"/>
          <p:cNvSpPr>
            <a:spLocks noGrp="1"/>
          </p:cNvSpPr>
          <p:nvPr>
            <p:ph type="ftr" sz="quarter" idx="11"/>
          </p:nvPr>
        </p:nvSpPr>
        <p:spPr>
          <a:xfrm>
            <a:off x="4038601" y="6356351"/>
            <a:ext cx="4114800" cy="365125"/>
          </a:xfrm>
          <a:prstGeom prst="rect">
            <a:avLst/>
          </a:prstGeom>
        </p:spPr>
        <p:txBody>
          <a:bodyPr/>
          <a:lstStyle/>
          <a:p>
            <a:pPr defTabSz="914217"/>
            <a:endParaRPr lang="en-US" dirty="0">
              <a:solidFill>
                <a:srgbClr val="FFFFFF"/>
              </a:solidFill>
            </a:endParaRPr>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pPr defTabSz="914217"/>
            <a:fld id="{48F63A3B-78C7-47BE-AE5E-E10140E04643}" type="slidenum">
              <a:rPr lang="en-US" smtClean="0">
                <a:solidFill>
                  <a:srgbClr val="FFFFFF"/>
                </a:solidFill>
              </a:rPr>
              <a:pPr defTabSz="914217"/>
              <a:t>‹#›</a:t>
            </a:fld>
            <a:endParaRPr lang="en-US" dirty="0">
              <a:solidFill>
                <a:srgbClr val="FFFFFF"/>
              </a:solidFill>
            </a:endParaRPr>
          </a:p>
        </p:txBody>
      </p:sp>
    </p:spTree>
    <p:extLst>
      <p:ext uri="{BB962C8B-B14F-4D97-AF65-F5344CB8AC3E}">
        <p14:creationId xmlns:p14="http://schemas.microsoft.com/office/powerpoint/2010/main" val="2605204940"/>
      </p:ext>
    </p:extLst>
  </p:cSld>
  <p:clrMapOvr>
    <a:masterClrMapping/>
  </p:clrMapOvr>
  <p:hf hdr="0" ftr="0" dt="0"/>
</p:sldLayout>
</file>

<file path=ppt/slideLayouts/slideLayout2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1" y="365126"/>
            <a:ext cx="10515600" cy="1325563"/>
          </a:xfrm>
          <a:prstGeom prst="rect">
            <a:avLst/>
          </a:prstGeom>
        </p:spPr>
        <p:txBody>
          <a:bodyPr/>
          <a:lstStyle/>
          <a:p>
            <a:r>
              <a:rPr lang="en-US"/>
              <a:t>Click to edit Master title style</a:t>
            </a:r>
            <a:endParaRPr lang="en-US" dirty="0"/>
          </a:p>
        </p:txBody>
      </p:sp>
      <p:sp>
        <p:nvSpPr>
          <p:cNvPr id="3" name="Date Placeholder 2"/>
          <p:cNvSpPr>
            <a:spLocks noGrp="1"/>
          </p:cNvSpPr>
          <p:nvPr>
            <p:ph type="dt" sz="half" idx="10"/>
          </p:nvPr>
        </p:nvSpPr>
        <p:spPr>
          <a:xfrm>
            <a:off x="838200" y="6356351"/>
            <a:ext cx="2743200" cy="365125"/>
          </a:xfrm>
          <a:prstGeom prst="rect">
            <a:avLst/>
          </a:prstGeom>
        </p:spPr>
        <p:txBody>
          <a:bodyPr/>
          <a:lstStyle/>
          <a:p>
            <a:pPr defTabSz="914217"/>
            <a:fld id="{C764DE79-268F-4C1A-8933-263129D2AF90}" type="datetimeFigureOut">
              <a:rPr lang="en-US" smtClean="0">
                <a:solidFill>
                  <a:srgbClr val="FFFFFF"/>
                </a:solidFill>
              </a:rPr>
              <a:pPr defTabSz="914217"/>
              <a:t>7/31/2019</a:t>
            </a:fld>
            <a:endParaRPr lang="en-US" dirty="0">
              <a:solidFill>
                <a:srgbClr val="FFFFFF"/>
              </a:solidFill>
            </a:endParaRPr>
          </a:p>
        </p:txBody>
      </p:sp>
      <p:sp>
        <p:nvSpPr>
          <p:cNvPr id="4" name="Footer Placeholder 3"/>
          <p:cNvSpPr>
            <a:spLocks noGrp="1"/>
          </p:cNvSpPr>
          <p:nvPr>
            <p:ph type="ftr" sz="quarter" idx="11"/>
          </p:nvPr>
        </p:nvSpPr>
        <p:spPr>
          <a:xfrm>
            <a:off x="4038601" y="6356351"/>
            <a:ext cx="4114800" cy="365125"/>
          </a:xfrm>
          <a:prstGeom prst="rect">
            <a:avLst/>
          </a:prstGeom>
        </p:spPr>
        <p:txBody>
          <a:bodyPr/>
          <a:lstStyle/>
          <a:p>
            <a:pPr defTabSz="914217"/>
            <a:endParaRPr lang="en-US" dirty="0">
              <a:solidFill>
                <a:srgbClr val="FFFFFF"/>
              </a:solidFill>
            </a:endParaRPr>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pPr defTabSz="914217"/>
            <a:fld id="{48F63A3B-78C7-47BE-AE5E-E10140E04643}" type="slidenum">
              <a:rPr lang="en-US" smtClean="0">
                <a:solidFill>
                  <a:srgbClr val="FFFFFF"/>
                </a:solidFill>
              </a:rPr>
              <a:pPr defTabSz="914217"/>
              <a:t>‹#›</a:t>
            </a:fld>
            <a:endParaRPr lang="en-US" dirty="0">
              <a:solidFill>
                <a:srgbClr val="FFFFFF"/>
              </a:solidFill>
            </a:endParaRPr>
          </a:p>
        </p:txBody>
      </p:sp>
    </p:spTree>
    <p:extLst>
      <p:ext uri="{BB962C8B-B14F-4D97-AF65-F5344CB8AC3E}">
        <p14:creationId xmlns:p14="http://schemas.microsoft.com/office/powerpoint/2010/main" val="2728994146"/>
      </p:ext>
    </p:extLst>
  </p:cSld>
  <p:clrMapOvr>
    <a:masterClrMapping/>
  </p:clrMapOvr>
  <p:hf hdr="0" ftr="0" dt="0"/>
</p:sldLayout>
</file>

<file path=ppt/slideLayouts/slideLayout2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pPr defTabSz="914217"/>
            <a:fld id="{C764DE79-268F-4C1A-8933-263129D2AF90}" type="datetimeFigureOut">
              <a:rPr lang="en-US" smtClean="0">
                <a:solidFill>
                  <a:srgbClr val="FFFFFF"/>
                </a:solidFill>
              </a:rPr>
              <a:pPr defTabSz="914217"/>
              <a:t>7/31/2019</a:t>
            </a:fld>
            <a:endParaRPr lang="en-US" dirty="0">
              <a:solidFill>
                <a:srgbClr val="FFFFFF"/>
              </a:solidFill>
            </a:endParaRPr>
          </a:p>
        </p:txBody>
      </p:sp>
      <p:sp>
        <p:nvSpPr>
          <p:cNvPr id="3" name="Footer Placeholder 2"/>
          <p:cNvSpPr>
            <a:spLocks noGrp="1"/>
          </p:cNvSpPr>
          <p:nvPr>
            <p:ph type="ftr" sz="quarter" idx="11"/>
          </p:nvPr>
        </p:nvSpPr>
        <p:spPr>
          <a:xfrm>
            <a:off x="4038601" y="6356351"/>
            <a:ext cx="4114800" cy="365125"/>
          </a:xfrm>
          <a:prstGeom prst="rect">
            <a:avLst/>
          </a:prstGeom>
        </p:spPr>
        <p:txBody>
          <a:bodyPr/>
          <a:lstStyle/>
          <a:p>
            <a:pPr defTabSz="914217"/>
            <a:endParaRPr lang="en-US" dirty="0">
              <a:solidFill>
                <a:srgbClr val="FFFFFF"/>
              </a:solidFill>
            </a:endParaRPr>
          </a:p>
        </p:txBody>
      </p:sp>
    </p:spTree>
    <p:extLst>
      <p:ext uri="{BB962C8B-B14F-4D97-AF65-F5344CB8AC3E}">
        <p14:creationId xmlns:p14="http://schemas.microsoft.com/office/powerpoint/2010/main" val="276473348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Big Image Placeholder">
    <p:spTree>
      <p:nvGrpSpPr>
        <p:cNvPr id="1" name=""/>
        <p:cNvGrpSpPr/>
        <p:nvPr/>
      </p:nvGrpSpPr>
      <p:grpSpPr>
        <a:xfrm>
          <a:off x="0" y="0"/>
          <a:ext cx="0" cy="0"/>
          <a:chOff x="0" y="0"/>
          <a:chExt cx="0" cy="0"/>
        </a:xfrm>
      </p:grpSpPr>
      <p:sp>
        <p:nvSpPr>
          <p:cNvPr id="4" name="Picture Placeholder 13"/>
          <p:cNvSpPr>
            <a:spLocks noGrp="1"/>
          </p:cNvSpPr>
          <p:nvPr>
            <p:ph type="pic" sz="quarter" idx="13"/>
          </p:nvPr>
        </p:nvSpPr>
        <p:spPr>
          <a:xfrm>
            <a:off x="6335990" y="1338136"/>
            <a:ext cx="5027335" cy="4231383"/>
          </a:xfrm>
          <a:effectLst/>
        </p:spPr>
        <p:txBody>
          <a:bodyPr rtlCol="0">
            <a:normAutofit/>
          </a:bodyPr>
          <a:lstStyle>
            <a:lvl1pPr marL="0" indent="0">
              <a:buNone/>
              <a:defRPr sz="2150">
                <a:ln>
                  <a:noFill/>
                </a:ln>
                <a:solidFill>
                  <a:schemeClr val="bg1">
                    <a:lumMod val="85000"/>
                  </a:schemeClr>
                </a:solidFill>
              </a:defRPr>
            </a:lvl1pPr>
          </a:lstStyle>
          <a:p>
            <a:pPr lvl="0"/>
            <a:endParaRPr lang="en-US" noProof="0" dirty="0"/>
          </a:p>
        </p:txBody>
      </p:sp>
    </p:spTree>
    <p:extLst>
      <p:ext uri="{BB962C8B-B14F-4D97-AF65-F5344CB8AC3E}">
        <p14:creationId xmlns:p14="http://schemas.microsoft.com/office/powerpoint/2010/main" val="3917730394"/>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a:prstGeom prst="rect">
            <a:avLst/>
          </a:prstGeom>
        </p:spPr>
        <p:txBody>
          <a:bodyPr anchor="b"/>
          <a:lstStyle>
            <a:lvl1pPr>
              <a:defRPr sz="3199"/>
            </a:lvl1pPr>
          </a:lstStyle>
          <a:p>
            <a:r>
              <a:rPr lang="en-US"/>
              <a:t>Click to edit Master title style</a:t>
            </a:r>
            <a:endParaRPr lang="en-US" dirty="0"/>
          </a:p>
        </p:txBody>
      </p:sp>
      <p:sp>
        <p:nvSpPr>
          <p:cNvPr id="3" name="Content Placeholder 2"/>
          <p:cNvSpPr>
            <a:spLocks noGrp="1"/>
          </p:cNvSpPr>
          <p:nvPr>
            <p:ph idx="1"/>
          </p:nvPr>
        </p:nvSpPr>
        <p:spPr>
          <a:xfrm>
            <a:off x="5183188" y="987426"/>
            <a:ext cx="6172200" cy="4873625"/>
          </a:xfrm>
        </p:spPr>
        <p:txBody>
          <a:bodyPr/>
          <a:lstStyle>
            <a:lvl1pPr>
              <a:defRPr sz="3199"/>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600"/>
            </a:lvl1pPr>
            <a:lvl2pPr marL="457086" indent="0">
              <a:buNone/>
              <a:defRPr sz="1400"/>
            </a:lvl2pPr>
            <a:lvl3pPr marL="914172" indent="0">
              <a:buNone/>
              <a:defRPr sz="1200"/>
            </a:lvl3pPr>
            <a:lvl4pPr marL="1371257" indent="0">
              <a:buNone/>
              <a:defRPr sz="1000"/>
            </a:lvl4pPr>
            <a:lvl5pPr marL="1828343" indent="0">
              <a:buNone/>
              <a:defRPr sz="1000"/>
            </a:lvl5pPr>
            <a:lvl6pPr marL="2285429" indent="0">
              <a:buNone/>
              <a:defRPr sz="1000"/>
            </a:lvl6pPr>
            <a:lvl7pPr marL="2742514" indent="0">
              <a:buNone/>
              <a:defRPr sz="1000"/>
            </a:lvl7pPr>
            <a:lvl8pPr marL="3199600" indent="0">
              <a:buNone/>
              <a:defRPr sz="1000"/>
            </a:lvl8pPr>
            <a:lvl9pPr marL="3656686"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217"/>
            <a:fld id="{C764DE79-268F-4C1A-8933-263129D2AF90}" type="datetimeFigureOut">
              <a:rPr lang="en-US" smtClean="0">
                <a:solidFill>
                  <a:srgbClr val="FFFFFF"/>
                </a:solidFill>
              </a:rPr>
              <a:pPr defTabSz="914217"/>
              <a:t>7/31/2019</a:t>
            </a:fld>
            <a:endParaRPr lang="en-US" dirty="0">
              <a:solidFill>
                <a:srgbClr val="FFFFFF"/>
              </a:solidFill>
            </a:endParaRPr>
          </a:p>
        </p:txBody>
      </p:sp>
      <p:sp>
        <p:nvSpPr>
          <p:cNvPr id="6" name="Footer Placeholder 5"/>
          <p:cNvSpPr>
            <a:spLocks noGrp="1"/>
          </p:cNvSpPr>
          <p:nvPr>
            <p:ph type="ftr" sz="quarter" idx="11"/>
          </p:nvPr>
        </p:nvSpPr>
        <p:spPr>
          <a:xfrm>
            <a:off x="4038601" y="6356351"/>
            <a:ext cx="4114800" cy="365125"/>
          </a:xfrm>
          <a:prstGeom prst="rect">
            <a:avLst/>
          </a:prstGeom>
        </p:spPr>
        <p:txBody>
          <a:bodyPr/>
          <a:lstStyle/>
          <a:p>
            <a:pPr defTabSz="914217"/>
            <a:endParaRPr lang="en-US" dirty="0">
              <a:solidFill>
                <a:srgbClr val="FFFFFF"/>
              </a:solidFill>
            </a:endParaRPr>
          </a:p>
        </p:txBody>
      </p:sp>
    </p:spTree>
    <p:extLst>
      <p:ext uri="{BB962C8B-B14F-4D97-AF65-F5344CB8AC3E}">
        <p14:creationId xmlns:p14="http://schemas.microsoft.com/office/powerpoint/2010/main" val="4155076339"/>
      </p:ext>
    </p:extLst>
  </p:cSld>
  <p:clrMapOvr>
    <a:masterClrMapping/>
  </p:clrMapOvr>
  <p:hf hdr="0" ftr="0" dt="0"/>
</p:sldLayout>
</file>

<file path=ppt/slideLayouts/slideLayout2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a:prstGeom prst="rect">
            <a:avLst/>
          </a:prstGeom>
        </p:spPr>
        <p:txBody>
          <a:bodyPr anchor="b"/>
          <a:lstStyle>
            <a:lvl1pPr>
              <a:defRPr sz="3199"/>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199"/>
            </a:lvl1pPr>
            <a:lvl2pPr marL="457086" indent="0">
              <a:buNone/>
              <a:defRPr sz="2800"/>
            </a:lvl2pPr>
            <a:lvl3pPr marL="914172" indent="0">
              <a:buNone/>
              <a:defRPr sz="2400"/>
            </a:lvl3pPr>
            <a:lvl4pPr marL="1371257" indent="0">
              <a:buNone/>
              <a:defRPr sz="2000"/>
            </a:lvl4pPr>
            <a:lvl5pPr marL="1828343" indent="0">
              <a:buNone/>
              <a:defRPr sz="2000"/>
            </a:lvl5pPr>
            <a:lvl6pPr marL="2285429" indent="0">
              <a:buNone/>
              <a:defRPr sz="2000"/>
            </a:lvl6pPr>
            <a:lvl7pPr marL="2742514" indent="0">
              <a:buNone/>
              <a:defRPr sz="2000"/>
            </a:lvl7pPr>
            <a:lvl8pPr marL="3199600" indent="0">
              <a:buNone/>
              <a:defRPr sz="2000"/>
            </a:lvl8pPr>
            <a:lvl9pPr marL="3656686"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600"/>
            </a:lvl1pPr>
            <a:lvl2pPr marL="457086" indent="0">
              <a:buNone/>
              <a:defRPr sz="1400"/>
            </a:lvl2pPr>
            <a:lvl3pPr marL="914172" indent="0">
              <a:buNone/>
              <a:defRPr sz="1200"/>
            </a:lvl3pPr>
            <a:lvl4pPr marL="1371257" indent="0">
              <a:buNone/>
              <a:defRPr sz="1000"/>
            </a:lvl4pPr>
            <a:lvl5pPr marL="1828343" indent="0">
              <a:buNone/>
              <a:defRPr sz="1000"/>
            </a:lvl5pPr>
            <a:lvl6pPr marL="2285429" indent="0">
              <a:buNone/>
              <a:defRPr sz="1000"/>
            </a:lvl6pPr>
            <a:lvl7pPr marL="2742514" indent="0">
              <a:buNone/>
              <a:defRPr sz="1000"/>
            </a:lvl7pPr>
            <a:lvl8pPr marL="3199600" indent="0">
              <a:buNone/>
              <a:defRPr sz="1000"/>
            </a:lvl8pPr>
            <a:lvl9pPr marL="3656686"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217"/>
            <a:fld id="{C764DE79-268F-4C1A-8933-263129D2AF90}" type="datetimeFigureOut">
              <a:rPr lang="en-US" smtClean="0">
                <a:solidFill>
                  <a:srgbClr val="FFFFFF"/>
                </a:solidFill>
              </a:rPr>
              <a:pPr defTabSz="914217"/>
              <a:t>7/31/2019</a:t>
            </a:fld>
            <a:endParaRPr lang="en-US" dirty="0">
              <a:solidFill>
                <a:srgbClr val="FFFFFF"/>
              </a:solidFill>
            </a:endParaRPr>
          </a:p>
        </p:txBody>
      </p:sp>
      <p:sp>
        <p:nvSpPr>
          <p:cNvPr id="6" name="Footer Placeholder 5"/>
          <p:cNvSpPr>
            <a:spLocks noGrp="1"/>
          </p:cNvSpPr>
          <p:nvPr>
            <p:ph type="ftr" sz="quarter" idx="11"/>
          </p:nvPr>
        </p:nvSpPr>
        <p:spPr>
          <a:xfrm>
            <a:off x="4038601" y="6356351"/>
            <a:ext cx="4114800" cy="365125"/>
          </a:xfrm>
          <a:prstGeom prst="rect">
            <a:avLst/>
          </a:prstGeom>
        </p:spPr>
        <p:txBody>
          <a:bodyPr/>
          <a:lstStyle/>
          <a:p>
            <a:pPr defTabSz="914217"/>
            <a:endParaRPr lang="en-US" dirty="0">
              <a:solidFill>
                <a:srgbClr val="FFFFFF"/>
              </a:solidFill>
            </a:endParaRPr>
          </a:p>
        </p:txBody>
      </p:sp>
    </p:spTree>
    <p:extLst>
      <p:ext uri="{BB962C8B-B14F-4D97-AF65-F5344CB8AC3E}">
        <p14:creationId xmlns:p14="http://schemas.microsoft.com/office/powerpoint/2010/main" val="2075787797"/>
      </p:ext>
    </p:extLst>
  </p:cSld>
  <p:clrMapOvr>
    <a:masterClrMapping/>
  </p:clrMapOvr>
  <p:hf hdr="0" ftr="0" dt="0"/>
</p:sldLayout>
</file>

<file path=ppt/slideLayouts/slideLayout2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1" y="365126"/>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217"/>
            <a:fld id="{C764DE79-268F-4C1A-8933-263129D2AF90}" type="datetimeFigureOut">
              <a:rPr lang="en-US" smtClean="0">
                <a:solidFill>
                  <a:srgbClr val="FFFFFF"/>
                </a:solidFill>
              </a:rPr>
              <a:pPr defTabSz="914217"/>
              <a:t>7/31/2019</a:t>
            </a:fld>
            <a:endParaRPr lang="en-US" dirty="0">
              <a:solidFill>
                <a:srgbClr val="FFFFFF"/>
              </a:solidFill>
            </a:endParaRPr>
          </a:p>
        </p:txBody>
      </p:sp>
      <p:sp>
        <p:nvSpPr>
          <p:cNvPr id="5" name="Footer Placeholder 4"/>
          <p:cNvSpPr>
            <a:spLocks noGrp="1"/>
          </p:cNvSpPr>
          <p:nvPr>
            <p:ph type="ftr" sz="quarter" idx="11"/>
          </p:nvPr>
        </p:nvSpPr>
        <p:spPr>
          <a:xfrm>
            <a:off x="4038601" y="6356351"/>
            <a:ext cx="4114800" cy="365125"/>
          </a:xfrm>
          <a:prstGeom prst="rect">
            <a:avLst/>
          </a:prstGeom>
        </p:spPr>
        <p:txBody>
          <a:bodyPr/>
          <a:lstStyle/>
          <a:p>
            <a:pPr defTabSz="914217"/>
            <a:endParaRPr lang="en-US" dirty="0">
              <a:solidFill>
                <a:srgbClr val="FFFFFF"/>
              </a:solidFill>
            </a:endParaRPr>
          </a:p>
        </p:txBody>
      </p:sp>
    </p:spTree>
    <p:extLst>
      <p:ext uri="{BB962C8B-B14F-4D97-AF65-F5344CB8AC3E}">
        <p14:creationId xmlns:p14="http://schemas.microsoft.com/office/powerpoint/2010/main" val="1447341890"/>
      </p:ext>
    </p:extLst>
  </p:cSld>
  <p:clrMapOvr>
    <a:masterClrMapping/>
  </p:clrMapOvr>
  <p:hf hdr="0" ftr="0" dt="0"/>
</p:sldLayout>
</file>

<file path=ppt/slideLayouts/slideLayout2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217"/>
            <a:fld id="{C764DE79-268F-4C1A-8933-263129D2AF90}" type="datetimeFigureOut">
              <a:rPr lang="en-US" smtClean="0">
                <a:solidFill>
                  <a:srgbClr val="FFFFFF"/>
                </a:solidFill>
              </a:rPr>
              <a:pPr defTabSz="914217"/>
              <a:t>7/31/2019</a:t>
            </a:fld>
            <a:endParaRPr lang="en-US" dirty="0">
              <a:solidFill>
                <a:srgbClr val="FFFFFF"/>
              </a:solidFill>
            </a:endParaRPr>
          </a:p>
        </p:txBody>
      </p:sp>
      <p:sp>
        <p:nvSpPr>
          <p:cNvPr id="5" name="Footer Placeholder 4"/>
          <p:cNvSpPr>
            <a:spLocks noGrp="1"/>
          </p:cNvSpPr>
          <p:nvPr>
            <p:ph type="ftr" sz="quarter" idx="11"/>
          </p:nvPr>
        </p:nvSpPr>
        <p:spPr>
          <a:xfrm>
            <a:off x="4038601" y="6356351"/>
            <a:ext cx="4114800" cy="365125"/>
          </a:xfrm>
          <a:prstGeom prst="rect">
            <a:avLst/>
          </a:prstGeom>
        </p:spPr>
        <p:txBody>
          <a:bodyPr/>
          <a:lstStyle/>
          <a:p>
            <a:pPr defTabSz="914217"/>
            <a:endParaRPr lang="en-US" dirty="0">
              <a:solidFill>
                <a:srgbClr val="FFFFFF"/>
              </a:solidFill>
            </a:endParaRPr>
          </a:p>
        </p:txBody>
      </p:sp>
    </p:spTree>
    <p:extLst>
      <p:ext uri="{BB962C8B-B14F-4D97-AF65-F5344CB8AC3E}">
        <p14:creationId xmlns:p14="http://schemas.microsoft.com/office/powerpoint/2010/main" val="2560815534"/>
      </p:ext>
    </p:extLst>
  </p:cSld>
  <p:clrMapOvr>
    <a:masterClrMapping/>
  </p:clrMapOvr>
  <p:hf hdr="0" ftr="0" dt="0"/>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Big Image Placeholder">
    <p:spTree>
      <p:nvGrpSpPr>
        <p:cNvPr id="1" name=""/>
        <p:cNvGrpSpPr/>
        <p:nvPr/>
      </p:nvGrpSpPr>
      <p:grpSpPr>
        <a:xfrm>
          <a:off x="0" y="0"/>
          <a:ext cx="0" cy="0"/>
          <a:chOff x="0" y="0"/>
          <a:chExt cx="0" cy="0"/>
        </a:xfrm>
      </p:grpSpPr>
      <p:sp>
        <p:nvSpPr>
          <p:cNvPr id="17" name="Picture Placeholder 13"/>
          <p:cNvSpPr>
            <a:spLocks noGrp="1"/>
          </p:cNvSpPr>
          <p:nvPr>
            <p:ph type="pic" sz="quarter" idx="13"/>
          </p:nvPr>
        </p:nvSpPr>
        <p:spPr>
          <a:xfrm>
            <a:off x="-24454" y="0"/>
            <a:ext cx="12216454" cy="6858000"/>
          </a:xfrm>
          <a:effectLst/>
        </p:spPr>
        <p:txBody>
          <a:bodyPr>
            <a:normAutofit/>
          </a:bodyPr>
          <a:lstStyle>
            <a:lvl1pPr marL="0" indent="0">
              <a:buNone/>
              <a:defRPr sz="2100">
                <a:ln>
                  <a:noFill/>
                </a:ln>
                <a:solidFill>
                  <a:schemeClr val="bg1">
                    <a:lumMod val="85000"/>
                  </a:schemeClr>
                </a:solidFill>
              </a:defRPr>
            </a:lvl1pPr>
          </a:lstStyle>
          <a:p>
            <a:endParaRPr lang="en-US" dirty="0"/>
          </a:p>
        </p:txBody>
      </p:sp>
      <p:sp>
        <p:nvSpPr>
          <p:cNvPr id="2" name="Rectangle 1"/>
          <p:cNvSpPr/>
          <p:nvPr userDrawn="1"/>
        </p:nvSpPr>
        <p:spPr>
          <a:xfrm>
            <a:off x="30318" y="6156252"/>
            <a:ext cx="2288184" cy="669851"/>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defTabSz="914217"/>
            <a:endParaRPr lang="en-US">
              <a:solidFill>
                <a:srgbClr val="737572"/>
              </a:solidFill>
            </a:endParaRPr>
          </a:p>
        </p:txBody>
      </p:sp>
    </p:spTree>
    <p:extLst>
      <p:ext uri="{BB962C8B-B14F-4D97-AF65-F5344CB8AC3E}">
        <p14:creationId xmlns:p14="http://schemas.microsoft.com/office/powerpoint/2010/main" val="1200128412"/>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1_Big Image Placeholder">
    <p:spTree>
      <p:nvGrpSpPr>
        <p:cNvPr id="1" name=""/>
        <p:cNvGrpSpPr/>
        <p:nvPr/>
      </p:nvGrpSpPr>
      <p:grpSpPr>
        <a:xfrm>
          <a:off x="0" y="0"/>
          <a:ext cx="0" cy="0"/>
          <a:chOff x="0" y="0"/>
          <a:chExt cx="0" cy="0"/>
        </a:xfrm>
      </p:grpSpPr>
      <p:sp>
        <p:nvSpPr>
          <p:cNvPr id="4" name="Picture Placeholder 13"/>
          <p:cNvSpPr>
            <a:spLocks noGrp="1"/>
          </p:cNvSpPr>
          <p:nvPr>
            <p:ph type="pic" sz="quarter" idx="13"/>
          </p:nvPr>
        </p:nvSpPr>
        <p:spPr>
          <a:xfrm>
            <a:off x="6335581" y="1338133"/>
            <a:ext cx="5027335" cy="4231382"/>
          </a:xfrm>
          <a:effectLst/>
        </p:spPr>
        <p:txBody>
          <a:bodyPr>
            <a:normAutofit/>
          </a:bodyPr>
          <a:lstStyle>
            <a:lvl1pPr marL="0" indent="0">
              <a:buNone/>
              <a:defRPr sz="2100">
                <a:ln>
                  <a:noFill/>
                </a:ln>
                <a:solidFill>
                  <a:schemeClr val="bg1">
                    <a:lumMod val="85000"/>
                  </a:schemeClr>
                </a:solidFill>
              </a:defRPr>
            </a:lvl1pPr>
          </a:lstStyle>
          <a:p>
            <a:endParaRPr lang="en-US" dirty="0"/>
          </a:p>
        </p:txBody>
      </p:sp>
    </p:spTree>
    <p:extLst>
      <p:ext uri="{BB962C8B-B14F-4D97-AF65-F5344CB8AC3E}">
        <p14:creationId xmlns:p14="http://schemas.microsoft.com/office/powerpoint/2010/main" val="1781830886"/>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New MacBook 2015">
    <p:spTree>
      <p:nvGrpSpPr>
        <p:cNvPr id="1" name=""/>
        <p:cNvGrpSpPr/>
        <p:nvPr/>
      </p:nvGrpSpPr>
      <p:grpSpPr>
        <a:xfrm>
          <a:off x="0" y="0"/>
          <a:ext cx="0" cy="0"/>
          <a:chOff x="0" y="0"/>
          <a:chExt cx="0" cy="0"/>
        </a:xfrm>
      </p:grpSpPr>
      <p:sp>
        <p:nvSpPr>
          <p:cNvPr id="6" name="Picture Placeholder 2"/>
          <p:cNvSpPr>
            <a:spLocks noGrp="1"/>
          </p:cNvSpPr>
          <p:nvPr>
            <p:ph type="pic" sz="quarter" idx="11"/>
          </p:nvPr>
        </p:nvSpPr>
        <p:spPr>
          <a:xfrm>
            <a:off x="3740527" y="1749778"/>
            <a:ext cx="4643899" cy="2926520"/>
          </a:xfrm>
          <a:solidFill>
            <a:schemeClr val="bg1">
              <a:lumMod val="95000"/>
            </a:schemeClr>
          </a:solidFill>
        </p:spPr>
        <p:txBody>
          <a:bodyPr>
            <a:normAutofit/>
          </a:bodyPr>
          <a:lstStyle>
            <a:lvl1pPr marL="0" indent="0">
              <a:buNone/>
              <a:defRPr sz="1400">
                <a:latin typeface="Lato Light"/>
                <a:cs typeface="Lato Light"/>
              </a:defRPr>
            </a:lvl1pPr>
          </a:lstStyle>
          <a:p>
            <a:endParaRPr lang="en-US"/>
          </a:p>
        </p:txBody>
      </p:sp>
      <p:sp>
        <p:nvSpPr>
          <p:cNvPr id="9" name="Picture Placeholder 2"/>
          <p:cNvSpPr>
            <a:spLocks noGrp="1"/>
          </p:cNvSpPr>
          <p:nvPr>
            <p:ph type="pic" sz="quarter" idx="12"/>
          </p:nvPr>
        </p:nvSpPr>
        <p:spPr>
          <a:xfrm>
            <a:off x="7855376" y="3143439"/>
            <a:ext cx="2166413" cy="1365243"/>
          </a:xfrm>
          <a:solidFill>
            <a:schemeClr val="bg1">
              <a:lumMod val="95000"/>
            </a:schemeClr>
          </a:solidFill>
        </p:spPr>
        <p:txBody>
          <a:bodyPr>
            <a:normAutofit/>
          </a:bodyPr>
          <a:lstStyle>
            <a:lvl1pPr marL="0" indent="0">
              <a:buNone/>
              <a:defRPr sz="1400">
                <a:latin typeface="Lato Light"/>
                <a:cs typeface="Lato Light"/>
              </a:defRPr>
            </a:lvl1pPr>
          </a:lstStyle>
          <a:p>
            <a:endParaRPr lang="en-US"/>
          </a:p>
        </p:txBody>
      </p:sp>
      <p:sp>
        <p:nvSpPr>
          <p:cNvPr id="10" name="Picture Placeholder 2"/>
          <p:cNvSpPr>
            <a:spLocks noGrp="1"/>
          </p:cNvSpPr>
          <p:nvPr>
            <p:ph type="pic" sz="quarter" idx="13"/>
          </p:nvPr>
        </p:nvSpPr>
        <p:spPr>
          <a:xfrm>
            <a:off x="1955957" y="3129328"/>
            <a:ext cx="2166413" cy="1365243"/>
          </a:xfrm>
          <a:solidFill>
            <a:schemeClr val="bg1">
              <a:lumMod val="95000"/>
            </a:schemeClr>
          </a:solidFill>
        </p:spPr>
        <p:txBody>
          <a:bodyPr>
            <a:normAutofit/>
          </a:bodyPr>
          <a:lstStyle>
            <a:lvl1pPr marL="0" indent="0">
              <a:buNone/>
              <a:defRPr sz="1400">
                <a:latin typeface="Lato Light"/>
                <a:cs typeface="Lato Light"/>
              </a:defRPr>
            </a:lvl1pPr>
          </a:lstStyle>
          <a:p>
            <a:endParaRPr lang="en-US"/>
          </a:p>
        </p:txBody>
      </p:sp>
    </p:spTree>
    <p:extLst>
      <p:ext uri="{BB962C8B-B14F-4D97-AF65-F5344CB8AC3E}">
        <p14:creationId xmlns:p14="http://schemas.microsoft.com/office/powerpoint/2010/main" val="4192076607"/>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Portfolio-2">
    <p:spTree>
      <p:nvGrpSpPr>
        <p:cNvPr id="1" name=""/>
        <p:cNvGrpSpPr/>
        <p:nvPr/>
      </p:nvGrpSpPr>
      <p:grpSpPr>
        <a:xfrm>
          <a:off x="0" y="0"/>
          <a:ext cx="0" cy="0"/>
          <a:chOff x="0" y="0"/>
          <a:chExt cx="0" cy="0"/>
        </a:xfrm>
      </p:grpSpPr>
      <p:sp>
        <p:nvSpPr>
          <p:cNvPr id="15" name="Picture Placeholder 13"/>
          <p:cNvSpPr>
            <a:spLocks noGrp="1" noChangeAspect="1"/>
          </p:cNvSpPr>
          <p:nvPr>
            <p:ph type="pic" sz="quarter" idx="11"/>
          </p:nvPr>
        </p:nvSpPr>
        <p:spPr>
          <a:xfrm>
            <a:off x="3785657" y="1268469"/>
            <a:ext cx="2317411" cy="2315293"/>
          </a:xfrm>
          <a:effectLst/>
        </p:spPr>
        <p:txBody>
          <a:bodyPr rtlCol="0">
            <a:normAutofit/>
          </a:bodyPr>
          <a:lstStyle>
            <a:lvl1pPr marL="0" indent="0">
              <a:buNone/>
              <a:defRPr sz="1800">
                <a:ln>
                  <a:noFill/>
                </a:ln>
                <a:solidFill>
                  <a:schemeClr val="tx1"/>
                </a:solidFill>
                <a:latin typeface="Lato Light"/>
                <a:cs typeface="Lato Light"/>
              </a:defRPr>
            </a:lvl1pPr>
          </a:lstStyle>
          <a:p>
            <a:pPr lvl="0"/>
            <a:endParaRPr lang="en-US" noProof="0" dirty="0"/>
          </a:p>
        </p:txBody>
      </p:sp>
      <p:sp>
        <p:nvSpPr>
          <p:cNvPr id="17" name="Picture Placeholder 13"/>
          <p:cNvSpPr>
            <a:spLocks noGrp="1" noChangeAspect="1"/>
          </p:cNvSpPr>
          <p:nvPr>
            <p:ph type="pic" sz="quarter" idx="13"/>
          </p:nvPr>
        </p:nvSpPr>
        <p:spPr>
          <a:xfrm>
            <a:off x="6169719" y="1278732"/>
            <a:ext cx="4695167" cy="4690877"/>
          </a:xfrm>
          <a:effectLst/>
        </p:spPr>
        <p:txBody>
          <a:bodyPr rtlCol="0">
            <a:normAutofit/>
          </a:bodyPr>
          <a:lstStyle>
            <a:lvl1pPr marL="0" indent="0">
              <a:buNone/>
              <a:defRPr sz="1800">
                <a:ln>
                  <a:noFill/>
                </a:ln>
                <a:solidFill>
                  <a:schemeClr val="tx1"/>
                </a:solidFill>
                <a:latin typeface="Lato Light"/>
                <a:cs typeface="Lato Light"/>
              </a:defRPr>
            </a:lvl1pPr>
          </a:lstStyle>
          <a:p>
            <a:pPr lvl="0"/>
            <a:endParaRPr lang="en-US" noProof="0" dirty="0"/>
          </a:p>
        </p:txBody>
      </p:sp>
      <p:sp>
        <p:nvSpPr>
          <p:cNvPr id="13" name="Picture Placeholder 13"/>
          <p:cNvSpPr>
            <a:spLocks noGrp="1" noChangeAspect="1"/>
          </p:cNvSpPr>
          <p:nvPr>
            <p:ph type="pic" sz="quarter" idx="16"/>
          </p:nvPr>
        </p:nvSpPr>
        <p:spPr>
          <a:xfrm>
            <a:off x="1397693" y="3654316"/>
            <a:ext cx="2317411" cy="2315295"/>
          </a:xfrm>
          <a:effectLst/>
        </p:spPr>
        <p:txBody>
          <a:bodyPr rtlCol="0">
            <a:normAutofit/>
          </a:bodyPr>
          <a:lstStyle>
            <a:lvl1pPr marL="0" indent="0">
              <a:buNone/>
              <a:defRPr sz="1800">
                <a:ln>
                  <a:noFill/>
                </a:ln>
                <a:solidFill>
                  <a:schemeClr val="tx1"/>
                </a:solidFill>
                <a:latin typeface="Lato Light"/>
                <a:cs typeface="Lato Light"/>
              </a:defRPr>
            </a:lvl1pPr>
          </a:lstStyle>
          <a:p>
            <a:pPr lvl="0"/>
            <a:endParaRPr lang="en-US" noProof="0" dirty="0"/>
          </a:p>
        </p:txBody>
      </p:sp>
    </p:spTree>
    <p:extLst>
      <p:ext uri="{BB962C8B-B14F-4D97-AF65-F5344CB8AC3E}">
        <p14:creationId xmlns:p14="http://schemas.microsoft.com/office/powerpoint/2010/main" val="975855990"/>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2_Portfolio 3">
    <p:spTree>
      <p:nvGrpSpPr>
        <p:cNvPr id="1" name=""/>
        <p:cNvGrpSpPr/>
        <p:nvPr/>
      </p:nvGrpSpPr>
      <p:grpSpPr>
        <a:xfrm>
          <a:off x="0" y="0"/>
          <a:ext cx="0" cy="0"/>
          <a:chOff x="0" y="0"/>
          <a:chExt cx="0" cy="0"/>
        </a:xfrm>
      </p:grpSpPr>
      <p:sp>
        <p:nvSpPr>
          <p:cNvPr id="14" name="Picture Placeholder 13"/>
          <p:cNvSpPr>
            <a:spLocks noGrp="1"/>
          </p:cNvSpPr>
          <p:nvPr>
            <p:ph type="pic" sz="quarter" idx="10"/>
          </p:nvPr>
        </p:nvSpPr>
        <p:spPr>
          <a:xfrm>
            <a:off x="5595089" y="0"/>
            <a:ext cx="6596911" cy="6858000"/>
          </a:xfrm>
          <a:effectLst/>
        </p:spPr>
        <p:txBody>
          <a:bodyPr>
            <a:normAutofit/>
          </a:bodyPr>
          <a:lstStyle>
            <a:lvl1pPr marL="0" indent="0">
              <a:buNone/>
              <a:defRPr sz="2150">
                <a:ln>
                  <a:noFill/>
                </a:ln>
                <a:solidFill>
                  <a:schemeClr val="tx1"/>
                </a:solidFill>
                <a:latin typeface="Lato Light"/>
                <a:cs typeface="Lato Light"/>
              </a:defRPr>
            </a:lvl1pPr>
          </a:lstStyle>
          <a:p>
            <a:endParaRPr lang="en-US"/>
          </a:p>
        </p:txBody>
      </p:sp>
    </p:spTree>
    <p:extLst>
      <p:ext uri="{BB962C8B-B14F-4D97-AF65-F5344CB8AC3E}">
        <p14:creationId xmlns:p14="http://schemas.microsoft.com/office/powerpoint/2010/main" val="2163794861"/>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417171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2_Title and Footer">
    <p:spTree>
      <p:nvGrpSpPr>
        <p:cNvPr id="1" name=""/>
        <p:cNvGrpSpPr/>
        <p:nvPr/>
      </p:nvGrpSpPr>
      <p:grpSpPr>
        <a:xfrm>
          <a:off x="0" y="0"/>
          <a:ext cx="0" cy="0"/>
          <a:chOff x="0" y="0"/>
          <a:chExt cx="0" cy="0"/>
        </a:xfrm>
      </p:grpSpPr>
      <p:sp>
        <p:nvSpPr>
          <p:cNvPr id="9" name="Picture Placeholder 2"/>
          <p:cNvSpPr>
            <a:spLocks noGrp="1"/>
          </p:cNvSpPr>
          <p:nvPr>
            <p:ph type="pic" sz="quarter" idx="11"/>
          </p:nvPr>
        </p:nvSpPr>
        <p:spPr>
          <a:xfrm>
            <a:off x="2" y="0"/>
            <a:ext cx="12210292" cy="6858000"/>
          </a:xfrm>
          <a:solidFill>
            <a:schemeClr val="tx1">
              <a:lumMod val="20000"/>
              <a:lumOff val="80000"/>
            </a:schemeClr>
          </a:solidFill>
        </p:spPr>
        <p:txBody>
          <a:bodyPr rtlCol="0">
            <a:normAutofit/>
          </a:bodyPr>
          <a:lstStyle>
            <a:lvl1pPr marL="0" indent="0">
              <a:buNone/>
              <a:defRPr sz="1450">
                <a:latin typeface="Lato Light"/>
                <a:cs typeface="Lato Light"/>
              </a:defRPr>
            </a:lvl1pPr>
          </a:lstStyle>
          <a:p>
            <a:pPr lvl="0"/>
            <a:endParaRPr lang="en-US" noProof="0" dirty="0"/>
          </a:p>
        </p:txBody>
      </p:sp>
      <p:sp>
        <p:nvSpPr>
          <p:cNvPr id="3" name="Date Placeholder 3"/>
          <p:cNvSpPr>
            <a:spLocks noGrp="1"/>
          </p:cNvSpPr>
          <p:nvPr>
            <p:ph type="dt" sz="half" idx="12"/>
          </p:nvPr>
        </p:nvSpPr>
        <p:spPr>
          <a:xfrm>
            <a:off x="609917" y="8333584"/>
            <a:ext cx="2844747" cy="365126"/>
          </a:xfrm>
          <a:prstGeom prst="rect">
            <a:avLst/>
          </a:prstGeom>
        </p:spPr>
        <p:txBody>
          <a:bodyPr lIns="223017" tIns="111562" rIns="223017" bIns="111562"/>
          <a:lstStyle>
            <a:lvl1pPr defTabSz="835569" eaLnBrk="1" fontAlgn="auto" hangingPunct="1">
              <a:spcBef>
                <a:spcPts val="0"/>
              </a:spcBef>
              <a:spcAft>
                <a:spcPts val="0"/>
              </a:spcAft>
              <a:defRPr sz="1850">
                <a:solidFill>
                  <a:srgbClr val="737572"/>
                </a:solidFill>
                <a:latin typeface="Calibri"/>
                <a:ea typeface="+mn-ea"/>
              </a:defRPr>
            </a:lvl1pPr>
          </a:lstStyle>
          <a:p>
            <a:pPr>
              <a:defRPr/>
            </a:pPr>
            <a:r>
              <a:rPr lang="en-US" dirty="0"/>
              <a:t>www.bestppt.com</a:t>
            </a:r>
          </a:p>
        </p:txBody>
      </p:sp>
    </p:spTree>
    <p:extLst>
      <p:ext uri="{BB962C8B-B14F-4D97-AF65-F5344CB8AC3E}">
        <p14:creationId xmlns:p14="http://schemas.microsoft.com/office/powerpoint/2010/main" val="1781390339"/>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13" name="Picture Placeholder 12"/>
          <p:cNvSpPr>
            <a:spLocks noGrp="1"/>
          </p:cNvSpPr>
          <p:nvPr>
            <p:ph type="pic" sz="quarter" idx="10"/>
          </p:nvPr>
        </p:nvSpPr>
        <p:spPr>
          <a:xfrm>
            <a:off x="620869" y="1531742"/>
            <a:ext cx="2722370" cy="2427646"/>
          </a:xfrm>
          <a:prstGeom prst="rect">
            <a:avLst/>
          </a:prstGeom>
        </p:spPr>
        <p:txBody>
          <a:bodyPr>
            <a:normAutofit/>
          </a:bodyPr>
          <a:lstStyle>
            <a:lvl1pPr>
              <a:defRPr sz="1400">
                <a:solidFill>
                  <a:schemeClr val="tx1"/>
                </a:solidFill>
              </a:defRPr>
            </a:lvl1pPr>
          </a:lstStyle>
          <a:p>
            <a:endParaRPr lang="en-US" dirty="0"/>
          </a:p>
        </p:txBody>
      </p:sp>
      <p:sp>
        <p:nvSpPr>
          <p:cNvPr id="14" name="Picture Placeholder 12"/>
          <p:cNvSpPr>
            <a:spLocks noGrp="1"/>
          </p:cNvSpPr>
          <p:nvPr>
            <p:ph type="pic" sz="quarter" idx="11"/>
          </p:nvPr>
        </p:nvSpPr>
        <p:spPr>
          <a:xfrm>
            <a:off x="3359828" y="1531742"/>
            <a:ext cx="2722370" cy="2427646"/>
          </a:xfrm>
          <a:prstGeom prst="rect">
            <a:avLst/>
          </a:prstGeom>
        </p:spPr>
        <p:txBody>
          <a:bodyPr>
            <a:normAutofit/>
          </a:bodyPr>
          <a:lstStyle>
            <a:lvl1pPr>
              <a:defRPr sz="1400">
                <a:solidFill>
                  <a:schemeClr val="tx1"/>
                </a:solidFill>
              </a:defRPr>
            </a:lvl1pPr>
          </a:lstStyle>
          <a:p>
            <a:endParaRPr lang="en-US" dirty="0"/>
          </a:p>
        </p:txBody>
      </p:sp>
      <p:sp>
        <p:nvSpPr>
          <p:cNvPr id="15" name="Picture Placeholder 12"/>
          <p:cNvSpPr>
            <a:spLocks noGrp="1"/>
          </p:cNvSpPr>
          <p:nvPr>
            <p:ph type="pic" sz="quarter" idx="12"/>
          </p:nvPr>
        </p:nvSpPr>
        <p:spPr>
          <a:xfrm>
            <a:off x="6098788" y="1531742"/>
            <a:ext cx="2722370" cy="2427646"/>
          </a:xfrm>
          <a:prstGeom prst="rect">
            <a:avLst/>
          </a:prstGeom>
        </p:spPr>
        <p:txBody>
          <a:bodyPr>
            <a:normAutofit/>
          </a:bodyPr>
          <a:lstStyle>
            <a:lvl1pPr>
              <a:defRPr sz="1400">
                <a:solidFill>
                  <a:schemeClr val="tx1"/>
                </a:solidFill>
              </a:defRPr>
            </a:lvl1pPr>
          </a:lstStyle>
          <a:p>
            <a:endParaRPr lang="en-US" dirty="0"/>
          </a:p>
        </p:txBody>
      </p:sp>
      <p:sp>
        <p:nvSpPr>
          <p:cNvPr id="16" name="Picture Placeholder 12"/>
          <p:cNvSpPr>
            <a:spLocks noGrp="1"/>
          </p:cNvSpPr>
          <p:nvPr>
            <p:ph type="pic" sz="quarter" idx="13"/>
          </p:nvPr>
        </p:nvSpPr>
        <p:spPr>
          <a:xfrm>
            <a:off x="8839148" y="1531742"/>
            <a:ext cx="2722370" cy="2427646"/>
          </a:xfrm>
          <a:prstGeom prst="rect">
            <a:avLst/>
          </a:prstGeom>
        </p:spPr>
        <p:txBody>
          <a:bodyPr>
            <a:normAutofit/>
          </a:bodyPr>
          <a:lstStyle>
            <a:lvl1pPr>
              <a:defRPr sz="1400">
                <a:solidFill>
                  <a:schemeClr val="tx1"/>
                </a:solidFill>
              </a:defRPr>
            </a:lvl1pPr>
          </a:lstStyle>
          <a:p>
            <a:endParaRPr lang="en-US" dirty="0"/>
          </a:p>
        </p:txBody>
      </p:sp>
      <p:sp>
        <p:nvSpPr>
          <p:cNvPr id="17" name="Picture Placeholder 12"/>
          <p:cNvSpPr>
            <a:spLocks noGrp="1"/>
          </p:cNvSpPr>
          <p:nvPr>
            <p:ph type="pic" sz="quarter" idx="14"/>
          </p:nvPr>
        </p:nvSpPr>
        <p:spPr>
          <a:xfrm>
            <a:off x="620869" y="3976719"/>
            <a:ext cx="2722370" cy="2427646"/>
          </a:xfrm>
          <a:prstGeom prst="rect">
            <a:avLst/>
          </a:prstGeom>
        </p:spPr>
        <p:txBody>
          <a:bodyPr>
            <a:normAutofit/>
          </a:bodyPr>
          <a:lstStyle>
            <a:lvl1pPr>
              <a:defRPr sz="1400">
                <a:solidFill>
                  <a:schemeClr val="tx1"/>
                </a:solidFill>
              </a:defRPr>
            </a:lvl1pPr>
          </a:lstStyle>
          <a:p>
            <a:endParaRPr lang="en-US" dirty="0"/>
          </a:p>
        </p:txBody>
      </p:sp>
      <p:sp>
        <p:nvSpPr>
          <p:cNvPr id="18" name="Picture Placeholder 12"/>
          <p:cNvSpPr>
            <a:spLocks noGrp="1"/>
          </p:cNvSpPr>
          <p:nvPr>
            <p:ph type="pic" sz="quarter" idx="15"/>
          </p:nvPr>
        </p:nvSpPr>
        <p:spPr>
          <a:xfrm>
            <a:off x="3359828" y="3976719"/>
            <a:ext cx="2722370" cy="2427646"/>
          </a:xfrm>
          <a:prstGeom prst="rect">
            <a:avLst/>
          </a:prstGeom>
        </p:spPr>
        <p:txBody>
          <a:bodyPr>
            <a:normAutofit/>
          </a:bodyPr>
          <a:lstStyle>
            <a:lvl1pPr>
              <a:defRPr sz="1400">
                <a:solidFill>
                  <a:schemeClr val="tx1"/>
                </a:solidFill>
              </a:defRPr>
            </a:lvl1pPr>
          </a:lstStyle>
          <a:p>
            <a:endParaRPr lang="en-US" dirty="0"/>
          </a:p>
        </p:txBody>
      </p:sp>
      <p:sp>
        <p:nvSpPr>
          <p:cNvPr id="19" name="Picture Placeholder 12"/>
          <p:cNvSpPr>
            <a:spLocks noGrp="1"/>
          </p:cNvSpPr>
          <p:nvPr>
            <p:ph type="pic" sz="quarter" idx="16"/>
          </p:nvPr>
        </p:nvSpPr>
        <p:spPr>
          <a:xfrm>
            <a:off x="6098788" y="3976719"/>
            <a:ext cx="2722370" cy="2427646"/>
          </a:xfrm>
          <a:prstGeom prst="rect">
            <a:avLst/>
          </a:prstGeom>
        </p:spPr>
        <p:txBody>
          <a:bodyPr>
            <a:normAutofit/>
          </a:bodyPr>
          <a:lstStyle>
            <a:lvl1pPr>
              <a:defRPr sz="1400">
                <a:solidFill>
                  <a:schemeClr val="tx1"/>
                </a:solidFill>
              </a:defRPr>
            </a:lvl1pPr>
          </a:lstStyle>
          <a:p>
            <a:endParaRPr lang="en-US" dirty="0"/>
          </a:p>
        </p:txBody>
      </p:sp>
      <p:sp>
        <p:nvSpPr>
          <p:cNvPr id="20" name="Picture Placeholder 12"/>
          <p:cNvSpPr>
            <a:spLocks noGrp="1"/>
          </p:cNvSpPr>
          <p:nvPr>
            <p:ph type="pic" sz="quarter" idx="17"/>
          </p:nvPr>
        </p:nvSpPr>
        <p:spPr>
          <a:xfrm>
            <a:off x="8839148" y="3976719"/>
            <a:ext cx="2722370" cy="2427646"/>
          </a:xfrm>
          <a:prstGeom prst="rect">
            <a:avLst/>
          </a:prstGeom>
        </p:spPr>
        <p:txBody>
          <a:bodyPr>
            <a:normAutofit/>
          </a:bodyPr>
          <a:lstStyle>
            <a:lvl1pPr>
              <a:defRPr sz="1400">
                <a:solidFill>
                  <a:schemeClr val="tx1"/>
                </a:solidFill>
              </a:defRPr>
            </a:lvl1pPr>
          </a:lstStyle>
          <a:p>
            <a:endParaRPr lang="en-US" dirty="0"/>
          </a:p>
        </p:txBody>
      </p:sp>
    </p:spTree>
    <p:extLst>
      <p:ext uri="{BB962C8B-B14F-4D97-AF65-F5344CB8AC3E}">
        <p14:creationId xmlns:p14="http://schemas.microsoft.com/office/powerpoint/2010/main" val="242349079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2_Big Image Placeholder">
    <p:spTree>
      <p:nvGrpSpPr>
        <p:cNvPr id="1" name=""/>
        <p:cNvGrpSpPr/>
        <p:nvPr/>
      </p:nvGrpSpPr>
      <p:grpSpPr>
        <a:xfrm>
          <a:off x="0" y="0"/>
          <a:ext cx="0" cy="0"/>
          <a:chOff x="0" y="0"/>
          <a:chExt cx="0" cy="0"/>
        </a:xfrm>
      </p:grpSpPr>
      <p:sp>
        <p:nvSpPr>
          <p:cNvPr id="4" name="Picture Placeholder 13"/>
          <p:cNvSpPr>
            <a:spLocks noGrp="1" noChangeAspect="1"/>
          </p:cNvSpPr>
          <p:nvPr>
            <p:ph type="pic" sz="quarter" idx="13"/>
          </p:nvPr>
        </p:nvSpPr>
        <p:spPr>
          <a:xfrm>
            <a:off x="771039" y="1492438"/>
            <a:ext cx="2057936" cy="2057400"/>
          </a:xfrm>
          <a:prstGeom prst="ellipse">
            <a:avLst/>
          </a:prstGeom>
          <a:effectLst/>
        </p:spPr>
        <p:txBody>
          <a:bodyPr rtlCol="0">
            <a:normAutofit/>
          </a:bodyPr>
          <a:lstStyle>
            <a:lvl1pPr marL="0" indent="0">
              <a:buNone/>
              <a:defRPr sz="1350">
                <a:ln>
                  <a:noFill/>
                </a:ln>
                <a:solidFill>
                  <a:schemeClr val="bg1">
                    <a:lumMod val="85000"/>
                  </a:schemeClr>
                </a:solidFill>
              </a:defRPr>
            </a:lvl1pPr>
          </a:lstStyle>
          <a:p>
            <a:pPr lvl="0"/>
            <a:endParaRPr lang="en-US" noProof="0" dirty="0"/>
          </a:p>
        </p:txBody>
      </p:sp>
      <p:sp>
        <p:nvSpPr>
          <p:cNvPr id="11" name="Picture Placeholder 13"/>
          <p:cNvSpPr>
            <a:spLocks noGrp="1" noChangeAspect="1"/>
          </p:cNvSpPr>
          <p:nvPr>
            <p:ph type="pic" sz="quarter" idx="14"/>
          </p:nvPr>
        </p:nvSpPr>
        <p:spPr>
          <a:xfrm>
            <a:off x="3649925" y="1492438"/>
            <a:ext cx="2057936" cy="2057400"/>
          </a:xfrm>
          <a:prstGeom prst="ellipse">
            <a:avLst/>
          </a:prstGeom>
          <a:effectLst/>
        </p:spPr>
        <p:txBody>
          <a:bodyPr rtlCol="0">
            <a:normAutofit/>
          </a:bodyPr>
          <a:lstStyle>
            <a:lvl1pPr marL="0" indent="0">
              <a:buNone/>
              <a:defRPr sz="1350">
                <a:ln>
                  <a:noFill/>
                </a:ln>
                <a:solidFill>
                  <a:schemeClr val="bg1">
                    <a:lumMod val="85000"/>
                  </a:schemeClr>
                </a:solidFill>
              </a:defRPr>
            </a:lvl1pPr>
          </a:lstStyle>
          <a:p>
            <a:pPr lvl="0"/>
            <a:endParaRPr lang="en-US" noProof="0" dirty="0"/>
          </a:p>
        </p:txBody>
      </p:sp>
      <p:sp>
        <p:nvSpPr>
          <p:cNvPr id="12" name="Picture Placeholder 13"/>
          <p:cNvSpPr>
            <a:spLocks noGrp="1" noChangeAspect="1"/>
          </p:cNvSpPr>
          <p:nvPr>
            <p:ph type="pic" sz="quarter" idx="15"/>
          </p:nvPr>
        </p:nvSpPr>
        <p:spPr>
          <a:xfrm>
            <a:off x="6479017" y="1492438"/>
            <a:ext cx="2057936" cy="2057400"/>
          </a:xfrm>
          <a:prstGeom prst="ellipse">
            <a:avLst/>
          </a:prstGeom>
          <a:effectLst/>
        </p:spPr>
        <p:txBody>
          <a:bodyPr rtlCol="0">
            <a:normAutofit/>
          </a:bodyPr>
          <a:lstStyle>
            <a:lvl1pPr marL="0" indent="0">
              <a:buNone/>
              <a:defRPr sz="1350">
                <a:ln>
                  <a:noFill/>
                </a:ln>
                <a:solidFill>
                  <a:schemeClr val="bg1">
                    <a:lumMod val="85000"/>
                  </a:schemeClr>
                </a:solidFill>
              </a:defRPr>
            </a:lvl1pPr>
          </a:lstStyle>
          <a:p>
            <a:pPr lvl="0"/>
            <a:endParaRPr lang="en-US" noProof="0" dirty="0"/>
          </a:p>
        </p:txBody>
      </p:sp>
      <p:sp>
        <p:nvSpPr>
          <p:cNvPr id="13" name="Picture Placeholder 13"/>
          <p:cNvSpPr>
            <a:spLocks noGrp="1" noChangeAspect="1"/>
          </p:cNvSpPr>
          <p:nvPr>
            <p:ph type="pic" sz="quarter" idx="16"/>
          </p:nvPr>
        </p:nvSpPr>
        <p:spPr>
          <a:xfrm>
            <a:off x="9303331" y="1492438"/>
            <a:ext cx="2057936" cy="2057400"/>
          </a:xfrm>
          <a:prstGeom prst="ellipse">
            <a:avLst/>
          </a:prstGeom>
          <a:effectLst/>
        </p:spPr>
        <p:txBody>
          <a:bodyPr rtlCol="0">
            <a:normAutofit/>
          </a:bodyPr>
          <a:lstStyle>
            <a:lvl1pPr marL="0" indent="0">
              <a:buNone/>
              <a:defRPr sz="1350">
                <a:ln>
                  <a:noFill/>
                </a:ln>
                <a:solidFill>
                  <a:schemeClr val="bg1">
                    <a:lumMod val="85000"/>
                  </a:schemeClr>
                </a:solidFill>
              </a:defRPr>
            </a:lvl1pPr>
          </a:lstStyle>
          <a:p>
            <a:pPr lvl="0"/>
            <a:endParaRPr lang="en-US" noProof="0" dirty="0"/>
          </a:p>
        </p:txBody>
      </p:sp>
    </p:spTree>
    <p:extLst>
      <p:ext uri="{BB962C8B-B14F-4D97-AF65-F5344CB8AC3E}">
        <p14:creationId xmlns:p14="http://schemas.microsoft.com/office/powerpoint/2010/main" val="234396577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3_Big Image Placeholder">
    <p:spTree>
      <p:nvGrpSpPr>
        <p:cNvPr id="1" name=""/>
        <p:cNvGrpSpPr/>
        <p:nvPr/>
      </p:nvGrpSpPr>
      <p:grpSpPr>
        <a:xfrm>
          <a:off x="0" y="0"/>
          <a:ext cx="0" cy="0"/>
          <a:chOff x="0" y="0"/>
          <a:chExt cx="0" cy="0"/>
        </a:xfrm>
      </p:grpSpPr>
      <p:sp>
        <p:nvSpPr>
          <p:cNvPr id="4" name="Picture Placeholder 13"/>
          <p:cNvSpPr>
            <a:spLocks noGrp="1" noChangeAspect="1"/>
          </p:cNvSpPr>
          <p:nvPr>
            <p:ph type="pic" sz="quarter" idx="13"/>
          </p:nvPr>
        </p:nvSpPr>
        <p:spPr>
          <a:xfrm>
            <a:off x="1148941" y="1264000"/>
            <a:ext cx="1371957" cy="1371600"/>
          </a:xfrm>
          <a:prstGeom prst="ellipse">
            <a:avLst/>
          </a:prstGeom>
          <a:effectLst/>
        </p:spPr>
        <p:txBody>
          <a:bodyPr rtlCol="0">
            <a:normAutofit/>
          </a:bodyPr>
          <a:lstStyle>
            <a:lvl1pPr marL="0" indent="0">
              <a:buNone/>
              <a:defRPr sz="1350">
                <a:ln>
                  <a:noFill/>
                </a:ln>
                <a:solidFill>
                  <a:schemeClr val="bg1">
                    <a:lumMod val="85000"/>
                  </a:schemeClr>
                </a:solidFill>
              </a:defRPr>
            </a:lvl1pPr>
          </a:lstStyle>
          <a:p>
            <a:pPr lvl="0"/>
            <a:endParaRPr lang="en-US" noProof="0" dirty="0"/>
          </a:p>
        </p:txBody>
      </p:sp>
      <p:sp>
        <p:nvSpPr>
          <p:cNvPr id="18" name="Picture Placeholder 13"/>
          <p:cNvSpPr>
            <a:spLocks noGrp="1" noChangeAspect="1"/>
          </p:cNvSpPr>
          <p:nvPr>
            <p:ph type="pic" sz="quarter" idx="14"/>
          </p:nvPr>
        </p:nvSpPr>
        <p:spPr>
          <a:xfrm>
            <a:off x="4044849" y="1264000"/>
            <a:ext cx="1371957" cy="1371600"/>
          </a:xfrm>
          <a:prstGeom prst="ellipse">
            <a:avLst/>
          </a:prstGeom>
          <a:effectLst/>
        </p:spPr>
        <p:txBody>
          <a:bodyPr rtlCol="0">
            <a:normAutofit/>
          </a:bodyPr>
          <a:lstStyle>
            <a:lvl1pPr marL="0" indent="0">
              <a:buNone/>
              <a:defRPr sz="1350">
                <a:ln>
                  <a:noFill/>
                </a:ln>
                <a:solidFill>
                  <a:schemeClr val="bg1">
                    <a:lumMod val="85000"/>
                  </a:schemeClr>
                </a:solidFill>
              </a:defRPr>
            </a:lvl1pPr>
          </a:lstStyle>
          <a:p>
            <a:pPr lvl="0"/>
            <a:endParaRPr lang="en-US" noProof="0" dirty="0"/>
          </a:p>
        </p:txBody>
      </p:sp>
      <p:sp>
        <p:nvSpPr>
          <p:cNvPr id="21" name="Picture Placeholder 13"/>
          <p:cNvSpPr>
            <a:spLocks noGrp="1" noChangeAspect="1"/>
          </p:cNvSpPr>
          <p:nvPr>
            <p:ph type="pic" sz="quarter" idx="15"/>
          </p:nvPr>
        </p:nvSpPr>
        <p:spPr>
          <a:xfrm>
            <a:off x="6873124" y="1264000"/>
            <a:ext cx="1371957" cy="1371600"/>
          </a:xfrm>
          <a:prstGeom prst="ellipse">
            <a:avLst/>
          </a:prstGeom>
          <a:effectLst/>
        </p:spPr>
        <p:txBody>
          <a:bodyPr rtlCol="0">
            <a:normAutofit/>
          </a:bodyPr>
          <a:lstStyle>
            <a:lvl1pPr marL="0" indent="0">
              <a:buNone/>
              <a:defRPr sz="1350">
                <a:ln>
                  <a:noFill/>
                </a:ln>
                <a:solidFill>
                  <a:schemeClr val="bg1">
                    <a:lumMod val="85000"/>
                  </a:schemeClr>
                </a:solidFill>
              </a:defRPr>
            </a:lvl1pPr>
          </a:lstStyle>
          <a:p>
            <a:pPr lvl="0"/>
            <a:endParaRPr lang="en-US" noProof="0" dirty="0"/>
          </a:p>
        </p:txBody>
      </p:sp>
      <p:sp>
        <p:nvSpPr>
          <p:cNvPr id="22" name="Picture Placeholder 13"/>
          <p:cNvSpPr>
            <a:spLocks noGrp="1" noChangeAspect="1"/>
          </p:cNvSpPr>
          <p:nvPr>
            <p:ph type="pic" sz="quarter" idx="16"/>
          </p:nvPr>
        </p:nvSpPr>
        <p:spPr>
          <a:xfrm>
            <a:off x="9688452" y="1264000"/>
            <a:ext cx="1371957" cy="1371600"/>
          </a:xfrm>
          <a:prstGeom prst="ellipse">
            <a:avLst/>
          </a:prstGeom>
          <a:effectLst/>
        </p:spPr>
        <p:txBody>
          <a:bodyPr rtlCol="0">
            <a:normAutofit/>
          </a:bodyPr>
          <a:lstStyle>
            <a:lvl1pPr marL="0" indent="0">
              <a:buNone/>
              <a:defRPr sz="1350">
                <a:ln>
                  <a:noFill/>
                </a:ln>
                <a:solidFill>
                  <a:schemeClr val="bg1">
                    <a:lumMod val="85000"/>
                  </a:schemeClr>
                </a:solidFill>
              </a:defRPr>
            </a:lvl1pPr>
          </a:lstStyle>
          <a:p>
            <a:pPr lvl="0"/>
            <a:endParaRPr lang="en-US" noProof="0" dirty="0"/>
          </a:p>
        </p:txBody>
      </p:sp>
      <p:sp>
        <p:nvSpPr>
          <p:cNvPr id="27" name="Picture Placeholder 13"/>
          <p:cNvSpPr>
            <a:spLocks noGrp="1" noChangeAspect="1"/>
          </p:cNvSpPr>
          <p:nvPr>
            <p:ph type="pic" sz="quarter" idx="17"/>
          </p:nvPr>
        </p:nvSpPr>
        <p:spPr>
          <a:xfrm>
            <a:off x="1148941" y="3784294"/>
            <a:ext cx="1371957" cy="1371600"/>
          </a:xfrm>
          <a:prstGeom prst="ellipse">
            <a:avLst/>
          </a:prstGeom>
          <a:effectLst/>
        </p:spPr>
        <p:txBody>
          <a:bodyPr rtlCol="0">
            <a:normAutofit/>
          </a:bodyPr>
          <a:lstStyle>
            <a:lvl1pPr marL="0" indent="0">
              <a:buNone/>
              <a:defRPr sz="1350">
                <a:ln>
                  <a:noFill/>
                </a:ln>
                <a:solidFill>
                  <a:schemeClr val="bg1">
                    <a:lumMod val="85000"/>
                  </a:schemeClr>
                </a:solidFill>
              </a:defRPr>
            </a:lvl1pPr>
          </a:lstStyle>
          <a:p>
            <a:pPr lvl="0"/>
            <a:endParaRPr lang="en-US" noProof="0" dirty="0"/>
          </a:p>
        </p:txBody>
      </p:sp>
      <p:sp>
        <p:nvSpPr>
          <p:cNvPr id="28" name="Picture Placeholder 13"/>
          <p:cNvSpPr>
            <a:spLocks noGrp="1" noChangeAspect="1"/>
          </p:cNvSpPr>
          <p:nvPr>
            <p:ph type="pic" sz="quarter" idx="18"/>
          </p:nvPr>
        </p:nvSpPr>
        <p:spPr>
          <a:xfrm>
            <a:off x="4044849" y="3784294"/>
            <a:ext cx="1371957" cy="1371600"/>
          </a:xfrm>
          <a:prstGeom prst="ellipse">
            <a:avLst/>
          </a:prstGeom>
          <a:effectLst/>
        </p:spPr>
        <p:txBody>
          <a:bodyPr rtlCol="0">
            <a:normAutofit/>
          </a:bodyPr>
          <a:lstStyle>
            <a:lvl1pPr marL="0" indent="0">
              <a:buNone/>
              <a:defRPr sz="1350">
                <a:ln>
                  <a:noFill/>
                </a:ln>
                <a:solidFill>
                  <a:schemeClr val="bg1">
                    <a:lumMod val="85000"/>
                  </a:schemeClr>
                </a:solidFill>
              </a:defRPr>
            </a:lvl1pPr>
          </a:lstStyle>
          <a:p>
            <a:pPr lvl="0"/>
            <a:endParaRPr lang="en-US" noProof="0" dirty="0"/>
          </a:p>
        </p:txBody>
      </p:sp>
      <p:sp>
        <p:nvSpPr>
          <p:cNvPr id="29" name="Picture Placeholder 13"/>
          <p:cNvSpPr>
            <a:spLocks noGrp="1" noChangeAspect="1"/>
          </p:cNvSpPr>
          <p:nvPr>
            <p:ph type="pic" sz="quarter" idx="19"/>
          </p:nvPr>
        </p:nvSpPr>
        <p:spPr>
          <a:xfrm>
            <a:off x="6873124" y="3784294"/>
            <a:ext cx="1371957" cy="1371600"/>
          </a:xfrm>
          <a:prstGeom prst="ellipse">
            <a:avLst/>
          </a:prstGeom>
          <a:effectLst/>
        </p:spPr>
        <p:txBody>
          <a:bodyPr rtlCol="0">
            <a:normAutofit/>
          </a:bodyPr>
          <a:lstStyle>
            <a:lvl1pPr marL="0" indent="0">
              <a:buNone/>
              <a:defRPr sz="1350">
                <a:ln>
                  <a:noFill/>
                </a:ln>
                <a:solidFill>
                  <a:schemeClr val="bg1">
                    <a:lumMod val="85000"/>
                  </a:schemeClr>
                </a:solidFill>
              </a:defRPr>
            </a:lvl1pPr>
          </a:lstStyle>
          <a:p>
            <a:pPr lvl="0"/>
            <a:endParaRPr lang="en-US" noProof="0" dirty="0"/>
          </a:p>
        </p:txBody>
      </p:sp>
      <p:sp>
        <p:nvSpPr>
          <p:cNvPr id="30" name="Picture Placeholder 13"/>
          <p:cNvSpPr>
            <a:spLocks noGrp="1" noChangeAspect="1"/>
          </p:cNvSpPr>
          <p:nvPr>
            <p:ph type="pic" sz="quarter" idx="20"/>
          </p:nvPr>
        </p:nvSpPr>
        <p:spPr>
          <a:xfrm>
            <a:off x="9688452" y="3784294"/>
            <a:ext cx="1371957" cy="1371600"/>
          </a:xfrm>
          <a:prstGeom prst="ellipse">
            <a:avLst/>
          </a:prstGeom>
          <a:effectLst/>
        </p:spPr>
        <p:txBody>
          <a:bodyPr rtlCol="0">
            <a:normAutofit/>
          </a:bodyPr>
          <a:lstStyle>
            <a:lvl1pPr marL="0" indent="0">
              <a:buNone/>
              <a:defRPr sz="1350">
                <a:ln>
                  <a:noFill/>
                </a:ln>
                <a:solidFill>
                  <a:schemeClr val="bg1">
                    <a:lumMod val="85000"/>
                  </a:schemeClr>
                </a:solidFill>
              </a:defRPr>
            </a:lvl1pPr>
          </a:lstStyle>
          <a:p>
            <a:pPr lvl="0"/>
            <a:endParaRPr lang="en-US" noProof="0" dirty="0"/>
          </a:p>
        </p:txBody>
      </p:sp>
    </p:spTree>
    <p:extLst>
      <p:ext uri="{BB962C8B-B14F-4D97-AF65-F5344CB8AC3E}">
        <p14:creationId xmlns:p14="http://schemas.microsoft.com/office/powerpoint/2010/main" val="1503290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3"/>
            <a:ext cx="10515600" cy="2852738"/>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622"/>
            <a:ext cx="10515600" cy="1500187"/>
          </a:xfrm>
        </p:spPr>
        <p:txBody>
          <a:bodyPr/>
          <a:lstStyle>
            <a:lvl1pPr marL="0" indent="0">
              <a:buNone/>
              <a:defRPr sz="2400">
                <a:solidFill>
                  <a:schemeClr val="tx1">
                    <a:tint val="75000"/>
                  </a:schemeClr>
                </a:solidFill>
              </a:defRPr>
            </a:lvl1pPr>
            <a:lvl2pPr marL="419760" indent="0">
              <a:buNone/>
              <a:defRPr sz="2000">
                <a:solidFill>
                  <a:schemeClr val="tx1">
                    <a:tint val="75000"/>
                  </a:schemeClr>
                </a:solidFill>
              </a:defRPr>
            </a:lvl2pPr>
            <a:lvl3pPr marL="839465" indent="0">
              <a:buNone/>
              <a:defRPr sz="1850">
                <a:solidFill>
                  <a:schemeClr val="tx1">
                    <a:tint val="75000"/>
                  </a:schemeClr>
                </a:solidFill>
              </a:defRPr>
            </a:lvl3pPr>
            <a:lvl4pPr marL="1259155" indent="0">
              <a:buNone/>
              <a:defRPr sz="1600">
                <a:solidFill>
                  <a:schemeClr val="tx1">
                    <a:tint val="75000"/>
                  </a:schemeClr>
                </a:solidFill>
              </a:defRPr>
            </a:lvl4pPr>
            <a:lvl5pPr marL="1678860" indent="0">
              <a:buNone/>
              <a:defRPr sz="1600">
                <a:solidFill>
                  <a:schemeClr val="tx1">
                    <a:tint val="75000"/>
                  </a:schemeClr>
                </a:solidFill>
              </a:defRPr>
            </a:lvl5pPr>
            <a:lvl6pPr marL="2098561" indent="0">
              <a:buNone/>
              <a:defRPr sz="1600">
                <a:solidFill>
                  <a:schemeClr val="tx1">
                    <a:tint val="75000"/>
                  </a:schemeClr>
                </a:solidFill>
              </a:defRPr>
            </a:lvl6pPr>
            <a:lvl7pPr marL="2518255" indent="0">
              <a:buNone/>
              <a:defRPr sz="1600">
                <a:solidFill>
                  <a:schemeClr val="tx1">
                    <a:tint val="75000"/>
                  </a:schemeClr>
                </a:solidFill>
              </a:defRPr>
            </a:lvl7pPr>
            <a:lvl8pPr marL="2937945" indent="0">
              <a:buNone/>
              <a:defRPr sz="1600">
                <a:solidFill>
                  <a:schemeClr val="tx1">
                    <a:tint val="75000"/>
                  </a:schemeClr>
                </a:solidFill>
              </a:defRPr>
            </a:lvl8pPr>
            <a:lvl9pPr marL="3357657"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508"/>
            <a:ext cx="2743200" cy="365126"/>
          </a:xfrm>
          <a:prstGeom prst="rect">
            <a:avLst/>
          </a:prstGeom>
        </p:spPr>
        <p:txBody>
          <a:bodyPr lIns="83689" tIns="42001" rIns="83689" bIns="42001"/>
          <a:lstStyle/>
          <a:p>
            <a:fld id="{C764DE79-268F-4C1A-8933-263129D2AF90}" type="datetimeFigureOut">
              <a:rPr lang="en-US" dirty="0"/>
              <a:t>7/31/2019</a:t>
            </a:fld>
            <a:endParaRPr lang="en-US" dirty="0"/>
          </a:p>
        </p:txBody>
      </p:sp>
      <p:sp>
        <p:nvSpPr>
          <p:cNvPr id="5" name="Footer Placeholder 4"/>
          <p:cNvSpPr>
            <a:spLocks noGrp="1"/>
          </p:cNvSpPr>
          <p:nvPr>
            <p:ph type="ftr" sz="quarter" idx="11"/>
          </p:nvPr>
        </p:nvSpPr>
        <p:spPr>
          <a:xfrm>
            <a:off x="4038602" y="6356508"/>
            <a:ext cx="4114800" cy="365126"/>
          </a:xfrm>
          <a:prstGeom prst="rect">
            <a:avLst/>
          </a:prstGeom>
        </p:spPr>
        <p:txBody>
          <a:bodyPr lIns="83689" tIns="42001" rIns="83689" bIns="42001"/>
          <a:lstStyle/>
          <a:p>
            <a:endParaRPr lang="en-US" dirty="0"/>
          </a:p>
        </p:txBody>
      </p:sp>
      <p:sp>
        <p:nvSpPr>
          <p:cNvPr id="6" name="Slide Number Placeholder 5"/>
          <p:cNvSpPr>
            <a:spLocks noGrp="1"/>
          </p:cNvSpPr>
          <p:nvPr>
            <p:ph type="sldNum" sz="quarter" idx="12"/>
          </p:nvPr>
        </p:nvSpPr>
        <p:spPr>
          <a:xfrm>
            <a:off x="8610600" y="6356508"/>
            <a:ext cx="2743200" cy="365126"/>
          </a:xfrm>
          <a:prstGeom prst="rect">
            <a:avLst/>
          </a:prstGeom>
        </p:spPr>
        <p:txBody>
          <a:bodyPr lIns="83689" tIns="42001" rIns="83689" bIns="42001"/>
          <a:lstStyle/>
          <a:p>
            <a:fld id="{48F63A3B-78C7-47BE-AE5E-E10140E04643}" type="slidenum">
              <a:rPr lang="en-US" dirty="0"/>
              <a:t>‹#›</a:t>
            </a:fld>
            <a:endParaRPr lang="en-US" dirty="0"/>
          </a:p>
        </p:txBody>
      </p:sp>
    </p:spTree>
    <p:extLst>
      <p:ext uri="{BB962C8B-B14F-4D97-AF65-F5344CB8AC3E}">
        <p14:creationId xmlns:p14="http://schemas.microsoft.com/office/powerpoint/2010/main" val="4016995825"/>
      </p:ext>
    </p:extLst>
  </p:cSld>
  <p:clrMapOvr>
    <a:masterClrMapping/>
  </p:clrMapOvr>
  <p:hf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Blank Slide">
    <p:spTree>
      <p:nvGrpSpPr>
        <p:cNvPr id="1" name=""/>
        <p:cNvGrpSpPr/>
        <p:nvPr/>
      </p:nvGrpSpPr>
      <p:grpSpPr>
        <a:xfrm>
          <a:off x="0" y="0"/>
          <a:ext cx="0" cy="0"/>
          <a:chOff x="0" y="0"/>
          <a:chExt cx="0" cy="0"/>
        </a:xfrm>
      </p:grpSpPr>
      <p:sp>
        <p:nvSpPr>
          <p:cNvPr id="7" name="Rectangle 6"/>
          <p:cNvSpPr/>
          <p:nvPr userDrawn="1"/>
        </p:nvSpPr>
        <p:spPr>
          <a:xfrm>
            <a:off x="567" y="2051053"/>
            <a:ext cx="12184855" cy="480695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lIns="111451" tIns="55753" rIns="111451" bIns="55753" anchor="ctr"/>
          <a:lstStyle/>
          <a:p>
            <a:pPr algn="ctr" defTabSz="835569">
              <a:defRPr/>
            </a:pPr>
            <a:endParaRPr lang="en-US" sz="1850" dirty="0">
              <a:solidFill>
                <a:srgbClr val="FFFFFF"/>
              </a:solidFill>
            </a:endParaRPr>
          </a:p>
        </p:txBody>
      </p:sp>
      <p:sp>
        <p:nvSpPr>
          <p:cNvPr id="15" name="Picture Placeholder 2"/>
          <p:cNvSpPr>
            <a:spLocks noGrp="1"/>
          </p:cNvSpPr>
          <p:nvPr>
            <p:ph type="pic" sz="quarter" idx="11"/>
          </p:nvPr>
        </p:nvSpPr>
        <p:spPr>
          <a:xfrm>
            <a:off x="180" y="2051050"/>
            <a:ext cx="2439829" cy="2381251"/>
          </a:xfrm>
          <a:solidFill>
            <a:schemeClr val="tx1">
              <a:lumMod val="20000"/>
              <a:lumOff val="80000"/>
            </a:schemeClr>
          </a:solidFill>
        </p:spPr>
        <p:txBody>
          <a:bodyPr rtlCol="0">
            <a:normAutofit/>
          </a:bodyPr>
          <a:lstStyle>
            <a:lvl1pPr marL="0" indent="0">
              <a:buNone/>
              <a:defRPr sz="1450">
                <a:latin typeface="Lato Light"/>
                <a:cs typeface="Lato Light"/>
              </a:defRPr>
            </a:lvl1pPr>
          </a:lstStyle>
          <a:p>
            <a:pPr lvl="0"/>
            <a:endParaRPr lang="en-US" noProof="0" dirty="0"/>
          </a:p>
        </p:txBody>
      </p:sp>
      <p:sp>
        <p:nvSpPr>
          <p:cNvPr id="16" name="Picture Placeholder 2"/>
          <p:cNvSpPr>
            <a:spLocks noGrp="1"/>
          </p:cNvSpPr>
          <p:nvPr>
            <p:ph type="pic" sz="quarter" idx="12"/>
          </p:nvPr>
        </p:nvSpPr>
        <p:spPr>
          <a:xfrm>
            <a:off x="4883800" y="2051050"/>
            <a:ext cx="2439829" cy="2381251"/>
          </a:xfrm>
          <a:solidFill>
            <a:schemeClr val="tx1">
              <a:lumMod val="20000"/>
              <a:lumOff val="80000"/>
            </a:schemeClr>
          </a:solidFill>
        </p:spPr>
        <p:txBody>
          <a:bodyPr rtlCol="0">
            <a:normAutofit/>
          </a:bodyPr>
          <a:lstStyle>
            <a:lvl1pPr marL="0" indent="0">
              <a:buNone/>
              <a:defRPr sz="1450">
                <a:latin typeface="Lato Light"/>
                <a:cs typeface="Lato Light"/>
              </a:defRPr>
            </a:lvl1pPr>
          </a:lstStyle>
          <a:p>
            <a:pPr lvl="0"/>
            <a:endParaRPr lang="en-US" noProof="0" dirty="0"/>
          </a:p>
        </p:txBody>
      </p:sp>
      <p:sp>
        <p:nvSpPr>
          <p:cNvPr id="18" name="Picture Placeholder 2"/>
          <p:cNvSpPr>
            <a:spLocks noGrp="1"/>
          </p:cNvSpPr>
          <p:nvPr>
            <p:ph type="pic" sz="quarter" idx="14"/>
          </p:nvPr>
        </p:nvSpPr>
        <p:spPr>
          <a:xfrm>
            <a:off x="2444368" y="4432480"/>
            <a:ext cx="2439829" cy="2425702"/>
          </a:xfrm>
          <a:solidFill>
            <a:schemeClr val="tx1">
              <a:lumMod val="20000"/>
              <a:lumOff val="80000"/>
            </a:schemeClr>
          </a:solidFill>
        </p:spPr>
        <p:txBody>
          <a:bodyPr rtlCol="0">
            <a:normAutofit/>
          </a:bodyPr>
          <a:lstStyle>
            <a:lvl1pPr marL="0" indent="0">
              <a:buNone/>
              <a:defRPr sz="1450">
                <a:latin typeface="Lato Light"/>
                <a:cs typeface="Lato Light"/>
              </a:defRPr>
            </a:lvl1pPr>
          </a:lstStyle>
          <a:p>
            <a:pPr lvl="0"/>
            <a:endParaRPr lang="en-US" noProof="0" dirty="0"/>
          </a:p>
        </p:txBody>
      </p:sp>
      <p:sp>
        <p:nvSpPr>
          <p:cNvPr id="19" name="Picture Placeholder 2"/>
          <p:cNvSpPr>
            <a:spLocks noGrp="1"/>
          </p:cNvSpPr>
          <p:nvPr>
            <p:ph type="pic" sz="quarter" idx="15"/>
          </p:nvPr>
        </p:nvSpPr>
        <p:spPr>
          <a:xfrm>
            <a:off x="9763459" y="2051050"/>
            <a:ext cx="2439829" cy="2381251"/>
          </a:xfrm>
          <a:solidFill>
            <a:schemeClr val="tx1">
              <a:lumMod val="20000"/>
              <a:lumOff val="80000"/>
            </a:schemeClr>
          </a:solidFill>
        </p:spPr>
        <p:txBody>
          <a:bodyPr rtlCol="0">
            <a:normAutofit/>
          </a:bodyPr>
          <a:lstStyle>
            <a:lvl1pPr marL="0" indent="0">
              <a:buNone/>
              <a:defRPr sz="1450">
                <a:latin typeface="Lato Light"/>
                <a:cs typeface="Lato Light"/>
              </a:defRPr>
            </a:lvl1pPr>
          </a:lstStyle>
          <a:p>
            <a:pPr lvl="0"/>
            <a:endParaRPr lang="en-US" noProof="0" dirty="0"/>
          </a:p>
        </p:txBody>
      </p:sp>
      <p:sp>
        <p:nvSpPr>
          <p:cNvPr id="20" name="Picture Placeholder 2"/>
          <p:cNvSpPr>
            <a:spLocks noGrp="1"/>
          </p:cNvSpPr>
          <p:nvPr>
            <p:ph type="pic" sz="quarter" idx="16"/>
          </p:nvPr>
        </p:nvSpPr>
        <p:spPr>
          <a:xfrm>
            <a:off x="7323629" y="4432480"/>
            <a:ext cx="2439829" cy="2425702"/>
          </a:xfrm>
          <a:solidFill>
            <a:schemeClr val="tx1">
              <a:lumMod val="20000"/>
              <a:lumOff val="80000"/>
            </a:schemeClr>
          </a:solidFill>
        </p:spPr>
        <p:txBody>
          <a:bodyPr rtlCol="0">
            <a:normAutofit/>
          </a:bodyPr>
          <a:lstStyle>
            <a:lvl1pPr marL="0" indent="0">
              <a:buNone/>
              <a:defRPr sz="1450">
                <a:latin typeface="Lato Light"/>
                <a:cs typeface="Lato Light"/>
              </a:defRPr>
            </a:lvl1pPr>
          </a:lstStyle>
          <a:p>
            <a:pPr lvl="0"/>
            <a:endParaRPr lang="en-US" noProof="0" dirty="0"/>
          </a:p>
        </p:txBody>
      </p:sp>
      <p:sp>
        <p:nvSpPr>
          <p:cNvPr id="8" name="Date Placeholder 6"/>
          <p:cNvSpPr>
            <a:spLocks noGrp="1"/>
          </p:cNvSpPr>
          <p:nvPr>
            <p:ph type="dt" sz="half" idx="17"/>
          </p:nvPr>
        </p:nvSpPr>
        <p:spPr>
          <a:xfrm>
            <a:off x="609917" y="8333584"/>
            <a:ext cx="2844747" cy="365126"/>
          </a:xfrm>
          <a:prstGeom prst="rect">
            <a:avLst/>
          </a:prstGeom>
        </p:spPr>
        <p:txBody>
          <a:bodyPr lIns="223017" tIns="111562" rIns="223017" bIns="111562"/>
          <a:lstStyle>
            <a:lvl1pPr defTabSz="835569" eaLnBrk="1" fontAlgn="auto" hangingPunct="1">
              <a:spcBef>
                <a:spcPts val="0"/>
              </a:spcBef>
              <a:spcAft>
                <a:spcPts val="0"/>
              </a:spcAft>
              <a:defRPr sz="1850">
                <a:solidFill>
                  <a:srgbClr val="737572"/>
                </a:solidFill>
                <a:latin typeface="Calibri"/>
                <a:ea typeface="+mn-ea"/>
              </a:defRPr>
            </a:lvl1pPr>
          </a:lstStyle>
          <a:p>
            <a:pPr>
              <a:defRPr/>
            </a:pPr>
            <a:r>
              <a:rPr lang="en-US" dirty="0"/>
              <a:t>www.bestppt.com</a:t>
            </a:r>
          </a:p>
        </p:txBody>
      </p:sp>
    </p:spTree>
    <p:extLst>
      <p:ext uri="{BB962C8B-B14F-4D97-AF65-F5344CB8AC3E}">
        <p14:creationId xmlns:p14="http://schemas.microsoft.com/office/powerpoint/2010/main" val="89709639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What our Clients are Saying">
    <p:spTree>
      <p:nvGrpSpPr>
        <p:cNvPr id="1" name=""/>
        <p:cNvGrpSpPr/>
        <p:nvPr/>
      </p:nvGrpSpPr>
      <p:grpSpPr>
        <a:xfrm>
          <a:off x="0" y="0"/>
          <a:ext cx="0" cy="0"/>
          <a:chOff x="0" y="0"/>
          <a:chExt cx="0" cy="0"/>
        </a:xfrm>
      </p:grpSpPr>
      <p:sp>
        <p:nvSpPr>
          <p:cNvPr id="28" name="Picture Placeholder 2"/>
          <p:cNvSpPr>
            <a:spLocks noGrp="1"/>
          </p:cNvSpPr>
          <p:nvPr>
            <p:ph type="pic" sz="quarter" idx="30"/>
          </p:nvPr>
        </p:nvSpPr>
        <p:spPr>
          <a:xfrm>
            <a:off x="1347246" y="1816581"/>
            <a:ext cx="1111152" cy="1110863"/>
          </a:xfrm>
          <a:prstGeom prst="ellipse">
            <a:avLst/>
          </a:prstGeom>
          <a:solidFill>
            <a:schemeClr val="bg1">
              <a:lumMod val="95000"/>
            </a:schemeClr>
          </a:solidFill>
        </p:spPr>
        <p:txBody>
          <a:bodyPr rtlCol="0">
            <a:normAutofit/>
          </a:bodyPr>
          <a:lstStyle>
            <a:lvl1pPr marL="0" indent="0">
              <a:buNone/>
              <a:defRPr sz="1450">
                <a:latin typeface="Lato Light"/>
                <a:cs typeface="Lato Light"/>
              </a:defRPr>
            </a:lvl1pPr>
          </a:lstStyle>
          <a:p>
            <a:pPr lvl="0"/>
            <a:endParaRPr lang="en-US" noProof="0" dirty="0"/>
          </a:p>
        </p:txBody>
      </p:sp>
      <p:sp>
        <p:nvSpPr>
          <p:cNvPr id="29" name="Picture Placeholder 2"/>
          <p:cNvSpPr>
            <a:spLocks noGrp="1"/>
          </p:cNvSpPr>
          <p:nvPr>
            <p:ph type="pic" sz="quarter" idx="31"/>
          </p:nvPr>
        </p:nvSpPr>
        <p:spPr>
          <a:xfrm>
            <a:off x="6511772" y="1816581"/>
            <a:ext cx="1111152" cy="1110863"/>
          </a:xfrm>
          <a:prstGeom prst="ellipse">
            <a:avLst/>
          </a:prstGeom>
          <a:solidFill>
            <a:schemeClr val="bg1">
              <a:lumMod val="95000"/>
            </a:schemeClr>
          </a:solidFill>
        </p:spPr>
        <p:txBody>
          <a:bodyPr rtlCol="0">
            <a:normAutofit/>
          </a:bodyPr>
          <a:lstStyle>
            <a:lvl1pPr marL="0" indent="0">
              <a:buNone/>
              <a:defRPr sz="1450">
                <a:latin typeface="Lato Light"/>
                <a:cs typeface="Lato Light"/>
              </a:defRPr>
            </a:lvl1pPr>
          </a:lstStyle>
          <a:p>
            <a:pPr lvl="0"/>
            <a:endParaRPr lang="en-US" noProof="0" dirty="0"/>
          </a:p>
        </p:txBody>
      </p:sp>
      <p:sp>
        <p:nvSpPr>
          <p:cNvPr id="30" name="Picture Placeholder 2"/>
          <p:cNvSpPr>
            <a:spLocks noGrp="1"/>
          </p:cNvSpPr>
          <p:nvPr>
            <p:ph type="pic" sz="quarter" idx="32"/>
          </p:nvPr>
        </p:nvSpPr>
        <p:spPr>
          <a:xfrm>
            <a:off x="1347246" y="3758413"/>
            <a:ext cx="1111152" cy="1110863"/>
          </a:xfrm>
          <a:prstGeom prst="ellipse">
            <a:avLst/>
          </a:prstGeom>
          <a:solidFill>
            <a:schemeClr val="bg1">
              <a:lumMod val="95000"/>
            </a:schemeClr>
          </a:solidFill>
        </p:spPr>
        <p:txBody>
          <a:bodyPr rtlCol="0">
            <a:normAutofit/>
          </a:bodyPr>
          <a:lstStyle>
            <a:lvl1pPr marL="0" indent="0">
              <a:buNone/>
              <a:defRPr sz="1450">
                <a:latin typeface="Lato Light"/>
                <a:cs typeface="Lato Light"/>
              </a:defRPr>
            </a:lvl1pPr>
          </a:lstStyle>
          <a:p>
            <a:pPr lvl="0"/>
            <a:endParaRPr lang="en-US" noProof="0" dirty="0"/>
          </a:p>
        </p:txBody>
      </p:sp>
      <p:sp>
        <p:nvSpPr>
          <p:cNvPr id="31" name="Picture Placeholder 2"/>
          <p:cNvSpPr>
            <a:spLocks noGrp="1"/>
          </p:cNvSpPr>
          <p:nvPr>
            <p:ph type="pic" sz="quarter" idx="33"/>
          </p:nvPr>
        </p:nvSpPr>
        <p:spPr>
          <a:xfrm>
            <a:off x="6511772" y="3758413"/>
            <a:ext cx="1111152" cy="1110863"/>
          </a:xfrm>
          <a:prstGeom prst="ellipse">
            <a:avLst/>
          </a:prstGeom>
          <a:solidFill>
            <a:schemeClr val="bg1">
              <a:lumMod val="95000"/>
            </a:schemeClr>
          </a:solidFill>
        </p:spPr>
        <p:txBody>
          <a:bodyPr rtlCol="0">
            <a:normAutofit/>
          </a:bodyPr>
          <a:lstStyle>
            <a:lvl1pPr marL="0" indent="0">
              <a:buNone/>
              <a:defRPr sz="1450">
                <a:latin typeface="Lato Light"/>
                <a:cs typeface="Lato Light"/>
              </a:defRPr>
            </a:lvl1pPr>
          </a:lstStyle>
          <a:p>
            <a:pPr lvl="0"/>
            <a:endParaRPr lang="en-US" noProof="0" dirty="0"/>
          </a:p>
        </p:txBody>
      </p:sp>
    </p:spTree>
    <p:extLst>
      <p:ext uri="{BB962C8B-B14F-4D97-AF65-F5344CB8AC3E}">
        <p14:creationId xmlns:p14="http://schemas.microsoft.com/office/powerpoint/2010/main" val="221132076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4_Big Image Placeholder">
    <p:spTree>
      <p:nvGrpSpPr>
        <p:cNvPr id="1" name=""/>
        <p:cNvGrpSpPr/>
        <p:nvPr/>
      </p:nvGrpSpPr>
      <p:grpSpPr>
        <a:xfrm>
          <a:off x="0" y="0"/>
          <a:ext cx="0" cy="0"/>
          <a:chOff x="0" y="0"/>
          <a:chExt cx="0" cy="0"/>
        </a:xfrm>
      </p:grpSpPr>
      <p:sp>
        <p:nvSpPr>
          <p:cNvPr id="4" name="Picture Placeholder 13"/>
          <p:cNvSpPr>
            <a:spLocks noGrp="1"/>
          </p:cNvSpPr>
          <p:nvPr>
            <p:ph type="pic" sz="quarter" idx="13"/>
          </p:nvPr>
        </p:nvSpPr>
        <p:spPr>
          <a:xfrm>
            <a:off x="-997" y="0"/>
            <a:ext cx="6082502" cy="6858000"/>
          </a:xfrm>
          <a:effectLst/>
        </p:spPr>
        <p:txBody>
          <a:bodyPr rtlCol="0">
            <a:normAutofit/>
          </a:bodyPr>
          <a:lstStyle>
            <a:lvl1pPr marL="0" indent="0">
              <a:buNone/>
              <a:defRPr sz="2150">
                <a:ln>
                  <a:noFill/>
                </a:ln>
                <a:solidFill>
                  <a:schemeClr val="bg1">
                    <a:lumMod val="85000"/>
                  </a:schemeClr>
                </a:solidFill>
              </a:defRPr>
            </a:lvl1pPr>
          </a:lstStyle>
          <a:p>
            <a:pPr lvl="0"/>
            <a:endParaRPr lang="en-US" noProof="0" dirty="0"/>
          </a:p>
        </p:txBody>
      </p:sp>
    </p:spTree>
    <p:extLst>
      <p:ext uri="{BB962C8B-B14F-4D97-AF65-F5344CB8AC3E}">
        <p14:creationId xmlns:p14="http://schemas.microsoft.com/office/powerpoint/2010/main" val="420462834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Portfolio 5">
    <p:spTree>
      <p:nvGrpSpPr>
        <p:cNvPr id="1" name=""/>
        <p:cNvGrpSpPr/>
        <p:nvPr/>
      </p:nvGrpSpPr>
      <p:grpSpPr>
        <a:xfrm>
          <a:off x="0" y="0"/>
          <a:ext cx="0" cy="0"/>
          <a:chOff x="0" y="0"/>
          <a:chExt cx="0" cy="0"/>
        </a:xfrm>
      </p:grpSpPr>
      <p:sp>
        <p:nvSpPr>
          <p:cNvPr id="9" name="Picture Placeholder 13"/>
          <p:cNvSpPr>
            <a:spLocks noGrp="1"/>
          </p:cNvSpPr>
          <p:nvPr>
            <p:ph type="pic" sz="quarter" idx="11"/>
          </p:nvPr>
        </p:nvSpPr>
        <p:spPr>
          <a:xfrm>
            <a:off x="3785656" y="1369494"/>
            <a:ext cx="4691264" cy="4701140"/>
          </a:xfrm>
          <a:effectLst/>
        </p:spPr>
        <p:txBody>
          <a:bodyPr rtlCol="0">
            <a:normAutofit/>
          </a:bodyPr>
          <a:lstStyle>
            <a:lvl1pPr marL="0" indent="0">
              <a:buNone/>
              <a:defRPr sz="2250">
                <a:ln>
                  <a:noFill/>
                </a:ln>
                <a:solidFill>
                  <a:schemeClr val="tx1"/>
                </a:solidFill>
                <a:latin typeface="Lato Light"/>
                <a:cs typeface="Lato Light"/>
              </a:defRPr>
            </a:lvl1pPr>
          </a:lstStyle>
          <a:p>
            <a:pPr lvl="0"/>
            <a:endParaRPr lang="en-US" noProof="0" dirty="0"/>
          </a:p>
        </p:txBody>
      </p:sp>
      <p:sp>
        <p:nvSpPr>
          <p:cNvPr id="10" name="Picture Placeholder 13"/>
          <p:cNvSpPr>
            <a:spLocks noGrp="1"/>
          </p:cNvSpPr>
          <p:nvPr>
            <p:ph type="pic" sz="quarter" idx="13"/>
          </p:nvPr>
        </p:nvSpPr>
        <p:spPr>
          <a:xfrm>
            <a:off x="8547655" y="1379765"/>
            <a:ext cx="2317410" cy="2315295"/>
          </a:xfrm>
          <a:effectLst/>
        </p:spPr>
        <p:txBody>
          <a:bodyPr rtlCol="0">
            <a:normAutofit/>
          </a:bodyPr>
          <a:lstStyle>
            <a:lvl1pPr marL="0" indent="0">
              <a:buNone/>
              <a:defRPr sz="2250">
                <a:ln>
                  <a:noFill/>
                </a:ln>
                <a:solidFill>
                  <a:schemeClr val="tx1"/>
                </a:solidFill>
                <a:latin typeface="Lato Light"/>
                <a:cs typeface="Lato Light"/>
              </a:defRPr>
            </a:lvl1pPr>
          </a:lstStyle>
          <a:p>
            <a:pPr lvl="0"/>
            <a:endParaRPr lang="en-US" noProof="0" dirty="0"/>
          </a:p>
        </p:txBody>
      </p:sp>
      <p:sp>
        <p:nvSpPr>
          <p:cNvPr id="13" name="Picture Placeholder 13"/>
          <p:cNvSpPr>
            <a:spLocks noGrp="1"/>
          </p:cNvSpPr>
          <p:nvPr>
            <p:ph type="pic" sz="quarter" idx="17"/>
          </p:nvPr>
        </p:nvSpPr>
        <p:spPr>
          <a:xfrm>
            <a:off x="8547655" y="3755349"/>
            <a:ext cx="2317410" cy="2315295"/>
          </a:xfrm>
          <a:effectLst/>
        </p:spPr>
        <p:txBody>
          <a:bodyPr rtlCol="0">
            <a:normAutofit/>
          </a:bodyPr>
          <a:lstStyle>
            <a:lvl1pPr marL="0" indent="0">
              <a:buNone/>
              <a:defRPr sz="2250">
                <a:ln>
                  <a:noFill/>
                </a:ln>
                <a:solidFill>
                  <a:schemeClr val="tx1"/>
                </a:solidFill>
                <a:latin typeface="Lato Light"/>
                <a:cs typeface="Lato Light"/>
              </a:defRPr>
            </a:lvl1pPr>
          </a:lstStyle>
          <a:p>
            <a:pPr lvl="0"/>
            <a:endParaRPr lang="en-US" noProof="0" dirty="0"/>
          </a:p>
        </p:txBody>
      </p:sp>
      <p:sp>
        <p:nvSpPr>
          <p:cNvPr id="14" name="Picture Placeholder 13"/>
          <p:cNvSpPr>
            <a:spLocks noGrp="1"/>
          </p:cNvSpPr>
          <p:nvPr>
            <p:ph type="pic" sz="quarter" idx="18"/>
          </p:nvPr>
        </p:nvSpPr>
        <p:spPr>
          <a:xfrm>
            <a:off x="1398965" y="1379765"/>
            <a:ext cx="2317410" cy="2315295"/>
          </a:xfrm>
          <a:effectLst/>
        </p:spPr>
        <p:txBody>
          <a:bodyPr rtlCol="0">
            <a:normAutofit/>
          </a:bodyPr>
          <a:lstStyle>
            <a:lvl1pPr marL="0" indent="0">
              <a:buNone/>
              <a:defRPr sz="2250">
                <a:ln>
                  <a:noFill/>
                </a:ln>
                <a:solidFill>
                  <a:schemeClr val="tx1"/>
                </a:solidFill>
                <a:latin typeface="Lato Light"/>
                <a:cs typeface="Lato Light"/>
              </a:defRPr>
            </a:lvl1pPr>
          </a:lstStyle>
          <a:p>
            <a:pPr lvl="0"/>
            <a:endParaRPr lang="en-US" noProof="0" dirty="0"/>
          </a:p>
        </p:txBody>
      </p:sp>
      <p:sp>
        <p:nvSpPr>
          <p:cNvPr id="15" name="Picture Placeholder 13"/>
          <p:cNvSpPr>
            <a:spLocks noGrp="1"/>
          </p:cNvSpPr>
          <p:nvPr>
            <p:ph type="pic" sz="quarter" idx="19"/>
          </p:nvPr>
        </p:nvSpPr>
        <p:spPr>
          <a:xfrm>
            <a:off x="1398965" y="3755349"/>
            <a:ext cx="2317410" cy="2315295"/>
          </a:xfrm>
          <a:effectLst/>
        </p:spPr>
        <p:txBody>
          <a:bodyPr rtlCol="0">
            <a:normAutofit/>
          </a:bodyPr>
          <a:lstStyle>
            <a:lvl1pPr marL="0" indent="0">
              <a:buNone/>
              <a:defRPr sz="2250">
                <a:ln>
                  <a:noFill/>
                </a:ln>
                <a:solidFill>
                  <a:schemeClr val="tx1"/>
                </a:solidFill>
                <a:latin typeface="Lato Light"/>
                <a:cs typeface="Lato Light"/>
              </a:defRPr>
            </a:lvl1pPr>
          </a:lstStyle>
          <a:p>
            <a:pPr lvl="0"/>
            <a:endParaRPr lang="en-US" noProof="0" dirty="0"/>
          </a:p>
        </p:txBody>
      </p:sp>
    </p:spTree>
    <p:extLst>
      <p:ext uri="{BB962C8B-B14F-4D97-AF65-F5344CB8AC3E}">
        <p14:creationId xmlns:p14="http://schemas.microsoft.com/office/powerpoint/2010/main" val="406249351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sp>
        <p:nvSpPr>
          <p:cNvPr id="13" name="Picture Placeholder 12"/>
          <p:cNvSpPr>
            <a:spLocks noGrp="1"/>
          </p:cNvSpPr>
          <p:nvPr>
            <p:ph type="pic" sz="quarter" idx="10"/>
          </p:nvPr>
        </p:nvSpPr>
        <p:spPr>
          <a:xfrm>
            <a:off x="621278" y="1531777"/>
            <a:ext cx="2722369" cy="2427647"/>
          </a:xfrm>
          <a:prstGeom prst="rect">
            <a:avLst/>
          </a:prstGeom>
        </p:spPr>
        <p:txBody>
          <a:bodyPr rtlCol="0">
            <a:normAutofit/>
          </a:bodyPr>
          <a:lstStyle>
            <a:lvl1pPr>
              <a:defRPr sz="1450">
                <a:solidFill>
                  <a:schemeClr val="tx1"/>
                </a:solidFill>
              </a:defRPr>
            </a:lvl1pPr>
          </a:lstStyle>
          <a:p>
            <a:pPr lvl="0"/>
            <a:endParaRPr lang="en-US" noProof="0" dirty="0"/>
          </a:p>
        </p:txBody>
      </p:sp>
      <p:sp>
        <p:nvSpPr>
          <p:cNvPr id="14" name="Picture Placeholder 12"/>
          <p:cNvSpPr>
            <a:spLocks noGrp="1"/>
          </p:cNvSpPr>
          <p:nvPr>
            <p:ph type="pic" sz="quarter" idx="11"/>
          </p:nvPr>
        </p:nvSpPr>
        <p:spPr>
          <a:xfrm>
            <a:off x="3360237" y="1531777"/>
            <a:ext cx="2722369" cy="2427647"/>
          </a:xfrm>
          <a:prstGeom prst="rect">
            <a:avLst/>
          </a:prstGeom>
        </p:spPr>
        <p:txBody>
          <a:bodyPr rtlCol="0">
            <a:normAutofit/>
          </a:bodyPr>
          <a:lstStyle>
            <a:lvl1pPr>
              <a:defRPr sz="1450">
                <a:solidFill>
                  <a:schemeClr val="tx1"/>
                </a:solidFill>
              </a:defRPr>
            </a:lvl1pPr>
          </a:lstStyle>
          <a:p>
            <a:pPr lvl="0"/>
            <a:endParaRPr lang="en-US" noProof="0" dirty="0"/>
          </a:p>
        </p:txBody>
      </p:sp>
      <p:sp>
        <p:nvSpPr>
          <p:cNvPr id="15" name="Picture Placeholder 12"/>
          <p:cNvSpPr>
            <a:spLocks noGrp="1"/>
          </p:cNvSpPr>
          <p:nvPr>
            <p:ph type="pic" sz="quarter" idx="12"/>
          </p:nvPr>
        </p:nvSpPr>
        <p:spPr>
          <a:xfrm>
            <a:off x="6099197" y="1531777"/>
            <a:ext cx="2722369" cy="2427647"/>
          </a:xfrm>
          <a:prstGeom prst="rect">
            <a:avLst/>
          </a:prstGeom>
        </p:spPr>
        <p:txBody>
          <a:bodyPr rtlCol="0">
            <a:normAutofit/>
          </a:bodyPr>
          <a:lstStyle>
            <a:lvl1pPr>
              <a:defRPr sz="1450">
                <a:solidFill>
                  <a:schemeClr val="tx1"/>
                </a:solidFill>
              </a:defRPr>
            </a:lvl1pPr>
          </a:lstStyle>
          <a:p>
            <a:pPr lvl="0"/>
            <a:endParaRPr lang="en-US" noProof="0" dirty="0"/>
          </a:p>
        </p:txBody>
      </p:sp>
      <p:sp>
        <p:nvSpPr>
          <p:cNvPr id="16" name="Picture Placeholder 12"/>
          <p:cNvSpPr>
            <a:spLocks noGrp="1"/>
          </p:cNvSpPr>
          <p:nvPr>
            <p:ph type="pic" sz="quarter" idx="13"/>
          </p:nvPr>
        </p:nvSpPr>
        <p:spPr>
          <a:xfrm>
            <a:off x="8839557" y="1531777"/>
            <a:ext cx="2722369" cy="2427647"/>
          </a:xfrm>
          <a:prstGeom prst="rect">
            <a:avLst/>
          </a:prstGeom>
        </p:spPr>
        <p:txBody>
          <a:bodyPr rtlCol="0">
            <a:normAutofit/>
          </a:bodyPr>
          <a:lstStyle>
            <a:lvl1pPr>
              <a:defRPr sz="1450">
                <a:solidFill>
                  <a:schemeClr val="tx1"/>
                </a:solidFill>
              </a:defRPr>
            </a:lvl1pPr>
          </a:lstStyle>
          <a:p>
            <a:pPr lvl="0"/>
            <a:endParaRPr lang="en-US" noProof="0" dirty="0"/>
          </a:p>
        </p:txBody>
      </p:sp>
      <p:sp>
        <p:nvSpPr>
          <p:cNvPr id="17" name="Picture Placeholder 12"/>
          <p:cNvSpPr>
            <a:spLocks noGrp="1"/>
          </p:cNvSpPr>
          <p:nvPr>
            <p:ph type="pic" sz="quarter" idx="14"/>
          </p:nvPr>
        </p:nvSpPr>
        <p:spPr>
          <a:xfrm>
            <a:off x="621278" y="3976753"/>
            <a:ext cx="2722369" cy="2427647"/>
          </a:xfrm>
          <a:prstGeom prst="rect">
            <a:avLst/>
          </a:prstGeom>
        </p:spPr>
        <p:txBody>
          <a:bodyPr rtlCol="0">
            <a:normAutofit/>
          </a:bodyPr>
          <a:lstStyle>
            <a:lvl1pPr>
              <a:defRPr sz="1450">
                <a:solidFill>
                  <a:schemeClr val="tx1"/>
                </a:solidFill>
              </a:defRPr>
            </a:lvl1pPr>
          </a:lstStyle>
          <a:p>
            <a:pPr lvl="0"/>
            <a:endParaRPr lang="en-US" noProof="0" dirty="0"/>
          </a:p>
        </p:txBody>
      </p:sp>
      <p:sp>
        <p:nvSpPr>
          <p:cNvPr id="18" name="Picture Placeholder 12"/>
          <p:cNvSpPr>
            <a:spLocks noGrp="1"/>
          </p:cNvSpPr>
          <p:nvPr>
            <p:ph type="pic" sz="quarter" idx="15"/>
          </p:nvPr>
        </p:nvSpPr>
        <p:spPr>
          <a:xfrm>
            <a:off x="3360237" y="3976753"/>
            <a:ext cx="2722369" cy="2427647"/>
          </a:xfrm>
          <a:prstGeom prst="rect">
            <a:avLst/>
          </a:prstGeom>
        </p:spPr>
        <p:txBody>
          <a:bodyPr rtlCol="0">
            <a:normAutofit/>
          </a:bodyPr>
          <a:lstStyle>
            <a:lvl1pPr>
              <a:defRPr sz="1450">
                <a:solidFill>
                  <a:schemeClr val="tx1"/>
                </a:solidFill>
              </a:defRPr>
            </a:lvl1pPr>
          </a:lstStyle>
          <a:p>
            <a:pPr lvl="0"/>
            <a:endParaRPr lang="en-US" noProof="0" dirty="0"/>
          </a:p>
        </p:txBody>
      </p:sp>
      <p:sp>
        <p:nvSpPr>
          <p:cNvPr id="19" name="Picture Placeholder 12"/>
          <p:cNvSpPr>
            <a:spLocks noGrp="1"/>
          </p:cNvSpPr>
          <p:nvPr>
            <p:ph type="pic" sz="quarter" idx="16"/>
          </p:nvPr>
        </p:nvSpPr>
        <p:spPr>
          <a:xfrm>
            <a:off x="6099197" y="3976753"/>
            <a:ext cx="2722369" cy="2427647"/>
          </a:xfrm>
          <a:prstGeom prst="rect">
            <a:avLst/>
          </a:prstGeom>
        </p:spPr>
        <p:txBody>
          <a:bodyPr rtlCol="0">
            <a:normAutofit/>
          </a:bodyPr>
          <a:lstStyle>
            <a:lvl1pPr>
              <a:defRPr sz="1450">
                <a:solidFill>
                  <a:schemeClr val="tx1"/>
                </a:solidFill>
              </a:defRPr>
            </a:lvl1pPr>
          </a:lstStyle>
          <a:p>
            <a:pPr lvl="0"/>
            <a:endParaRPr lang="en-US" noProof="0" dirty="0"/>
          </a:p>
        </p:txBody>
      </p:sp>
      <p:sp>
        <p:nvSpPr>
          <p:cNvPr id="20" name="Picture Placeholder 12"/>
          <p:cNvSpPr>
            <a:spLocks noGrp="1"/>
          </p:cNvSpPr>
          <p:nvPr>
            <p:ph type="pic" sz="quarter" idx="17"/>
          </p:nvPr>
        </p:nvSpPr>
        <p:spPr>
          <a:xfrm>
            <a:off x="8839557" y="3976753"/>
            <a:ext cx="2722369" cy="2427647"/>
          </a:xfrm>
          <a:prstGeom prst="rect">
            <a:avLst/>
          </a:prstGeom>
        </p:spPr>
        <p:txBody>
          <a:bodyPr rtlCol="0">
            <a:normAutofit/>
          </a:bodyPr>
          <a:lstStyle>
            <a:lvl1pPr>
              <a:defRPr sz="1450">
                <a:solidFill>
                  <a:schemeClr val="tx1"/>
                </a:solidFill>
              </a:defRPr>
            </a:lvl1pPr>
          </a:lstStyle>
          <a:p>
            <a:pPr lvl="0"/>
            <a:endParaRPr lang="en-US" noProof="0" dirty="0"/>
          </a:p>
        </p:txBody>
      </p:sp>
    </p:spTree>
    <p:extLst>
      <p:ext uri="{BB962C8B-B14F-4D97-AF65-F5344CB8AC3E}">
        <p14:creationId xmlns:p14="http://schemas.microsoft.com/office/powerpoint/2010/main" val="368803037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Portfolio 3">
    <p:spTree>
      <p:nvGrpSpPr>
        <p:cNvPr id="1" name=""/>
        <p:cNvGrpSpPr/>
        <p:nvPr/>
      </p:nvGrpSpPr>
      <p:grpSpPr>
        <a:xfrm>
          <a:off x="0" y="0"/>
          <a:ext cx="0" cy="0"/>
          <a:chOff x="0" y="0"/>
          <a:chExt cx="0" cy="0"/>
        </a:xfrm>
      </p:grpSpPr>
      <p:sp>
        <p:nvSpPr>
          <p:cNvPr id="14" name="Picture Placeholder 13"/>
          <p:cNvSpPr>
            <a:spLocks noGrp="1"/>
          </p:cNvSpPr>
          <p:nvPr>
            <p:ph type="pic" sz="quarter" idx="10"/>
          </p:nvPr>
        </p:nvSpPr>
        <p:spPr>
          <a:xfrm>
            <a:off x="1397874" y="1369492"/>
            <a:ext cx="2317410" cy="4701143"/>
          </a:xfrm>
          <a:effectLst/>
        </p:spPr>
        <p:txBody>
          <a:bodyPr rtlCol="0">
            <a:normAutofit/>
          </a:bodyPr>
          <a:lstStyle>
            <a:lvl1pPr marL="0" indent="0">
              <a:buNone/>
              <a:defRPr sz="2250">
                <a:ln>
                  <a:noFill/>
                </a:ln>
                <a:solidFill>
                  <a:schemeClr val="tx1"/>
                </a:solidFill>
                <a:latin typeface="Lato Light"/>
                <a:cs typeface="Lato Light"/>
              </a:defRPr>
            </a:lvl1pPr>
          </a:lstStyle>
          <a:p>
            <a:pPr lvl="0"/>
            <a:endParaRPr lang="en-US" noProof="0" dirty="0"/>
          </a:p>
        </p:txBody>
      </p:sp>
      <p:sp>
        <p:nvSpPr>
          <p:cNvPr id="15" name="Picture Placeholder 13"/>
          <p:cNvSpPr>
            <a:spLocks noGrp="1"/>
          </p:cNvSpPr>
          <p:nvPr>
            <p:ph type="pic" sz="quarter" idx="11"/>
          </p:nvPr>
        </p:nvSpPr>
        <p:spPr>
          <a:xfrm>
            <a:off x="3785656" y="1369513"/>
            <a:ext cx="4691264" cy="2315295"/>
          </a:xfrm>
          <a:effectLst/>
        </p:spPr>
        <p:txBody>
          <a:bodyPr rtlCol="0">
            <a:normAutofit/>
          </a:bodyPr>
          <a:lstStyle>
            <a:lvl1pPr marL="0" indent="0">
              <a:buNone/>
              <a:defRPr sz="2250">
                <a:ln>
                  <a:noFill/>
                </a:ln>
                <a:solidFill>
                  <a:schemeClr val="tx1"/>
                </a:solidFill>
                <a:latin typeface="Lato Light"/>
                <a:cs typeface="Lato Light"/>
              </a:defRPr>
            </a:lvl1pPr>
          </a:lstStyle>
          <a:p>
            <a:pPr lvl="0"/>
            <a:endParaRPr lang="en-US" noProof="0" dirty="0"/>
          </a:p>
        </p:txBody>
      </p:sp>
      <p:sp>
        <p:nvSpPr>
          <p:cNvPr id="17" name="Picture Placeholder 13"/>
          <p:cNvSpPr>
            <a:spLocks noGrp="1"/>
          </p:cNvSpPr>
          <p:nvPr>
            <p:ph type="pic" sz="quarter" idx="13"/>
          </p:nvPr>
        </p:nvSpPr>
        <p:spPr>
          <a:xfrm>
            <a:off x="8547655" y="1379765"/>
            <a:ext cx="2317410" cy="2315295"/>
          </a:xfrm>
          <a:effectLst/>
        </p:spPr>
        <p:txBody>
          <a:bodyPr rtlCol="0">
            <a:normAutofit/>
          </a:bodyPr>
          <a:lstStyle>
            <a:lvl1pPr marL="0" indent="0">
              <a:buNone/>
              <a:defRPr sz="2250">
                <a:ln>
                  <a:noFill/>
                </a:ln>
                <a:solidFill>
                  <a:schemeClr val="tx1"/>
                </a:solidFill>
                <a:latin typeface="Lato Light"/>
                <a:cs typeface="Lato Light"/>
              </a:defRPr>
            </a:lvl1pPr>
          </a:lstStyle>
          <a:p>
            <a:pPr lvl="0"/>
            <a:endParaRPr lang="en-US" noProof="0" dirty="0"/>
          </a:p>
        </p:txBody>
      </p:sp>
      <p:sp>
        <p:nvSpPr>
          <p:cNvPr id="19" name="Picture Placeholder 13"/>
          <p:cNvSpPr>
            <a:spLocks noGrp="1"/>
          </p:cNvSpPr>
          <p:nvPr>
            <p:ph type="pic" sz="quarter" idx="15"/>
          </p:nvPr>
        </p:nvSpPr>
        <p:spPr>
          <a:xfrm>
            <a:off x="3785838" y="3755349"/>
            <a:ext cx="2317410" cy="2315295"/>
          </a:xfrm>
          <a:effectLst/>
        </p:spPr>
        <p:txBody>
          <a:bodyPr rtlCol="0">
            <a:normAutofit/>
          </a:bodyPr>
          <a:lstStyle>
            <a:lvl1pPr marL="0" indent="0">
              <a:buNone/>
              <a:defRPr sz="2250">
                <a:ln>
                  <a:noFill/>
                </a:ln>
                <a:solidFill>
                  <a:schemeClr val="tx1"/>
                </a:solidFill>
                <a:latin typeface="Lato Light"/>
                <a:cs typeface="Lato Light"/>
              </a:defRPr>
            </a:lvl1pPr>
          </a:lstStyle>
          <a:p>
            <a:pPr lvl="0"/>
            <a:endParaRPr lang="en-US" noProof="0" dirty="0"/>
          </a:p>
        </p:txBody>
      </p:sp>
      <p:sp>
        <p:nvSpPr>
          <p:cNvPr id="20" name="Picture Placeholder 13"/>
          <p:cNvSpPr>
            <a:spLocks noGrp="1"/>
          </p:cNvSpPr>
          <p:nvPr>
            <p:ph type="pic" sz="quarter" idx="16"/>
          </p:nvPr>
        </p:nvSpPr>
        <p:spPr>
          <a:xfrm>
            <a:off x="6159691" y="3755349"/>
            <a:ext cx="2317410" cy="2315295"/>
          </a:xfrm>
          <a:effectLst/>
        </p:spPr>
        <p:txBody>
          <a:bodyPr rtlCol="0">
            <a:normAutofit/>
          </a:bodyPr>
          <a:lstStyle>
            <a:lvl1pPr marL="0" indent="0">
              <a:buNone/>
              <a:defRPr sz="2250">
                <a:ln>
                  <a:noFill/>
                </a:ln>
                <a:solidFill>
                  <a:schemeClr val="tx1"/>
                </a:solidFill>
                <a:latin typeface="Lato Light"/>
                <a:cs typeface="Lato Light"/>
              </a:defRPr>
            </a:lvl1pPr>
          </a:lstStyle>
          <a:p>
            <a:pPr lvl="0"/>
            <a:endParaRPr lang="en-US" noProof="0" dirty="0"/>
          </a:p>
        </p:txBody>
      </p:sp>
      <p:sp>
        <p:nvSpPr>
          <p:cNvPr id="21" name="Picture Placeholder 13"/>
          <p:cNvSpPr>
            <a:spLocks noGrp="1"/>
          </p:cNvSpPr>
          <p:nvPr>
            <p:ph type="pic" sz="quarter" idx="17"/>
          </p:nvPr>
        </p:nvSpPr>
        <p:spPr>
          <a:xfrm>
            <a:off x="8547655" y="3755349"/>
            <a:ext cx="2317410" cy="2315295"/>
          </a:xfrm>
          <a:effectLst/>
        </p:spPr>
        <p:txBody>
          <a:bodyPr rtlCol="0">
            <a:normAutofit/>
          </a:bodyPr>
          <a:lstStyle>
            <a:lvl1pPr marL="0" indent="0">
              <a:buNone/>
              <a:defRPr sz="2250">
                <a:ln>
                  <a:noFill/>
                </a:ln>
                <a:solidFill>
                  <a:schemeClr val="tx1"/>
                </a:solidFill>
                <a:latin typeface="Lato Light"/>
                <a:cs typeface="Lato Light"/>
              </a:defRPr>
            </a:lvl1pPr>
          </a:lstStyle>
          <a:p>
            <a:pPr lvl="0"/>
            <a:endParaRPr lang="en-US" noProof="0" dirty="0"/>
          </a:p>
        </p:txBody>
      </p:sp>
    </p:spTree>
    <p:extLst>
      <p:ext uri="{BB962C8B-B14F-4D97-AF65-F5344CB8AC3E}">
        <p14:creationId xmlns:p14="http://schemas.microsoft.com/office/powerpoint/2010/main" val="340883269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Portfolio-2">
    <p:spTree>
      <p:nvGrpSpPr>
        <p:cNvPr id="1" name=""/>
        <p:cNvGrpSpPr/>
        <p:nvPr/>
      </p:nvGrpSpPr>
      <p:grpSpPr>
        <a:xfrm>
          <a:off x="0" y="0"/>
          <a:ext cx="0" cy="0"/>
          <a:chOff x="0" y="0"/>
          <a:chExt cx="0" cy="0"/>
        </a:xfrm>
      </p:grpSpPr>
      <p:sp>
        <p:nvSpPr>
          <p:cNvPr id="15" name="Picture Placeholder 13"/>
          <p:cNvSpPr>
            <a:spLocks noGrp="1" noChangeAspect="1"/>
          </p:cNvSpPr>
          <p:nvPr>
            <p:ph type="pic" sz="quarter" idx="11"/>
          </p:nvPr>
        </p:nvSpPr>
        <p:spPr>
          <a:xfrm>
            <a:off x="3785838" y="1268477"/>
            <a:ext cx="2317410" cy="2315294"/>
          </a:xfrm>
          <a:effectLst/>
        </p:spPr>
        <p:txBody>
          <a:bodyPr rtlCol="0">
            <a:normAutofit/>
          </a:bodyPr>
          <a:lstStyle>
            <a:lvl1pPr marL="0" indent="0">
              <a:buNone/>
              <a:defRPr sz="1850">
                <a:ln>
                  <a:noFill/>
                </a:ln>
                <a:solidFill>
                  <a:schemeClr val="tx1"/>
                </a:solidFill>
                <a:latin typeface="Lato Light"/>
                <a:cs typeface="Lato Light"/>
              </a:defRPr>
            </a:lvl1pPr>
          </a:lstStyle>
          <a:p>
            <a:pPr lvl="0"/>
            <a:endParaRPr lang="en-US" noProof="0" dirty="0"/>
          </a:p>
        </p:txBody>
      </p:sp>
      <p:sp>
        <p:nvSpPr>
          <p:cNvPr id="17" name="Picture Placeholder 13"/>
          <p:cNvSpPr>
            <a:spLocks noGrp="1" noChangeAspect="1"/>
          </p:cNvSpPr>
          <p:nvPr>
            <p:ph type="pic" sz="quarter" idx="13"/>
          </p:nvPr>
        </p:nvSpPr>
        <p:spPr>
          <a:xfrm>
            <a:off x="6169902" y="1278739"/>
            <a:ext cx="4695167" cy="4690878"/>
          </a:xfrm>
          <a:effectLst/>
        </p:spPr>
        <p:txBody>
          <a:bodyPr rtlCol="0">
            <a:normAutofit/>
          </a:bodyPr>
          <a:lstStyle>
            <a:lvl1pPr marL="0" indent="0">
              <a:buNone/>
              <a:defRPr sz="1850">
                <a:ln>
                  <a:noFill/>
                </a:ln>
                <a:solidFill>
                  <a:schemeClr val="tx1"/>
                </a:solidFill>
                <a:latin typeface="Lato Light"/>
                <a:cs typeface="Lato Light"/>
              </a:defRPr>
            </a:lvl1pPr>
          </a:lstStyle>
          <a:p>
            <a:pPr lvl="0"/>
            <a:endParaRPr lang="en-US" noProof="0" dirty="0"/>
          </a:p>
        </p:txBody>
      </p:sp>
      <p:sp>
        <p:nvSpPr>
          <p:cNvPr id="13" name="Picture Placeholder 13"/>
          <p:cNvSpPr>
            <a:spLocks noGrp="1" noChangeAspect="1"/>
          </p:cNvSpPr>
          <p:nvPr>
            <p:ph type="pic" sz="quarter" idx="16"/>
          </p:nvPr>
        </p:nvSpPr>
        <p:spPr>
          <a:xfrm>
            <a:off x="1397874" y="3654357"/>
            <a:ext cx="2317410" cy="2315295"/>
          </a:xfrm>
          <a:effectLst/>
        </p:spPr>
        <p:txBody>
          <a:bodyPr rtlCol="0">
            <a:normAutofit/>
          </a:bodyPr>
          <a:lstStyle>
            <a:lvl1pPr marL="0" indent="0">
              <a:buNone/>
              <a:defRPr sz="1850">
                <a:ln>
                  <a:noFill/>
                </a:ln>
                <a:solidFill>
                  <a:schemeClr val="tx1"/>
                </a:solidFill>
                <a:latin typeface="Lato Light"/>
                <a:cs typeface="Lato Light"/>
              </a:defRPr>
            </a:lvl1pPr>
          </a:lstStyle>
          <a:p>
            <a:pPr lvl="0"/>
            <a:endParaRPr lang="en-US" noProof="0" dirty="0"/>
          </a:p>
        </p:txBody>
      </p:sp>
    </p:spTree>
    <p:extLst>
      <p:ext uri="{BB962C8B-B14F-4D97-AF65-F5344CB8AC3E}">
        <p14:creationId xmlns:p14="http://schemas.microsoft.com/office/powerpoint/2010/main" val="272583311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5_Section Header">
    <p:spTree>
      <p:nvGrpSpPr>
        <p:cNvPr id="1" name=""/>
        <p:cNvGrpSpPr/>
        <p:nvPr/>
      </p:nvGrpSpPr>
      <p:grpSpPr>
        <a:xfrm>
          <a:off x="0" y="0"/>
          <a:ext cx="0" cy="0"/>
          <a:chOff x="0" y="0"/>
          <a:chExt cx="0" cy="0"/>
        </a:xfrm>
      </p:grpSpPr>
      <p:sp>
        <p:nvSpPr>
          <p:cNvPr id="14" name="Picture Placeholder 12"/>
          <p:cNvSpPr>
            <a:spLocks noGrp="1" noChangeAspect="1"/>
          </p:cNvSpPr>
          <p:nvPr>
            <p:ph type="pic" sz="quarter" idx="11"/>
          </p:nvPr>
        </p:nvSpPr>
        <p:spPr>
          <a:xfrm>
            <a:off x="-40638" y="1572397"/>
            <a:ext cx="2445173" cy="2445175"/>
          </a:xfrm>
          <a:prstGeom prst="rect">
            <a:avLst/>
          </a:prstGeom>
        </p:spPr>
        <p:txBody>
          <a:bodyPr rtlCol="0">
            <a:normAutofit/>
          </a:bodyPr>
          <a:lstStyle>
            <a:lvl1pPr>
              <a:defRPr sz="1450">
                <a:solidFill>
                  <a:schemeClr val="tx1"/>
                </a:solidFill>
              </a:defRPr>
            </a:lvl1pPr>
          </a:lstStyle>
          <a:p>
            <a:pPr lvl="0"/>
            <a:endParaRPr lang="en-US" noProof="0" dirty="0"/>
          </a:p>
        </p:txBody>
      </p:sp>
      <p:sp>
        <p:nvSpPr>
          <p:cNvPr id="11" name="Picture Placeholder 12"/>
          <p:cNvSpPr>
            <a:spLocks noGrp="1" noChangeAspect="1"/>
          </p:cNvSpPr>
          <p:nvPr>
            <p:ph type="pic" sz="quarter" idx="12"/>
          </p:nvPr>
        </p:nvSpPr>
        <p:spPr>
          <a:xfrm>
            <a:off x="2414676" y="4017629"/>
            <a:ext cx="2445173" cy="2445175"/>
          </a:xfrm>
          <a:prstGeom prst="rect">
            <a:avLst/>
          </a:prstGeom>
        </p:spPr>
        <p:txBody>
          <a:bodyPr rtlCol="0">
            <a:normAutofit/>
          </a:bodyPr>
          <a:lstStyle>
            <a:lvl1pPr>
              <a:defRPr sz="1450">
                <a:solidFill>
                  <a:schemeClr val="tx1"/>
                </a:solidFill>
              </a:defRPr>
            </a:lvl1pPr>
          </a:lstStyle>
          <a:p>
            <a:pPr lvl="0"/>
            <a:endParaRPr lang="en-US" noProof="0" dirty="0"/>
          </a:p>
        </p:txBody>
      </p:sp>
      <p:sp>
        <p:nvSpPr>
          <p:cNvPr id="12" name="Picture Placeholder 12"/>
          <p:cNvSpPr>
            <a:spLocks noGrp="1" noChangeAspect="1"/>
          </p:cNvSpPr>
          <p:nvPr>
            <p:ph type="pic" sz="quarter" idx="13"/>
          </p:nvPr>
        </p:nvSpPr>
        <p:spPr>
          <a:xfrm>
            <a:off x="4869811" y="1572397"/>
            <a:ext cx="2445173" cy="2445175"/>
          </a:xfrm>
          <a:prstGeom prst="rect">
            <a:avLst/>
          </a:prstGeom>
        </p:spPr>
        <p:txBody>
          <a:bodyPr rtlCol="0">
            <a:normAutofit/>
          </a:bodyPr>
          <a:lstStyle>
            <a:lvl1pPr>
              <a:defRPr sz="1450">
                <a:solidFill>
                  <a:schemeClr val="tx1"/>
                </a:solidFill>
              </a:defRPr>
            </a:lvl1pPr>
          </a:lstStyle>
          <a:p>
            <a:pPr lvl="0"/>
            <a:endParaRPr lang="en-US" noProof="0" dirty="0"/>
          </a:p>
        </p:txBody>
      </p:sp>
      <p:sp>
        <p:nvSpPr>
          <p:cNvPr id="13" name="Picture Placeholder 12"/>
          <p:cNvSpPr>
            <a:spLocks noGrp="1" noChangeAspect="1"/>
          </p:cNvSpPr>
          <p:nvPr>
            <p:ph type="pic" sz="quarter" idx="14"/>
          </p:nvPr>
        </p:nvSpPr>
        <p:spPr>
          <a:xfrm>
            <a:off x="7324766" y="4017629"/>
            <a:ext cx="2445173" cy="2445175"/>
          </a:xfrm>
          <a:prstGeom prst="rect">
            <a:avLst/>
          </a:prstGeom>
        </p:spPr>
        <p:txBody>
          <a:bodyPr rtlCol="0">
            <a:normAutofit/>
          </a:bodyPr>
          <a:lstStyle>
            <a:lvl1pPr>
              <a:defRPr sz="1450">
                <a:solidFill>
                  <a:schemeClr val="tx1"/>
                </a:solidFill>
              </a:defRPr>
            </a:lvl1pPr>
          </a:lstStyle>
          <a:p>
            <a:pPr lvl="0"/>
            <a:endParaRPr lang="en-US" noProof="0" dirty="0"/>
          </a:p>
        </p:txBody>
      </p:sp>
      <p:sp>
        <p:nvSpPr>
          <p:cNvPr id="15" name="Picture Placeholder 12"/>
          <p:cNvSpPr>
            <a:spLocks noGrp="1" noChangeAspect="1"/>
          </p:cNvSpPr>
          <p:nvPr>
            <p:ph type="pic" sz="quarter" idx="15"/>
          </p:nvPr>
        </p:nvSpPr>
        <p:spPr>
          <a:xfrm>
            <a:off x="9779975" y="1572397"/>
            <a:ext cx="2445173" cy="2445175"/>
          </a:xfrm>
          <a:prstGeom prst="rect">
            <a:avLst/>
          </a:prstGeom>
        </p:spPr>
        <p:txBody>
          <a:bodyPr rtlCol="0">
            <a:normAutofit/>
          </a:bodyPr>
          <a:lstStyle>
            <a:lvl1pPr>
              <a:defRPr sz="1450">
                <a:solidFill>
                  <a:schemeClr val="tx1"/>
                </a:solidFill>
              </a:defRPr>
            </a:lvl1pPr>
          </a:lstStyle>
          <a:p>
            <a:pPr lvl="0"/>
            <a:endParaRPr lang="en-US" noProof="0" dirty="0"/>
          </a:p>
        </p:txBody>
      </p:sp>
    </p:spTree>
    <p:extLst>
      <p:ext uri="{BB962C8B-B14F-4D97-AF65-F5344CB8AC3E}">
        <p14:creationId xmlns:p14="http://schemas.microsoft.com/office/powerpoint/2010/main" val="94880635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2_Portfolio Three">
    <p:spTree>
      <p:nvGrpSpPr>
        <p:cNvPr id="1" name=""/>
        <p:cNvGrpSpPr/>
        <p:nvPr/>
      </p:nvGrpSpPr>
      <p:grpSpPr>
        <a:xfrm>
          <a:off x="0" y="0"/>
          <a:ext cx="0" cy="0"/>
          <a:chOff x="0" y="0"/>
          <a:chExt cx="0" cy="0"/>
        </a:xfrm>
      </p:grpSpPr>
      <p:sp>
        <p:nvSpPr>
          <p:cNvPr id="5" name="Picture Placeholder 2"/>
          <p:cNvSpPr>
            <a:spLocks noGrp="1"/>
          </p:cNvSpPr>
          <p:nvPr>
            <p:ph type="pic" sz="quarter" idx="11"/>
          </p:nvPr>
        </p:nvSpPr>
        <p:spPr>
          <a:xfrm>
            <a:off x="8165219" y="0"/>
            <a:ext cx="4026963" cy="6858000"/>
          </a:xfrm>
        </p:spPr>
        <p:txBody>
          <a:bodyPr rtlCol="0">
            <a:normAutofit/>
          </a:bodyPr>
          <a:lstStyle>
            <a:lvl1pPr>
              <a:defRPr sz="1200"/>
            </a:lvl1pPr>
          </a:lstStyle>
          <a:p>
            <a:pPr lvl="0"/>
            <a:endParaRPr lang="en-US" noProof="0" dirty="0"/>
          </a:p>
        </p:txBody>
      </p:sp>
      <p:sp>
        <p:nvSpPr>
          <p:cNvPr id="6" name="Picture Placeholder 2"/>
          <p:cNvSpPr>
            <a:spLocks noGrp="1"/>
          </p:cNvSpPr>
          <p:nvPr>
            <p:ph type="pic" sz="quarter" idx="12"/>
          </p:nvPr>
        </p:nvSpPr>
        <p:spPr>
          <a:xfrm>
            <a:off x="181" y="0"/>
            <a:ext cx="4026963" cy="6858000"/>
          </a:xfrm>
        </p:spPr>
        <p:txBody>
          <a:bodyPr rtlCol="0">
            <a:normAutofit/>
          </a:bodyPr>
          <a:lstStyle>
            <a:lvl1pPr>
              <a:defRPr sz="1200"/>
            </a:lvl1pPr>
          </a:lstStyle>
          <a:p>
            <a:pPr lvl="0"/>
            <a:endParaRPr lang="en-US" noProof="0" dirty="0"/>
          </a:p>
        </p:txBody>
      </p:sp>
      <p:sp>
        <p:nvSpPr>
          <p:cNvPr id="7" name="Picture Placeholder 2"/>
          <p:cNvSpPr>
            <a:spLocks noGrp="1"/>
          </p:cNvSpPr>
          <p:nvPr>
            <p:ph type="pic" sz="quarter" idx="13"/>
          </p:nvPr>
        </p:nvSpPr>
        <p:spPr>
          <a:xfrm>
            <a:off x="4082700" y="0"/>
            <a:ext cx="4026963" cy="3429000"/>
          </a:xfrm>
        </p:spPr>
        <p:txBody>
          <a:bodyPr rtlCol="0">
            <a:normAutofit/>
          </a:bodyPr>
          <a:lstStyle>
            <a:lvl1pPr>
              <a:defRPr sz="1200"/>
            </a:lvl1pPr>
          </a:lstStyle>
          <a:p>
            <a:pPr lvl="0"/>
            <a:endParaRPr lang="en-US" noProof="0" dirty="0"/>
          </a:p>
        </p:txBody>
      </p:sp>
      <p:sp>
        <p:nvSpPr>
          <p:cNvPr id="8" name="Picture Placeholder 2"/>
          <p:cNvSpPr>
            <a:spLocks noGrp="1"/>
          </p:cNvSpPr>
          <p:nvPr>
            <p:ph type="pic" sz="quarter" idx="14"/>
          </p:nvPr>
        </p:nvSpPr>
        <p:spPr>
          <a:xfrm>
            <a:off x="4082700" y="3488437"/>
            <a:ext cx="4026963" cy="3369564"/>
          </a:xfrm>
        </p:spPr>
        <p:txBody>
          <a:bodyPr rtlCol="0">
            <a:normAutofit/>
          </a:bodyPr>
          <a:lstStyle>
            <a:lvl1pPr>
              <a:defRPr sz="1200"/>
            </a:lvl1pPr>
          </a:lstStyle>
          <a:p>
            <a:pPr lvl="0"/>
            <a:endParaRPr lang="en-US" noProof="0" dirty="0"/>
          </a:p>
        </p:txBody>
      </p:sp>
    </p:spTree>
    <p:extLst>
      <p:ext uri="{BB962C8B-B14F-4D97-AF65-F5344CB8AC3E}">
        <p14:creationId xmlns:p14="http://schemas.microsoft.com/office/powerpoint/2010/main" val="173548404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2_Portfolio 3">
    <p:spTree>
      <p:nvGrpSpPr>
        <p:cNvPr id="1" name=""/>
        <p:cNvGrpSpPr/>
        <p:nvPr/>
      </p:nvGrpSpPr>
      <p:grpSpPr>
        <a:xfrm>
          <a:off x="0" y="0"/>
          <a:ext cx="0" cy="0"/>
          <a:chOff x="0" y="0"/>
          <a:chExt cx="0" cy="0"/>
        </a:xfrm>
      </p:grpSpPr>
      <p:sp>
        <p:nvSpPr>
          <p:cNvPr id="14" name="Picture Placeholder 13"/>
          <p:cNvSpPr>
            <a:spLocks noGrp="1"/>
          </p:cNvSpPr>
          <p:nvPr>
            <p:ph type="pic" sz="quarter" idx="10"/>
          </p:nvPr>
        </p:nvSpPr>
        <p:spPr>
          <a:xfrm>
            <a:off x="5595679" y="0"/>
            <a:ext cx="6596910" cy="6858000"/>
          </a:xfrm>
          <a:effectLst/>
        </p:spPr>
        <p:txBody>
          <a:bodyPr rtlCol="0">
            <a:normAutofit/>
          </a:bodyPr>
          <a:lstStyle>
            <a:lvl1pPr marL="0" indent="0">
              <a:buNone/>
              <a:defRPr sz="2250">
                <a:ln>
                  <a:noFill/>
                </a:ln>
                <a:solidFill>
                  <a:schemeClr val="tx1"/>
                </a:solidFill>
                <a:latin typeface="Lato Light"/>
                <a:cs typeface="Lato Light"/>
              </a:defRPr>
            </a:lvl1pPr>
          </a:lstStyle>
          <a:p>
            <a:pPr lvl="0"/>
            <a:endParaRPr lang="en-US" noProof="0" dirty="0"/>
          </a:p>
        </p:txBody>
      </p:sp>
    </p:spTree>
    <p:extLst>
      <p:ext uri="{BB962C8B-B14F-4D97-AF65-F5344CB8AC3E}">
        <p14:creationId xmlns:p14="http://schemas.microsoft.com/office/powerpoint/2010/main" val="14781370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2" y="365127"/>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4"/>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4"/>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838200" y="6356508"/>
            <a:ext cx="2743200" cy="365126"/>
          </a:xfrm>
          <a:prstGeom prst="rect">
            <a:avLst/>
          </a:prstGeom>
        </p:spPr>
        <p:txBody>
          <a:bodyPr lIns="83689" tIns="42001" rIns="83689" bIns="42001"/>
          <a:lstStyle/>
          <a:p>
            <a:fld id="{C764DE79-268F-4C1A-8933-263129D2AF90}" type="datetimeFigureOut">
              <a:rPr lang="en-US" dirty="0"/>
              <a:t>7/31/2019</a:t>
            </a:fld>
            <a:endParaRPr lang="en-US" dirty="0"/>
          </a:p>
        </p:txBody>
      </p:sp>
      <p:sp>
        <p:nvSpPr>
          <p:cNvPr id="6" name="Footer Placeholder 5"/>
          <p:cNvSpPr>
            <a:spLocks noGrp="1"/>
          </p:cNvSpPr>
          <p:nvPr>
            <p:ph type="ftr" sz="quarter" idx="11"/>
          </p:nvPr>
        </p:nvSpPr>
        <p:spPr>
          <a:xfrm>
            <a:off x="4038602" y="6356508"/>
            <a:ext cx="4114800" cy="365126"/>
          </a:xfrm>
          <a:prstGeom prst="rect">
            <a:avLst/>
          </a:prstGeom>
        </p:spPr>
        <p:txBody>
          <a:bodyPr lIns="83689" tIns="42001" rIns="83689" bIns="42001"/>
          <a:lstStyle/>
          <a:p>
            <a:endParaRPr lang="en-US" dirty="0"/>
          </a:p>
        </p:txBody>
      </p:sp>
      <p:sp>
        <p:nvSpPr>
          <p:cNvPr id="7" name="Slide Number Placeholder 6"/>
          <p:cNvSpPr>
            <a:spLocks noGrp="1"/>
          </p:cNvSpPr>
          <p:nvPr>
            <p:ph type="sldNum" sz="quarter" idx="12"/>
          </p:nvPr>
        </p:nvSpPr>
        <p:spPr>
          <a:xfrm>
            <a:off x="8610600" y="6356508"/>
            <a:ext cx="2743200" cy="365126"/>
          </a:xfrm>
          <a:prstGeom prst="rect">
            <a:avLst/>
          </a:prstGeom>
        </p:spPr>
        <p:txBody>
          <a:bodyPr lIns="83689" tIns="42001" rIns="83689" bIns="42001"/>
          <a:lstStyle/>
          <a:p>
            <a:fld id="{48F63A3B-78C7-47BE-AE5E-E10140E04643}" type="slidenum">
              <a:rPr lang="en-US" dirty="0"/>
              <a:t>‹#›</a:t>
            </a:fld>
            <a:endParaRPr lang="en-US" dirty="0"/>
          </a:p>
        </p:txBody>
      </p:sp>
    </p:spTree>
    <p:extLst>
      <p:ext uri="{BB962C8B-B14F-4D97-AF65-F5344CB8AC3E}">
        <p14:creationId xmlns:p14="http://schemas.microsoft.com/office/powerpoint/2010/main" val="1593475123"/>
      </p:ext>
    </p:extLst>
  </p:cSld>
  <p:clrMapOvr>
    <a:masterClrMapping/>
  </p:clrMapOvr>
  <p:hf hdr="0" ftr="0" dt="0"/>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231440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5998"/>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6403" indent="0" algn="ctr">
              <a:buNone/>
              <a:defRPr sz="2000"/>
            </a:lvl2pPr>
            <a:lvl3pPr marL="912803" indent="0" algn="ctr">
              <a:buNone/>
              <a:defRPr sz="1800"/>
            </a:lvl3pPr>
            <a:lvl4pPr marL="1369203" indent="0" algn="ctr">
              <a:buNone/>
              <a:defRPr sz="1600"/>
            </a:lvl4pPr>
            <a:lvl5pPr marL="1825606" indent="0" algn="ctr">
              <a:buNone/>
              <a:defRPr sz="1600"/>
            </a:lvl5pPr>
            <a:lvl6pPr marL="2282004" indent="0" algn="ctr">
              <a:buNone/>
              <a:defRPr sz="1600"/>
            </a:lvl6pPr>
            <a:lvl7pPr marL="2738404" indent="0" algn="ctr">
              <a:buNone/>
              <a:defRPr sz="1600"/>
            </a:lvl7pPr>
            <a:lvl8pPr marL="3194805" indent="0" algn="ctr">
              <a:buNone/>
              <a:defRPr sz="1600"/>
            </a:lvl8pPr>
            <a:lvl9pPr marL="3651205"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838200" y="6356358"/>
            <a:ext cx="2743200" cy="365125"/>
          </a:xfrm>
          <a:prstGeom prst="rect">
            <a:avLst/>
          </a:prstGeom>
        </p:spPr>
        <p:txBody>
          <a:bodyPr lIns="91350" tIns="45675" rIns="91350" bIns="45675"/>
          <a:lstStyle/>
          <a:p>
            <a:pPr defTabSz="912848"/>
            <a:fld id="{C764DE79-268F-4C1A-8933-263129D2AF90}" type="datetimeFigureOut">
              <a:rPr lang="en-US" smtClean="0">
                <a:solidFill>
                  <a:srgbClr val="FFFFFF"/>
                </a:solidFill>
              </a:rPr>
              <a:pPr defTabSz="912848"/>
              <a:t>7/31/2019</a:t>
            </a:fld>
            <a:endParaRPr lang="en-US" dirty="0">
              <a:solidFill>
                <a:srgbClr val="FFFFFF"/>
              </a:solidFill>
            </a:endParaRPr>
          </a:p>
        </p:txBody>
      </p:sp>
      <p:sp>
        <p:nvSpPr>
          <p:cNvPr id="5" name="Footer Placeholder 4"/>
          <p:cNvSpPr>
            <a:spLocks noGrp="1"/>
          </p:cNvSpPr>
          <p:nvPr>
            <p:ph type="ftr" sz="quarter" idx="11"/>
          </p:nvPr>
        </p:nvSpPr>
        <p:spPr>
          <a:xfrm>
            <a:off x="4038601" y="6356358"/>
            <a:ext cx="4114800" cy="365125"/>
          </a:xfrm>
          <a:prstGeom prst="rect">
            <a:avLst/>
          </a:prstGeom>
        </p:spPr>
        <p:txBody>
          <a:bodyPr lIns="91350" tIns="45675" rIns="91350" bIns="45675"/>
          <a:lstStyle/>
          <a:p>
            <a:pPr defTabSz="912848"/>
            <a:endParaRPr lang="en-US" dirty="0">
              <a:solidFill>
                <a:srgbClr val="FFFFFF"/>
              </a:solidFill>
            </a:endParaRPr>
          </a:p>
        </p:txBody>
      </p:sp>
      <p:sp>
        <p:nvSpPr>
          <p:cNvPr id="6" name="Slide Number Placeholder 5"/>
          <p:cNvSpPr>
            <a:spLocks noGrp="1"/>
          </p:cNvSpPr>
          <p:nvPr>
            <p:ph type="sldNum" sz="quarter" idx="12"/>
          </p:nvPr>
        </p:nvSpPr>
        <p:spPr>
          <a:xfrm>
            <a:off x="8610600" y="6356358"/>
            <a:ext cx="2743200" cy="365125"/>
          </a:xfrm>
          <a:prstGeom prst="rect">
            <a:avLst/>
          </a:prstGeom>
        </p:spPr>
        <p:txBody>
          <a:bodyPr lIns="91350" tIns="45675" rIns="91350" bIns="45675"/>
          <a:lstStyle/>
          <a:p>
            <a:pPr defTabSz="912848"/>
            <a:fld id="{48F63A3B-78C7-47BE-AE5E-E10140E04643}" type="slidenum">
              <a:rPr lang="en-US" smtClean="0">
                <a:solidFill>
                  <a:srgbClr val="FFFFFF"/>
                </a:solidFill>
              </a:rPr>
              <a:pPr defTabSz="912848"/>
              <a:t>‹#›</a:t>
            </a:fld>
            <a:endParaRPr lang="en-US" dirty="0">
              <a:solidFill>
                <a:srgbClr val="FFFFFF"/>
              </a:solidFill>
            </a:endParaRPr>
          </a:p>
        </p:txBody>
      </p:sp>
    </p:spTree>
    <p:extLst>
      <p:ext uri="{BB962C8B-B14F-4D97-AF65-F5344CB8AC3E}">
        <p14:creationId xmlns:p14="http://schemas.microsoft.com/office/powerpoint/2010/main" val="385576365"/>
      </p:ext>
    </p:extLst>
  </p:cSld>
  <p:clrMapOvr>
    <a:masterClrMapping/>
  </p:clrMapOvr>
  <p:hf hdr="0" ftr="0" dt="0"/>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1" y="365128"/>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8"/>
            <a:ext cx="2743200" cy="365125"/>
          </a:xfrm>
          <a:prstGeom prst="rect">
            <a:avLst/>
          </a:prstGeom>
        </p:spPr>
        <p:txBody>
          <a:bodyPr lIns="91350" tIns="45675" rIns="91350" bIns="45675"/>
          <a:lstStyle/>
          <a:p>
            <a:pPr defTabSz="912848"/>
            <a:fld id="{C764DE79-268F-4C1A-8933-263129D2AF90}" type="datetimeFigureOut">
              <a:rPr lang="en-US" smtClean="0">
                <a:solidFill>
                  <a:srgbClr val="FFFFFF"/>
                </a:solidFill>
              </a:rPr>
              <a:pPr defTabSz="912848"/>
              <a:t>7/31/2019</a:t>
            </a:fld>
            <a:endParaRPr lang="en-US" dirty="0">
              <a:solidFill>
                <a:srgbClr val="FFFFFF"/>
              </a:solidFill>
            </a:endParaRPr>
          </a:p>
        </p:txBody>
      </p:sp>
      <p:sp>
        <p:nvSpPr>
          <p:cNvPr id="5" name="Footer Placeholder 4"/>
          <p:cNvSpPr>
            <a:spLocks noGrp="1"/>
          </p:cNvSpPr>
          <p:nvPr>
            <p:ph type="ftr" sz="quarter" idx="11"/>
          </p:nvPr>
        </p:nvSpPr>
        <p:spPr>
          <a:xfrm>
            <a:off x="4038601" y="6356358"/>
            <a:ext cx="4114800" cy="365125"/>
          </a:xfrm>
          <a:prstGeom prst="rect">
            <a:avLst/>
          </a:prstGeom>
        </p:spPr>
        <p:txBody>
          <a:bodyPr lIns="91350" tIns="45675" rIns="91350" bIns="45675"/>
          <a:lstStyle/>
          <a:p>
            <a:pPr defTabSz="912848"/>
            <a:endParaRPr lang="en-US" dirty="0">
              <a:solidFill>
                <a:srgbClr val="FFFFFF"/>
              </a:solidFill>
            </a:endParaRPr>
          </a:p>
        </p:txBody>
      </p:sp>
      <p:sp>
        <p:nvSpPr>
          <p:cNvPr id="6" name="Slide Number Placeholder 5"/>
          <p:cNvSpPr>
            <a:spLocks noGrp="1"/>
          </p:cNvSpPr>
          <p:nvPr>
            <p:ph type="sldNum" sz="quarter" idx="12"/>
          </p:nvPr>
        </p:nvSpPr>
        <p:spPr>
          <a:xfrm>
            <a:off x="8610600" y="6356358"/>
            <a:ext cx="2743200" cy="365125"/>
          </a:xfrm>
          <a:prstGeom prst="rect">
            <a:avLst/>
          </a:prstGeom>
        </p:spPr>
        <p:txBody>
          <a:bodyPr lIns="91350" tIns="45675" rIns="91350" bIns="45675"/>
          <a:lstStyle/>
          <a:p>
            <a:pPr defTabSz="912848"/>
            <a:fld id="{48F63A3B-78C7-47BE-AE5E-E10140E04643}" type="slidenum">
              <a:rPr lang="en-US" smtClean="0">
                <a:solidFill>
                  <a:srgbClr val="FFFFFF"/>
                </a:solidFill>
              </a:rPr>
              <a:pPr defTabSz="912848"/>
              <a:t>‹#›</a:t>
            </a:fld>
            <a:endParaRPr lang="en-US" dirty="0">
              <a:solidFill>
                <a:srgbClr val="FFFFFF"/>
              </a:solidFill>
            </a:endParaRPr>
          </a:p>
        </p:txBody>
      </p:sp>
    </p:spTree>
    <p:extLst>
      <p:ext uri="{BB962C8B-B14F-4D97-AF65-F5344CB8AC3E}">
        <p14:creationId xmlns:p14="http://schemas.microsoft.com/office/powerpoint/2010/main" val="1649918865"/>
      </p:ext>
    </p:extLst>
  </p:cSld>
  <p:clrMapOvr>
    <a:masterClrMapping/>
  </p:clrMapOvr>
  <p:hf hdr="0" ftr="0" dt="0"/>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45"/>
            <a:ext cx="10515600" cy="2852737"/>
          </a:xfrm>
          <a:prstGeom prst="rect">
            <a:avLst/>
          </a:prstGeom>
        </p:spPr>
        <p:txBody>
          <a:bodyPr anchor="b"/>
          <a:lstStyle>
            <a:lvl1pPr>
              <a:defRPr sz="5998"/>
            </a:lvl1pPr>
          </a:lstStyle>
          <a:p>
            <a:r>
              <a:rPr lang="en-US"/>
              <a:t>Click to edit Master title style</a:t>
            </a:r>
            <a:endParaRPr lang="en-US" dirty="0"/>
          </a:p>
        </p:txBody>
      </p:sp>
      <p:sp>
        <p:nvSpPr>
          <p:cNvPr id="3" name="Text Placeholder 2"/>
          <p:cNvSpPr>
            <a:spLocks noGrp="1"/>
          </p:cNvSpPr>
          <p:nvPr>
            <p:ph type="body" idx="1"/>
          </p:nvPr>
        </p:nvSpPr>
        <p:spPr>
          <a:xfrm>
            <a:off x="831850" y="4589471"/>
            <a:ext cx="10515600" cy="1500187"/>
          </a:xfrm>
        </p:spPr>
        <p:txBody>
          <a:bodyPr/>
          <a:lstStyle>
            <a:lvl1pPr marL="0" indent="0">
              <a:buNone/>
              <a:defRPr sz="2400">
                <a:solidFill>
                  <a:schemeClr val="tx1">
                    <a:tint val="75000"/>
                  </a:schemeClr>
                </a:solidFill>
              </a:defRPr>
            </a:lvl1pPr>
            <a:lvl2pPr marL="456403" indent="0">
              <a:buNone/>
              <a:defRPr sz="2000">
                <a:solidFill>
                  <a:schemeClr val="tx1">
                    <a:tint val="75000"/>
                  </a:schemeClr>
                </a:solidFill>
              </a:defRPr>
            </a:lvl2pPr>
            <a:lvl3pPr marL="912803" indent="0">
              <a:buNone/>
              <a:defRPr sz="1800">
                <a:solidFill>
                  <a:schemeClr val="tx1">
                    <a:tint val="75000"/>
                  </a:schemeClr>
                </a:solidFill>
              </a:defRPr>
            </a:lvl3pPr>
            <a:lvl4pPr marL="1369203" indent="0">
              <a:buNone/>
              <a:defRPr sz="1600">
                <a:solidFill>
                  <a:schemeClr val="tx1">
                    <a:tint val="75000"/>
                  </a:schemeClr>
                </a:solidFill>
              </a:defRPr>
            </a:lvl4pPr>
            <a:lvl5pPr marL="1825606" indent="0">
              <a:buNone/>
              <a:defRPr sz="1600">
                <a:solidFill>
                  <a:schemeClr val="tx1">
                    <a:tint val="75000"/>
                  </a:schemeClr>
                </a:solidFill>
              </a:defRPr>
            </a:lvl5pPr>
            <a:lvl6pPr marL="2282004" indent="0">
              <a:buNone/>
              <a:defRPr sz="1600">
                <a:solidFill>
                  <a:schemeClr val="tx1">
                    <a:tint val="75000"/>
                  </a:schemeClr>
                </a:solidFill>
              </a:defRPr>
            </a:lvl6pPr>
            <a:lvl7pPr marL="2738404" indent="0">
              <a:buNone/>
              <a:defRPr sz="1600">
                <a:solidFill>
                  <a:schemeClr val="tx1">
                    <a:tint val="75000"/>
                  </a:schemeClr>
                </a:solidFill>
              </a:defRPr>
            </a:lvl7pPr>
            <a:lvl8pPr marL="3194805" indent="0">
              <a:buNone/>
              <a:defRPr sz="1600">
                <a:solidFill>
                  <a:schemeClr val="tx1">
                    <a:tint val="75000"/>
                  </a:schemeClr>
                </a:solidFill>
              </a:defRPr>
            </a:lvl8pPr>
            <a:lvl9pPr marL="3651205"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8"/>
            <a:ext cx="2743200" cy="365125"/>
          </a:xfrm>
          <a:prstGeom prst="rect">
            <a:avLst/>
          </a:prstGeom>
        </p:spPr>
        <p:txBody>
          <a:bodyPr lIns="91350" tIns="45675" rIns="91350" bIns="45675"/>
          <a:lstStyle/>
          <a:p>
            <a:pPr defTabSz="912848"/>
            <a:fld id="{C764DE79-268F-4C1A-8933-263129D2AF90}" type="datetimeFigureOut">
              <a:rPr lang="en-US" smtClean="0">
                <a:solidFill>
                  <a:srgbClr val="FFFFFF"/>
                </a:solidFill>
              </a:rPr>
              <a:pPr defTabSz="912848"/>
              <a:t>7/31/2019</a:t>
            </a:fld>
            <a:endParaRPr lang="en-US" dirty="0">
              <a:solidFill>
                <a:srgbClr val="FFFFFF"/>
              </a:solidFill>
            </a:endParaRPr>
          </a:p>
        </p:txBody>
      </p:sp>
      <p:sp>
        <p:nvSpPr>
          <p:cNvPr id="5" name="Footer Placeholder 4"/>
          <p:cNvSpPr>
            <a:spLocks noGrp="1"/>
          </p:cNvSpPr>
          <p:nvPr>
            <p:ph type="ftr" sz="quarter" idx="11"/>
          </p:nvPr>
        </p:nvSpPr>
        <p:spPr>
          <a:xfrm>
            <a:off x="4038601" y="6356358"/>
            <a:ext cx="4114800" cy="365125"/>
          </a:xfrm>
          <a:prstGeom prst="rect">
            <a:avLst/>
          </a:prstGeom>
        </p:spPr>
        <p:txBody>
          <a:bodyPr lIns="91350" tIns="45675" rIns="91350" bIns="45675"/>
          <a:lstStyle/>
          <a:p>
            <a:pPr defTabSz="912848"/>
            <a:endParaRPr lang="en-US" dirty="0">
              <a:solidFill>
                <a:srgbClr val="FFFFFF"/>
              </a:solidFill>
            </a:endParaRPr>
          </a:p>
        </p:txBody>
      </p:sp>
      <p:sp>
        <p:nvSpPr>
          <p:cNvPr id="6" name="Slide Number Placeholder 5"/>
          <p:cNvSpPr>
            <a:spLocks noGrp="1"/>
          </p:cNvSpPr>
          <p:nvPr>
            <p:ph type="sldNum" sz="quarter" idx="12"/>
          </p:nvPr>
        </p:nvSpPr>
        <p:spPr>
          <a:xfrm>
            <a:off x="8610600" y="6356358"/>
            <a:ext cx="2743200" cy="365125"/>
          </a:xfrm>
          <a:prstGeom prst="rect">
            <a:avLst/>
          </a:prstGeom>
        </p:spPr>
        <p:txBody>
          <a:bodyPr lIns="91350" tIns="45675" rIns="91350" bIns="45675"/>
          <a:lstStyle/>
          <a:p>
            <a:pPr defTabSz="912848"/>
            <a:fld id="{48F63A3B-78C7-47BE-AE5E-E10140E04643}" type="slidenum">
              <a:rPr lang="en-US" smtClean="0">
                <a:solidFill>
                  <a:srgbClr val="FFFFFF"/>
                </a:solidFill>
              </a:rPr>
              <a:pPr defTabSz="912848"/>
              <a:t>‹#›</a:t>
            </a:fld>
            <a:endParaRPr lang="en-US" dirty="0">
              <a:solidFill>
                <a:srgbClr val="FFFFFF"/>
              </a:solidFill>
            </a:endParaRPr>
          </a:p>
        </p:txBody>
      </p:sp>
    </p:spTree>
    <p:extLst>
      <p:ext uri="{BB962C8B-B14F-4D97-AF65-F5344CB8AC3E}">
        <p14:creationId xmlns:p14="http://schemas.microsoft.com/office/powerpoint/2010/main" val="1732260471"/>
      </p:ext>
    </p:extLst>
  </p:cSld>
  <p:clrMapOvr>
    <a:masterClrMapping/>
  </p:clrMapOvr>
  <p:hf hdr="0" ftr="0" dt="0"/>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1" y="365128"/>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838200" y="6356358"/>
            <a:ext cx="2743200" cy="365125"/>
          </a:xfrm>
          <a:prstGeom prst="rect">
            <a:avLst/>
          </a:prstGeom>
        </p:spPr>
        <p:txBody>
          <a:bodyPr lIns="91350" tIns="45675" rIns="91350" bIns="45675"/>
          <a:lstStyle/>
          <a:p>
            <a:pPr defTabSz="912848"/>
            <a:fld id="{C764DE79-268F-4C1A-8933-263129D2AF90}" type="datetimeFigureOut">
              <a:rPr lang="en-US" smtClean="0">
                <a:solidFill>
                  <a:srgbClr val="FFFFFF"/>
                </a:solidFill>
              </a:rPr>
              <a:pPr defTabSz="912848"/>
              <a:t>7/31/2019</a:t>
            </a:fld>
            <a:endParaRPr lang="en-US" dirty="0">
              <a:solidFill>
                <a:srgbClr val="FFFFFF"/>
              </a:solidFill>
            </a:endParaRPr>
          </a:p>
        </p:txBody>
      </p:sp>
      <p:sp>
        <p:nvSpPr>
          <p:cNvPr id="6" name="Footer Placeholder 5"/>
          <p:cNvSpPr>
            <a:spLocks noGrp="1"/>
          </p:cNvSpPr>
          <p:nvPr>
            <p:ph type="ftr" sz="quarter" idx="11"/>
          </p:nvPr>
        </p:nvSpPr>
        <p:spPr>
          <a:xfrm>
            <a:off x="4038601" y="6356358"/>
            <a:ext cx="4114800" cy="365125"/>
          </a:xfrm>
          <a:prstGeom prst="rect">
            <a:avLst/>
          </a:prstGeom>
        </p:spPr>
        <p:txBody>
          <a:bodyPr lIns="91350" tIns="45675" rIns="91350" bIns="45675"/>
          <a:lstStyle/>
          <a:p>
            <a:pPr defTabSz="912848"/>
            <a:endParaRPr lang="en-US" dirty="0">
              <a:solidFill>
                <a:srgbClr val="FFFFFF"/>
              </a:solidFill>
            </a:endParaRPr>
          </a:p>
        </p:txBody>
      </p:sp>
      <p:sp>
        <p:nvSpPr>
          <p:cNvPr id="7" name="Slide Number Placeholder 6"/>
          <p:cNvSpPr>
            <a:spLocks noGrp="1"/>
          </p:cNvSpPr>
          <p:nvPr>
            <p:ph type="sldNum" sz="quarter" idx="12"/>
          </p:nvPr>
        </p:nvSpPr>
        <p:spPr>
          <a:xfrm>
            <a:off x="8610600" y="6356358"/>
            <a:ext cx="2743200" cy="365125"/>
          </a:xfrm>
          <a:prstGeom prst="rect">
            <a:avLst/>
          </a:prstGeom>
        </p:spPr>
        <p:txBody>
          <a:bodyPr lIns="91350" tIns="45675" rIns="91350" bIns="45675"/>
          <a:lstStyle/>
          <a:p>
            <a:pPr defTabSz="912848"/>
            <a:fld id="{48F63A3B-78C7-47BE-AE5E-E10140E04643}" type="slidenum">
              <a:rPr lang="en-US" smtClean="0">
                <a:solidFill>
                  <a:srgbClr val="FFFFFF"/>
                </a:solidFill>
              </a:rPr>
              <a:pPr defTabSz="912848"/>
              <a:t>‹#›</a:t>
            </a:fld>
            <a:endParaRPr lang="en-US" dirty="0">
              <a:solidFill>
                <a:srgbClr val="FFFFFF"/>
              </a:solidFill>
            </a:endParaRPr>
          </a:p>
        </p:txBody>
      </p:sp>
    </p:spTree>
    <p:extLst>
      <p:ext uri="{BB962C8B-B14F-4D97-AF65-F5344CB8AC3E}">
        <p14:creationId xmlns:p14="http://schemas.microsoft.com/office/powerpoint/2010/main" val="308736125"/>
      </p:ext>
    </p:extLst>
  </p:cSld>
  <p:clrMapOvr>
    <a:masterClrMapping/>
  </p:clrMapOvr>
  <p:hf hdr="0" ftr="0" dt="0"/>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8"/>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6403" indent="0">
              <a:buNone/>
              <a:defRPr sz="2000" b="1"/>
            </a:lvl2pPr>
            <a:lvl3pPr marL="912803" indent="0">
              <a:buNone/>
              <a:defRPr sz="1800" b="1"/>
            </a:lvl3pPr>
            <a:lvl4pPr marL="1369203" indent="0">
              <a:buNone/>
              <a:defRPr sz="1600" b="1"/>
            </a:lvl4pPr>
            <a:lvl5pPr marL="1825606" indent="0">
              <a:buNone/>
              <a:defRPr sz="1600" b="1"/>
            </a:lvl5pPr>
            <a:lvl6pPr marL="2282004" indent="0">
              <a:buNone/>
              <a:defRPr sz="1600" b="1"/>
            </a:lvl6pPr>
            <a:lvl7pPr marL="2738404" indent="0">
              <a:buNone/>
              <a:defRPr sz="1600" b="1"/>
            </a:lvl7pPr>
            <a:lvl8pPr marL="3194805" indent="0">
              <a:buNone/>
              <a:defRPr sz="1600" b="1"/>
            </a:lvl8pPr>
            <a:lvl9pPr marL="3651205"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6403" indent="0">
              <a:buNone/>
              <a:defRPr sz="2000" b="1"/>
            </a:lvl2pPr>
            <a:lvl3pPr marL="912803" indent="0">
              <a:buNone/>
              <a:defRPr sz="1800" b="1"/>
            </a:lvl3pPr>
            <a:lvl4pPr marL="1369203" indent="0">
              <a:buNone/>
              <a:defRPr sz="1600" b="1"/>
            </a:lvl4pPr>
            <a:lvl5pPr marL="1825606" indent="0">
              <a:buNone/>
              <a:defRPr sz="1600" b="1"/>
            </a:lvl5pPr>
            <a:lvl6pPr marL="2282004" indent="0">
              <a:buNone/>
              <a:defRPr sz="1600" b="1"/>
            </a:lvl6pPr>
            <a:lvl7pPr marL="2738404" indent="0">
              <a:buNone/>
              <a:defRPr sz="1600" b="1"/>
            </a:lvl7pPr>
            <a:lvl8pPr marL="3194805" indent="0">
              <a:buNone/>
              <a:defRPr sz="1600" b="1"/>
            </a:lvl8pPr>
            <a:lvl9pPr marL="365120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838200" y="6356358"/>
            <a:ext cx="2743200" cy="365125"/>
          </a:xfrm>
          <a:prstGeom prst="rect">
            <a:avLst/>
          </a:prstGeom>
        </p:spPr>
        <p:txBody>
          <a:bodyPr lIns="91350" tIns="45675" rIns="91350" bIns="45675"/>
          <a:lstStyle/>
          <a:p>
            <a:pPr defTabSz="912848"/>
            <a:fld id="{C764DE79-268F-4C1A-8933-263129D2AF90}" type="datetimeFigureOut">
              <a:rPr lang="en-US" smtClean="0">
                <a:solidFill>
                  <a:srgbClr val="FFFFFF"/>
                </a:solidFill>
              </a:rPr>
              <a:pPr defTabSz="912848"/>
              <a:t>7/31/2019</a:t>
            </a:fld>
            <a:endParaRPr lang="en-US" dirty="0">
              <a:solidFill>
                <a:srgbClr val="FFFFFF"/>
              </a:solidFill>
            </a:endParaRPr>
          </a:p>
        </p:txBody>
      </p:sp>
      <p:sp>
        <p:nvSpPr>
          <p:cNvPr id="8" name="Footer Placeholder 7"/>
          <p:cNvSpPr>
            <a:spLocks noGrp="1"/>
          </p:cNvSpPr>
          <p:nvPr>
            <p:ph type="ftr" sz="quarter" idx="11"/>
          </p:nvPr>
        </p:nvSpPr>
        <p:spPr>
          <a:xfrm>
            <a:off x="4038601" y="6356358"/>
            <a:ext cx="4114800" cy="365125"/>
          </a:xfrm>
          <a:prstGeom prst="rect">
            <a:avLst/>
          </a:prstGeom>
        </p:spPr>
        <p:txBody>
          <a:bodyPr lIns="91350" tIns="45675" rIns="91350" bIns="45675"/>
          <a:lstStyle/>
          <a:p>
            <a:pPr defTabSz="912848"/>
            <a:endParaRPr lang="en-US" dirty="0">
              <a:solidFill>
                <a:srgbClr val="FFFFFF"/>
              </a:solidFill>
            </a:endParaRPr>
          </a:p>
        </p:txBody>
      </p:sp>
      <p:sp>
        <p:nvSpPr>
          <p:cNvPr id="9" name="Slide Number Placeholder 8"/>
          <p:cNvSpPr>
            <a:spLocks noGrp="1"/>
          </p:cNvSpPr>
          <p:nvPr>
            <p:ph type="sldNum" sz="quarter" idx="12"/>
          </p:nvPr>
        </p:nvSpPr>
        <p:spPr>
          <a:xfrm>
            <a:off x="8610600" y="6356358"/>
            <a:ext cx="2743200" cy="365125"/>
          </a:xfrm>
          <a:prstGeom prst="rect">
            <a:avLst/>
          </a:prstGeom>
        </p:spPr>
        <p:txBody>
          <a:bodyPr lIns="91350" tIns="45675" rIns="91350" bIns="45675"/>
          <a:lstStyle/>
          <a:p>
            <a:pPr defTabSz="912848"/>
            <a:fld id="{48F63A3B-78C7-47BE-AE5E-E10140E04643}" type="slidenum">
              <a:rPr lang="en-US" smtClean="0">
                <a:solidFill>
                  <a:srgbClr val="FFFFFF"/>
                </a:solidFill>
              </a:rPr>
              <a:pPr defTabSz="912848"/>
              <a:t>‹#›</a:t>
            </a:fld>
            <a:endParaRPr lang="en-US" dirty="0">
              <a:solidFill>
                <a:srgbClr val="FFFFFF"/>
              </a:solidFill>
            </a:endParaRPr>
          </a:p>
        </p:txBody>
      </p:sp>
    </p:spTree>
    <p:extLst>
      <p:ext uri="{BB962C8B-B14F-4D97-AF65-F5344CB8AC3E}">
        <p14:creationId xmlns:p14="http://schemas.microsoft.com/office/powerpoint/2010/main" val="4247969249"/>
      </p:ext>
    </p:extLst>
  </p:cSld>
  <p:clrMapOvr>
    <a:masterClrMapping/>
  </p:clrMapOvr>
  <p:hf hdr="0" ftr="0" dt="0"/>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1" y="365128"/>
            <a:ext cx="10515600" cy="1325563"/>
          </a:xfrm>
          <a:prstGeom prst="rect">
            <a:avLst/>
          </a:prstGeom>
        </p:spPr>
        <p:txBody>
          <a:bodyPr/>
          <a:lstStyle/>
          <a:p>
            <a:r>
              <a:rPr lang="en-US"/>
              <a:t>Click to edit Master title style</a:t>
            </a:r>
            <a:endParaRPr lang="en-US" dirty="0"/>
          </a:p>
        </p:txBody>
      </p:sp>
      <p:sp>
        <p:nvSpPr>
          <p:cNvPr id="3" name="Date Placeholder 2"/>
          <p:cNvSpPr>
            <a:spLocks noGrp="1"/>
          </p:cNvSpPr>
          <p:nvPr>
            <p:ph type="dt" sz="half" idx="10"/>
          </p:nvPr>
        </p:nvSpPr>
        <p:spPr>
          <a:xfrm>
            <a:off x="838200" y="6356358"/>
            <a:ext cx="2743200" cy="365125"/>
          </a:xfrm>
          <a:prstGeom prst="rect">
            <a:avLst/>
          </a:prstGeom>
        </p:spPr>
        <p:txBody>
          <a:bodyPr lIns="91350" tIns="45675" rIns="91350" bIns="45675"/>
          <a:lstStyle/>
          <a:p>
            <a:pPr defTabSz="912848"/>
            <a:fld id="{C764DE79-268F-4C1A-8933-263129D2AF90}" type="datetimeFigureOut">
              <a:rPr lang="en-US" smtClean="0">
                <a:solidFill>
                  <a:srgbClr val="FFFFFF"/>
                </a:solidFill>
              </a:rPr>
              <a:pPr defTabSz="912848"/>
              <a:t>7/31/2019</a:t>
            </a:fld>
            <a:endParaRPr lang="en-US" dirty="0">
              <a:solidFill>
                <a:srgbClr val="FFFFFF"/>
              </a:solidFill>
            </a:endParaRPr>
          </a:p>
        </p:txBody>
      </p:sp>
      <p:sp>
        <p:nvSpPr>
          <p:cNvPr id="4" name="Footer Placeholder 3"/>
          <p:cNvSpPr>
            <a:spLocks noGrp="1"/>
          </p:cNvSpPr>
          <p:nvPr>
            <p:ph type="ftr" sz="quarter" idx="11"/>
          </p:nvPr>
        </p:nvSpPr>
        <p:spPr>
          <a:xfrm>
            <a:off x="4038601" y="6356358"/>
            <a:ext cx="4114800" cy="365125"/>
          </a:xfrm>
          <a:prstGeom prst="rect">
            <a:avLst/>
          </a:prstGeom>
        </p:spPr>
        <p:txBody>
          <a:bodyPr lIns="91350" tIns="45675" rIns="91350" bIns="45675"/>
          <a:lstStyle/>
          <a:p>
            <a:pPr defTabSz="912848"/>
            <a:endParaRPr lang="en-US" dirty="0">
              <a:solidFill>
                <a:srgbClr val="FFFFFF"/>
              </a:solidFill>
            </a:endParaRPr>
          </a:p>
        </p:txBody>
      </p:sp>
      <p:sp>
        <p:nvSpPr>
          <p:cNvPr id="5" name="Slide Number Placeholder 4"/>
          <p:cNvSpPr>
            <a:spLocks noGrp="1"/>
          </p:cNvSpPr>
          <p:nvPr>
            <p:ph type="sldNum" sz="quarter" idx="12"/>
          </p:nvPr>
        </p:nvSpPr>
        <p:spPr>
          <a:xfrm>
            <a:off x="8610600" y="6356358"/>
            <a:ext cx="2743200" cy="365125"/>
          </a:xfrm>
          <a:prstGeom prst="rect">
            <a:avLst/>
          </a:prstGeom>
        </p:spPr>
        <p:txBody>
          <a:bodyPr lIns="91350" tIns="45675" rIns="91350" bIns="45675"/>
          <a:lstStyle/>
          <a:p>
            <a:pPr defTabSz="912848"/>
            <a:fld id="{48F63A3B-78C7-47BE-AE5E-E10140E04643}" type="slidenum">
              <a:rPr lang="en-US" smtClean="0">
                <a:solidFill>
                  <a:srgbClr val="FFFFFF"/>
                </a:solidFill>
              </a:rPr>
              <a:pPr defTabSz="912848"/>
              <a:t>‹#›</a:t>
            </a:fld>
            <a:endParaRPr lang="en-US" dirty="0">
              <a:solidFill>
                <a:srgbClr val="FFFFFF"/>
              </a:solidFill>
            </a:endParaRPr>
          </a:p>
        </p:txBody>
      </p:sp>
    </p:spTree>
    <p:extLst>
      <p:ext uri="{BB962C8B-B14F-4D97-AF65-F5344CB8AC3E}">
        <p14:creationId xmlns:p14="http://schemas.microsoft.com/office/powerpoint/2010/main" val="1855927291"/>
      </p:ext>
    </p:extLst>
  </p:cSld>
  <p:clrMapOvr>
    <a:masterClrMapping/>
  </p:clrMapOvr>
  <p:hf hdr="0" ftr="0" dt="0"/>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8"/>
            <a:ext cx="2743200" cy="365125"/>
          </a:xfrm>
          <a:prstGeom prst="rect">
            <a:avLst/>
          </a:prstGeom>
        </p:spPr>
        <p:txBody>
          <a:bodyPr lIns="91350" tIns="45675" rIns="91350" bIns="45675"/>
          <a:lstStyle/>
          <a:p>
            <a:pPr defTabSz="912848"/>
            <a:fld id="{C764DE79-268F-4C1A-8933-263129D2AF90}" type="datetimeFigureOut">
              <a:rPr lang="en-US" smtClean="0">
                <a:solidFill>
                  <a:srgbClr val="FFFFFF"/>
                </a:solidFill>
              </a:rPr>
              <a:pPr defTabSz="912848"/>
              <a:t>7/31/2019</a:t>
            </a:fld>
            <a:endParaRPr lang="en-US" dirty="0">
              <a:solidFill>
                <a:srgbClr val="FFFFFF"/>
              </a:solidFill>
            </a:endParaRPr>
          </a:p>
        </p:txBody>
      </p:sp>
      <p:sp>
        <p:nvSpPr>
          <p:cNvPr id="3" name="Footer Placeholder 2"/>
          <p:cNvSpPr>
            <a:spLocks noGrp="1"/>
          </p:cNvSpPr>
          <p:nvPr>
            <p:ph type="ftr" sz="quarter" idx="11"/>
          </p:nvPr>
        </p:nvSpPr>
        <p:spPr>
          <a:xfrm>
            <a:off x="4038601" y="6356358"/>
            <a:ext cx="4114800" cy="365125"/>
          </a:xfrm>
          <a:prstGeom prst="rect">
            <a:avLst/>
          </a:prstGeom>
        </p:spPr>
        <p:txBody>
          <a:bodyPr lIns="91350" tIns="45675" rIns="91350" bIns="45675"/>
          <a:lstStyle/>
          <a:p>
            <a:pPr defTabSz="912848"/>
            <a:endParaRPr lang="en-US" dirty="0">
              <a:solidFill>
                <a:srgbClr val="FFFFFF"/>
              </a:solidFill>
            </a:endParaRPr>
          </a:p>
        </p:txBody>
      </p:sp>
      <p:sp>
        <p:nvSpPr>
          <p:cNvPr id="4" name="Slide Number Placeholder 3"/>
          <p:cNvSpPr>
            <a:spLocks noGrp="1"/>
          </p:cNvSpPr>
          <p:nvPr>
            <p:ph type="sldNum" sz="quarter" idx="12"/>
          </p:nvPr>
        </p:nvSpPr>
        <p:spPr>
          <a:xfrm>
            <a:off x="8610600" y="6356358"/>
            <a:ext cx="2743200" cy="365125"/>
          </a:xfrm>
          <a:prstGeom prst="rect">
            <a:avLst/>
          </a:prstGeom>
        </p:spPr>
        <p:txBody>
          <a:bodyPr lIns="91350" tIns="45675" rIns="91350" bIns="45675"/>
          <a:lstStyle/>
          <a:p>
            <a:pPr defTabSz="912848"/>
            <a:fld id="{48F63A3B-78C7-47BE-AE5E-E10140E04643}" type="slidenum">
              <a:rPr lang="en-US" smtClean="0">
                <a:solidFill>
                  <a:srgbClr val="FFFFFF"/>
                </a:solidFill>
              </a:rPr>
              <a:pPr defTabSz="912848"/>
              <a:t>‹#›</a:t>
            </a:fld>
            <a:endParaRPr lang="en-US" dirty="0">
              <a:solidFill>
                <a:srgbClr val="FFFFFF"/>
              </a:solidFill>
            </a:endParaRPr>
          </a:p>
        </p:txBody>
      </p:sp>
    </p:spTree>
    <p:extLst>
      <p:ext uri="{BB962C8B-B14F-4D97-AF65-F5344CB8AC3E}">
        <p14:creationId xmlns:p14="http://schemas.microsoft.com/office/powerpoint/2010/main" val="340894589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96" y="457200"/>
            <a:ext cx="3932237" cy="1600200"/>
          </a:xfrm>
          <a:prstGeom prst="rect">
            <a:avLst/>
          </a:prstGeom>
        </p:spPr>
        <p:txBody>
          <a:bodyPr anchor="b"/>
          <a:lstStyle>
            <a:lvl1pPr>
              <a:defRPr sz="3198"/>
            </a:lvl1pPr>
          </a:lstStyle>
          <a:p>
            <a:r>
              <a:rPr lang="en-US"/>
              <a:t>Click to edit Master title style</a:t>
            </a:r>
            <a:endParaRPr lang="en-US" dirty="0"/>
          </a:p>
        </p:txBody>
      </p:sp>
      <p:sp>
        <p:nvSpPr>
          <p:cNvPr id="3" name="Content Placeholder 2"/>
          <p:cNvSpPr>
            <a:spLocks noGrp="1"/>
          </p:cNvSpPr>
          <p:nvPr>
            <p:ph idx="1"/>
          </p:nvPr>
        </p:nvSpPr>
        <p:spPr>
          <a:xfrm>
            <a:off x="5183188" y="987428"/>
            <a:ext cx="6172200" cy="4873625"/>
          </a:xfrm>
        </p:spPr>
        <p:txBody>
          <a:bodyPr/>
          <a:lstStyle>
            <a:lvl1pPr>
              <a:defRPr sz="3198"/>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96" y="2057400"/>
            <a:ext cx="3932237" cy="3811588"/>
          </a:xfrm>
        </p:spPr>
        <p:txBody>
          <a:bodyPr/>
          <a:lstStyle>
            <a:lvl1pPr marL="0" indent="0">
              <a:buNone/>
              <a:defRPr sz="1600"/>
            </a:lvl1pPr>
            <a:lvl2pPr marL="456403" indent="0">
              <a:buNone/>
              <a:defRPr sz="1400"/>
            </a:lvl2pPr>
            <a:lvl3pPr marL="912803" indent="0">
              <a:buNone/>
              <a:defRPr sz="1200"/>
            </a:lvl3pPr>
            <a:lvl4pPr marL="1369203" indent="0">
              <a:buNone/>
              <a:defRPr sz="1000"/>
            </a:lvl4pPr>
            <a:lvl5pPr marL="1825606" indent="0">
              <a:buNone/>
              <a:defRPr sz="1000"/>
            </a:lvl5pPr>
            <a:lvl6pPr marL="2282004" indent="0">
              <a:buNone/>
              <a:defRPr sz="1000"/>
            </a:lvl6pPr>
            <a:lvl7pPr marL="2738404" indent="0">
              <a:buNone/>
              <a:defRPr sz="1000"/>
            </a:lvl7pPr>
            <a:lvl8pPr marL="3194805" indent="0">
              <a:buNone/>
              <a:defRPr sz="1000"/>
            </a:lvl8pPr>
            <a:lvl9pPr marL="3651205"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8"/>
            <a:ext cx="2743200" cy="365125"/>
          </a:xfrm>
          <a:prstGeom prst="rect">
            <a:avLst/>
          </a:prstGeom>
        </p:spPr>
        <p:txBody>
          <a:bodyPr lIns="91350" tIns="45675" rIns="91350" bIns="45675"/>
          <a:lstStyle/>
          <a:p>
            <a:pPr defTabSz="912848"/>
            <a:fld id="{C764DE79-268F-4C1A-8933-263129D2AF90}" type="datetimeFigureOut">
              <a:rPr lang="en-US" smtClean="0">
                <a:solidFill>
                  <a:srgbClr val="FFFFFF"/>
                </a:solidFill>
              </a:rPr>
              <a:pPr defTabSz="912848"/>
              <a:t>7/31/2019</a:t>
            </a:fld>
            <a:endParaRPr lang="en-US" dirty="0">
              <a:solidFill>
                <a:srgbClr val="FFFFFF"/>
              </a:solidFill>
            </a:endParaRPr>
          </a:p>
        </p:txBody>
      </p:sp>
      <p:sp>
        <p:nvSpPr>
          <p:cNvPr id="6" name="Footer Placeholder 5"/>
          <p:cNvSpPr>
            <a:spLocks noGrp="1"/>
          </p:cNvSpPr>
          <p:nvPr>
            <p:ph type="ftr" sz="quarter" idx="11"/>
          </p:nvPr>
        </p:nvSpPr>
        <p:spPr>
          <a:xfrm>
            <a:off x="4038601" y="6356358"/>
            <a:ext cx="4114800" cy="365125"/>
          </a:xfrm>
          <a:prstGeom prst="rect">
            <a:avLst/>
          </a:prstGeom>
        </p:spPr>
        <p:txBody>
          <a:bodyPr lIns="91350" tIns="45675" rIns="91350" bIns="45675"/>
          <a:lstStyle/>
          <a:p>
            <a:pPr defTabSz="912848"/>
            <a:endParaRPr lang="en-US" dirty="0">
              <a:solidFill>
                <a:srgbClr val="FFFFFF"/>
              </a:solidFill>
            </a:endParaRPr>
          </a:p>
        </p:txBody>
      </p:sp>
      <p:sp>
        <p:nvSpPr>
          <p:cNvPr id="7" name="Slide Number Placeholder 6"/>
          <p:cNvSpPr>
            <a:spLocks noGrp="1"/>
          </p:cNvSpPr>
          <p:nvPr>
            <p:ph type="sldNum" sz="quarter" idx="12"/>
          </p:nvPr>
        </p:nvSpPr>
        <p:spPr>
          <a:xfrm>
            <a:off x="8610600" y="6356358"/>
            <a:ext cx="2743200" cy="365125"/>
          </a:xfrm>
          <a:prstGeom prst="rect">
            <a:avLst/>
          </a:prstGeom>
        </p:spPr>
        <p:txBody>
          <a:bodyPr lIns="91350" tIns="45675" rIns="91350" bIns="45675"/>
          <a:lstStyle/>
          <a:p>
            <a:pPr defTabSz="912848"/>
            <a:fld id="{48F63A3B-78C7-47BE-AE5E-E10140E04643}" type="slidenum">
              <a:rPr lang="en-US" smtClean="0">
                <a:solidFill>
                  <a:srgbClr val="FFFFFF"/>
                </a:solidFill>
              </a:rPr>
              <a:pPr defTabSz="912848"/>
              <a:t>‹#›</a:t>
            </a:fld>
            <a:endParaRPr lang="en-US" dirty="0">
              <a:solidFill>
                <a:srgbClr val="FFFFFF"/>
              </a:solidFill>
            </a:endParaRPr>
          </a:p>
        </p:txBody>
      </p:sp>
    </p:spTree>
    <p:extLst>
      <p:ext uri="{BB962C8B-B14F-4D97-AF65-F5344CB8AC3E}">
        <p14:creationId xmlns:p14="http://schemas.microsoft.com/office/powerpoint/2010/main" val="4240364335"/>
      </p:ext>
    </p:extLst>
  </p:cSld>
  <p:clrMapOvr>
    <a:masterClrMapping/>
  </p:clrMapOvr>
  <p:hf hdr="0" ftr="0" dt="0"/>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96" y="457200"/>
            <a:ext cx="3932237" cy="1600200"/>
          </a:xfrm>
          <a:prstGeom prst="rect">
            <a:avLst/>
          </a:prstGeom>
        </p:spPr>
        <p:txBody>
          <a:bodyPr anchor="b"/>
          <a:lstStyle>
            <a:lvl1pPr>
              <a:defRPr sz="3198"/>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8"/>
            <a:ext cx="6172200" cy="4873625"/>
          </a:xfrm>
        </p:spPr>
        <p:txBody>
          <a:bodyPr anchor="t"/>
          <a:lstStyle>
            <a:lvl1pPr marL="0" indent="0">
              <a:buNone/>
              <a:defRPr sz="3198"/>
            </a:lvl1pPr>
            <a:lvl2pPr marL="456403" indent="0">
              <a:buNone/>
              <a:defRPr sz="2800"/>
            </a:lvl2pPr>
            <a:lvl3pPr marL="912803" indent="0">
              <a:buNone/>
              <a:defRPr sz="2400"/>
            </a:lvl3pPr>
            <a:lvl4pPr marL="1369203" indent="0">
              <a:buNone/>
              <a:defRPr sz="2000"/>
            </a:lvl4pPr>
            <a:lvl5pPr marL="1825606" indent="0">
              <a:buNone/>
              <a:defRPr sz="2000"/>
            </a:lvl5pPr>
            <a:lvl6pPr marL="2282004" indent="0">
              <a:buNone/>
              <a:defRPr sz="2000"/>
            </a:lvl6pPr>
            <a:lvl7pPr marL="2738404" indent="0">
              <a:buNone/>
              <a:defRPr sz="2000"/>
            </a:lvl7pPr>
            <a:lvl8pPr marL="3194805" indent="0">
              <a:buNone/>
              <a:defRPr sz="2000"/>
            </a:lvl8pPr>
            <a:lvl9pPr marL="3651205" indent="0">
              <a:buNone/>
              <a:defRPr sz="2000"/>
            </a:lvl9pPr>
          </a:lstStyle>
          <a:p>
            <a:r>
              <a:rPr lang="en-US" dirty="0"/>
              <a:t>Drag picture to placeholder or click icon to add</a:t>
            </a:r>
          </a:p>
        </p:txBody>
      </p:sp>
      <p:sp>
        <p:nvSpPr>
          <p:cNvPr id="4" name="Text Placeholder 3"/>
          <p:cNvSpPr>
            <a:spLocks noGrp="1"/>
          </p:cNvSpPr>
          <p:nvPr>
            <p:ph type="body" sz="half" idx="2"/>
          </p:nvPr>
        </p:nvSpPr>
        <p:spPr>
          <a:xfrm>
            <a:off x="839796" y="2057400"/>
            <a:ext cx="3932237" cy="3811588"/>
          </a:xfrm>
        </p:spPr>
        <p:txBody>
          <a:bodyPr/>
          <a:lstStyle>
            <a:lvl1pPr marL="0" indent="0">
              <a:buNone/>
              <a:defRPr sz="1600"/>
            </a:lvl1pPr>
            <a:lvl2pPr marL="456403" indent="0">
              <a:buNone/>
              <a:defRPr sz="1400"/>
            </a:lvl2pPr>
            <a:lvl3pPr marL="912803" indent="0">
              <a:buNone/>
              <a:defRPr sz="1200"/>
            </a:lvl3pPr>
            <a:lvl4pPr marL="1369203" indent="0">
              <a:buNone/>
              <a:defRPr sz="1000"/>
            </a:lvl4pPr>
            <a:lvl5pPr marL="1825606" indent="0">
              <a:buNone/>
              <a:defRPr sz="1000"/>
            </a:lvl5pPr>
            <a:lvl6pPr marL="2282004" indent="0">
              <a:buNone/>
              <a:defRPr sz="1000"/>
            </a:lvl6pPr>
            <a:lvl7pPr marL="2738404" indent="0">
              <a:buNone/>
              <a:defRPr sz="1000"/>
            </a:lvl7pPr>
            <a:lvl8pPr marL="3194805" indent="0">
              <a:buNone/>
              <a:defRPr sz="1000"/>
            </a:lvl8pPr>
            <a:lvl9pPr marL="3651205"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8"/>
            <a:ext cx="2743200" cy="365125"/>
          </a:xfrm>
          <a:prstGeom prst="rect">
            <a:avLst/>
          </a:prstGeom>
        </p:spPr>
        <p:txBody>
          <a:bodyPr lIns="91350" tIns="45675" rIns="91350" bIns="45675"/>
          <a:lstStyle/>
          <a:p>
            <a:pPr defTabSz="912848"/>
            <a:fld id="{C764DE79-268F-4C1A-8933-263129D2AF90}" type="datetimeFigureOut">
              <a:rPr lang="en-US" smtClean="0">
                <a:solidFill>
                  <a:srgbClr val="FFFFFF"/>
                </a:solidFill>
              </a:rPr>
              <a:pPr defTabSz="912848"/>
              <a:t>7/31/2019</a:t>
            </a:fld>
            <a:endParaRPr lang="en-US" dirty="0">
              <a:solidFill>
                <a:srgbClr val="FFFFFF"/>
              </a:solidFill>
            </a:endParaRPr>
          </a:p>
        </p:txBody>
      </p:sp>
      <p:sp>
        <p:nvSpPr>
          <p:cNvPr id="6" name="Footer Placeholder 5"/>
          <p:cNvSpPr>
            <a:spLocks noGrp="1"/>
          </p:cNvSpPr>
          <p:nvPr>
            <p:ph type="ftr" sz="quarter" idx="11"/>
          </p:nvPr>
        </p:nvSpPr>
        <p:spPr>
          <a:xfrm>
            <a:off x="4038601" y="6356358"/>
            <a:ext cx="4114800" cy="365125"/>
          </a:xfrm>
          <a:prstGeom prst="rect">
            <a:avLst/>
          </a:prstGeom>
        </p:spPr>
        <p:txBody>
          <a:bodyPr lIns="91350" tIns="45675" rIns="91350" bIns="45675"/>
          <a:lstStyle/>
          <a:p>
            <a:pPr defTabSz="912848"/>
            <a:endParaRPr lang="en-US" dirty="0">
              <a:solidFill>
                <a:srgbClr val="FFFFFF"/>
              </a:solidFill>
            </a:endParaRPr>
          </a:p>
        </p:txBody>
      </p:sp>
      <p:sp>
        <p:nvSpPr>
          <p:cNvPr id="7" name="Slide Number Placeholder 6"/>
          <p:cNvSpPr>
            <a:spLocks noGrp="1"/>
          </p:cNvSpPr>
          <p:nvPr>
            <p:ph type="sldNum" sz="quarter" idx="12"/>
          </p:nvPr>
        </p:nvSpPr>
        <p:spPr>
          <a:xfrm>
            <a:off x="8610600" y="6356358"/>
            <a:ext cx="2743200" cy="365125"/>
          </a:xfrm>
          <a:prstGeom prst="rect">
            <a:avLst/>
          </a:prstGeom>
        </p:spPr>
        <p:txBody>
          <a:bodyPr lIns="91350" tIns="45675" rIns="91350" bIns="45675"/>
          <a:lstStyle/>
          <a:p>
            <a:pPr defTabSz="912848"/>
            <a:fld id="{48F63A3B-78C7-47BE-AE5E-E10140E04643}" type="slidenum">
              <a:rPr lang="en-US" smtClean="0">
                <a:solidFill>
                  <a:srgbClr val="FFFFFF"/>
                </a:solidFill>
              </a:rPr>
              <a:pPr defTabSz="912848"/>
              <a:t>‹#›</a:t>
            </a:fld>
            <a:endParaRPr lang="en-US" dirty="0">
              <a:solidFill>
                <a:srgbClr val="FFFFFF"/>
              </a:solidFill>
            </a:endParaRPr>
          </a:p>
        </p:txBody>
      </p:sp>
    </p:spTree>
    <p:extLst>
      <p:ext uri="{BB962C8B-B14F-4D97-AF65-F5344CB8AC3E}">
        <p14:creationId xmlns:p14="http://schemas.microsoft.com/office/powerpoint/2010/main" val="2906417872"/>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2"/>
            <a:ext cx="5157787" cy="823912"/>
          </a:xfrm>
        </p:spPr>
        <p:txBody>
          <a:bodyPr anchor="b"/>
          <a:lstStyle>
            <a:lvl1pPr marL="0" indent="0">
              <a:buNone/>
              <a:defRPr sz="2400" b="1"/>
            </a:lvl1pPr>
            <a:lvl2pPr marL="419760" indent="0">
              <a:buNone/>
              <a:defRPr sz="2000" b="1"/>
            </a:lvl2pPr>
            <a:lvl3pPr marL="839465" indent="0">
              <a:buNone/>
              <a:defRPr sz="1850" b="1"/>
            </a:lvl3pPr>
            <a:lvl4pPr marL="1259155" indent="0">
              <a:buNone/>
              <a:defRPr sz="1600" b="1"/>
            </a:lvl4pPr>
            <a:lvl5pPr marL="1678860" indent="0">
              <a:buNone/>
              <a:defRPr sz="1600" b="1"/>
            </a:lvl5pPr>
            <a:lvl6pPr marL="2098561" indent="0">
              <a:buNone/>
              <a:defRPr sz="1600" b="1"/>
            </a:lvl6pPr>
            <a:lvl7pPr marL="2518255" indent="0">
              <a:buNone/>
              <a:defRPr sz="1600" b="1"/>
            </a:lvl7pPr>
            <a:lvl8pPr marL="2937945" indent="0">
              <a:buNone/>
              <a:defRPr sz="1600" b="1"/>
            </a:lvl8pPr>
            <a:lvl9pPr marL="3357657"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7"/>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3" y="1681162"/>
            <a:ext cx="5183188" cy="823912"/>
          </a:xfrm>
        </p:spPr>
        <p:txBody>
          <a:bodyPr anchor="b"/>
          <a:lstStyle>
            <a:lvl1pPr marL="0" indent="0">
              <a:buNone/>
              <a:defRPr sz="2400" b="1"/>
            </a:lvl1pPr>
            <a:lvl2pPr marL="419760" indent="0">
              <a:buNone/>
              <a:defRPr sz="2000" b="1"/>
            </a:lvl2pPr>
            <a:lvl3pPr marL="839465" indent="0">
              <a:buNone/>
              <a:defRPr sz="1850" b="1"/>
            </a:lvl3pPr>
            <a:lvl4pPr marL="1259155" indent="0">
              <a:buNone/>
              <a:defRPr sz="1600" b="1"/>
            </a:lvl4pPr>
            <a:lvl5pPr marL="1678860" indent="0">
              <a:buNone/>
              <a:defRPr sz="1600" b="1"/>
            </a:lvl5pPr>
            <a:lvl6pPr marL="2098561" indent="0">
              <a:buNone/>
              <a:defRPr sz="1600" b="1"/>
            </a:lvl6pPr>
            <a:lvl7pPr marL="2518255" indent="0">
              <a:buNone/>
              <a:defRPr sz="1600" b="1"/>
            </a:lvl7pPr>
            <a:lvl8pPr marL="2937945" indent="0">
              <a:buNone/>
              <a:defRPr sz="1600" b="1"/>
            </a:lvl8pPr>
            <a:lvl9pPr marL="3357657"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3" y="2505077"/>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838200" y="6356508"/>
            <a:ext cx="2743200" cy="365126"/>
          </a:xfrm>
          <a:prstGeom prst="rect">
            <a:avLst/>
          </a:prstGeom>
        </p:spPr>
        <p:txBody>
          <a:bodyPr lIns="83689" tIns="42001" rIns="83689" bIns="42001"/>
          <a:lstStyle/>
          <a:p>
            <a:fld id="{C764DE79-268F-4C1A-8933-263129D2AF90}" type="datetimeFigureOut">
              <a:rPr lang="en-US" dirty="0"/>
              <a:t>7/31/2019</a:t>
            </a:fld>
            <a:endParaRPr lang="en-US" dirty="0"/>
          </a:p>
        </p:txBody>
      </p:sp>
      <p:sp>
        <p:nvSpPr>
          <p:cNvPr id="8" name="Footer Placeholder 7"/>
          <p:cNvSpPr>
            <a:spLocks noGrp="1"/>
          </p:cNvSpPr>
          <p:nvPr>
            <p:ph type="ftr" sz="quarter" idx="11"/>
          </p:nvPr>
        </p:nvSpPr>
        <p:spPr>
          <a:xfrm>
            <a:off x="4038602" y="6356508"/>
            <a:ext cx="4114800" cy="365126"/>
          </a:xfrm>
          <a:prstGeom prst="rect">
            <a:avLst/>
          </a:prstGeom>
        </p:spPr>
        <p:txBody>
          <a:bodyPr lIns="83689" tIns="42001" rIns="83689" bIns="42001"/>
          <a:lstStyle/>
          <a:p>
            <a:endParaRPr lang="en-US" dirty="0"/>
          </a:p>
        </p:txBody>
      </p:sp>
      <p:sp>
        <p:nvSpPr>
          <p:cNvPr id="9" name="Slide Number Placeholder 8"/>
          <p:cNvSpPr>
            <a:spLocks noGrp="1"/>
          </p:cNvSpPr>
          <p:nvPr>
            <p:ph type="sldNum" sz="quarter" idx="12"/>
          </p:nvPr>
        </p:nvSpPr>
        <p:spPr>
          <a:xfrm>
            <a:off x="8610600" y="6356508"/>
            <a:ext cx="2743200" cy="365126"/>
          </a:xfrm>
          <a:prstGeom prst="rect">
            <a:avLst/>
          </a:prstGeom>
        </p:spPr>
        <p:txBody>
          <a:bodyPr lIns="83689" tIns="42001" rIns="83689" bIns="42001"/>
          <a:lstStyle/>
          <a:p>
            <a:fld id="{48F63A3B-78C7-47BE-AE5E-E10140E04643}" type="slidenum">
              <a:rPr lang="en-US" dirty="0"/>
              <a:t>‹#›</a:t>
            </a:fld>
            <a:endParaRPr lang="en-US" dirty="0"/>
          </a:p>
        </p:txBody>
      </p:sp>
    </p:spTree>
    <p:extLst>
      <p:ext uri="{BB962C8B-B14F-4D97-AF65-F5344CB8AC3E}">
        <p14:creationId xmlns:p14="http://schemas.microsoft.com/office/powerpoint/2010/main" val="3085202986"/>
      </p:ext>
    </p:extLst>
  </p:cSld>
  <p:clrMapOvr>
    <a:masterClrMapping/>
  </p:clrMapOvr>
  <p:hf hdr="0" ftr="0" dt="0"/>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1" y="365128"/>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8"/>
            <a:ext cx="2743200" cy="365125"/>
          </a:xfrm>
          <a:prstGeom prst="rect">
            <a:avLst/>
          </a:prstGeom>
        </p:spPr>
        <p:txBody>
          <a:bodyPr lIns="91350" tIns="45675" rIns="91350" bIns="45675"/>
          <a:lstStyle/>
          <a:p>
            <a:pPr defTabSz="912848"/>
            <a:fld id="{C764DE79-268F-4C1A-8933-263129D2AF90}" type="datetimeFigureOut">
              <a:rPr lang="en-US" smtClean="0">
                <a:solidFill>
                  <a:srgbClr val="FFFFFF"/>
                </a:solidFill>
              </a:rPr>
              <a:pPr defTabSz="912848"/>
              <a:t>7/31/2019</a:t>
            </a:fld>
            <a:endParaRPr lang="en-US" dirty="0">
              <a:solidFill>
                <a:srgbClr val="FFFFFF"/>
              </a:solidFill>
            </a:endParaRPr>
          </a:p>
        </p:txBody>
      </p:sp>
      <p:sp>
        <p:nvSpPr>
          <p:cNvPr id="5" name="Footer Placeholder 4"/>
          <p:cNvSpPr>
            <a:spLocks noGrp="1"/>
          </p:cNvSpPr>
          <p:nvPr>
            <p:ph type="ftr" sz="quarter" idx="11"/>
          </p:nvPr>
        </p:nvSpPr>
        <p:spPr>
          <a:xfrm>
            <a:off x="4038601" y="6356358"/>
            <a:ext cx="4114800" cy="365125"/>
          </a:xfrm>
          <a:prstGeom prst="rect">
            <a:avLst/>
          </a:prstGeom>
        </p:spPr>
        <p:txBody>
          <a:bodyPr lIns="91350" tIns="45675" rIns="91350" bIns="45675"/>
          <a:lstStyle/>
          <a:p>
            <a:pPr defTabSz="912848"/>
            <a:endParaRPr lang="en-US" dirty="0">
              <a:solidFill>
                <a:srgbClr val="FFFFFF"/>
              </a:solidFill>
            </a:endParaRPr>
          </a:p>
        </p:txBody>
      </p:sp>
      <p:sp>
        <p:nvSpPr>
          <p:cNvPr id="6" name="Slide Number Placeholder 5"/>
          <p:cNvSpPr>
            <a:spLocks noGrp="1"/>
          </p:cNvSpPr>
          <p:nvPr>
            <p:ph type="sldNum" sz="quarter" idx="12"/>
          </p:nvPr>
        </p:nvSpPr>
        <p:spPr>
          <a:xfrm>
            <a:off x="8610600" y="6356358"/>
            <a:ext cx="2743200" cy="365125"/>
          </a:xfrm>
          <a:prstGeom prst="rect">
            <a:avLst/>
          </a:prstGeom>
        </p:spPr>
        <p:txBody>
          <a:bodyPr lIns="91350" tIns="45675" rIns="91350" bIns="45675"/>
          <a:lstStyle/>
          <a:p>
            <a:pPr defTabSz="912848"/>
            <a:fld id="{48F63A3B-78C7-47BE-AE5E-E10140E04643}" type="slidenum">
              <a:rPr lang="en-US" smtClean="0">
                <a:solidFill>
                  <a:srgbClr val="FFFFFF"/>
                </a:solidFill>
              </a:rPr>
              <a:pPr defTabSz="912848"/>
              <a:t>‹#›</a:t>
            </a:fld>
            <a:endParaRPr lang="en-US" dirty="0">
              <a:solidFill>
                <a:srgbClr val="FFFFFF"/>
              </a:solidFill>
            </a:endParaRPr>
          </a:p>
        </p:txBody>
      </p:sp>
    </p:spTree>
    <p:extLst>
      <p:ext uri="{BB962C8B-B14F-4D97-AF65-F5344CB8AC3E}">
        <p14:creationId xmlns:p14="http://schemas.microsoft.com/office/powerpoint/2010/main" val="1760246822"/>
      </p:ext>
    </p:extLst>
  </p:cSld>
  <p:clrMapOvr>
    <a:masterClrMapping/>
  </p:clrMapOvr>
  <p:hf hdr="0" ftr="0" dt="0"/>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8"/>
            <a:ext cx="2743200" cy="365125"/>
          </a:xfrm>
          <a:prstGeom prst="rect">
            <a:avLst/>
          </a:prstGeom>
        </p:spPr>
        <p:txBody>
          <a:bodyPr lIns="91350" tIns="45675" rIns="91350" bIns="45675"/>
          <a:lstStyle/>
          <a:p>
            <a:pPr defTabSz="912848"/>
            <a:fld id="{C764DE79-268F-4C1A-8933-263129D2AF90}" type="datetimeFigureOut">
              <a:rPr lang="en-US" smtClean="0">
                <a:solidFill>
                  <a:srgbClr val="FFFFFF"/>
                </a:solidFill>
              </a:rPr>
              <a:pPr defTabSz="912848"/>
              <a:t>7/31/2019</a:t>
            </a:fld>
            <a:endParaRPr lang="en-US" dirty="0">
              <a:solidFill>
                <a:srgbClr val="FFFFFF"/>
              </a:solidFill>
            </a:endParaRPr>
          </a:p>
        </p:txBody>
      </p:sp>
      <p:sp>
        <p:nvSpPr>
          <p:cNvPr id="5" name="Footer Placeholder 4"/>
          <p:cNvSpPr>
            <a:spLocks noGrp="1"/>
          </p:cNvSpPr>
          <p:nvPr>
            <p:ph type="ftr" sz="quarter" idx="11"/>
          </p:nvPr>
        </p:nvSpPr>
        <p:spPr>
          <a:xfrm>
            <a:off x="4038601" y="6356358"/>
            <a:ext cx="4114800" cy="365125"/>
          </a:xfrm>
          <a:prstGeom prst="rect">
            <a:avLst/>
          </a:prstGeom>
        </p:spPr>
        <p:txBody>
          <a:bodyPr lIns="91350" tIns="45675" rIns="91350" bIns="45675"/>
          <a:lstStyle/>
          <a:p>
            <a:pPr defTabSz="912848"/>
            <a:endParaRPr lang="en-US" dirty="0">
              <a:solidFill>
                <a:srgbClr val="FFFFFF"/>
              </a:solidFill>
            </a:endParaRPr>
          </a:p>
        </p:txBody>
      </p:sp>
      <p:sp>
        <p:nvSpPr>
          <p:cNvPr id="6" name="Slide Number Placeholder 5"/>
          <p:cNvSpPr>
            <a:spLocks noGrp="1"/>
          </p:cNvSpPr>
          <p:nvPr>
            <p:ph type="sldNum" sz="quarter" idx="12"/>
          </p:nvPr>
        </p:nvSpPr>
        <p:spPr>
          <a:xfrm>
            <a:off x="8610600" y="6356358"/>
            <a:ext cx="2743200" cy="365125"/>
          </a:xfrm>
          <a:prstGeom prst="rect">
            <a:avLst/>
          </a:prstGeom>
        </p:spPr>
        <p:txBody>
          <a:bodyPr lIns="91350" tIns="45675" rIns="91350" bIns="45675"/>
          <a:lstStyle/>
          <a:p>
            <a:pPr defTabSz="912848"/>
            <a:fld id="{48F63A3B-78C7-47BE-AE5E-E10140E04643}" type="slidenum">
              <a:rPr lang="en-US" smtClean="0">
                <a:solidFill>
                  <a:srgbClr val="FFFFFF"/>
                </a:solidFill>
              </a:rPr>
              <a:pPr defTabSz="912848"/>
              <a:t>‹#›</a:t>
            </a:fld>
            <a:endParaRPr lang="en-US" dirty="0">
              <a:solidFill>
                <a:srgbClr val="FFFFFF"/>
              </a:solidFill>
            </a:endParaRPr>
          </a:p>
        </p:txBody>
      </p:sp>
    </p:spTree>
    <p:extLst>
      <p:ext uri="{BB962C8B-B14F-4D97-AF65-F5344CB8AC3E}">
        <p14:creationId xmlns:p14="http://schemas.microsoft.com/office/powerpoint/2010/main" val="316534369"/>
      </p:ext>
    </p:extLst>
  </p:cSld>
  <p:clrMapOvr>
    <a:masterClrMapping/>
  </p:clrMapOvr>
  <p:hf hdr="0" ftr="0" dt="0"/>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Big Image Placeholder">
    <p:spTree>
      <p:nvGrpSpPr>
        <p:cNvPr id="1" name=""/>
        <p:cNvGrpSpPr/>
        <p:nvPr/>
      </p:nvGrpSpPr>
      <p:grpSpPr>
        <a:xfrm>
          <a:off x="0" y="0"/>
          <a:ext cx="0" cy="0"/>
          <a:chOff x="0" y="0"/>
          <a:chExt cx="0" cy="0"/>
        </a:xfrm>
      </p:grpSpPr>
      <p:sp>
        <p:nvSpPr>
          <p:cNvPr id="17" name="Picture Placeholder 13"/>
          <p:cNvSpPr>
            <a:spLocks noGrp="1"/>
          </p:cNvSpPr>
          <p:nvPr>
            <p:ph type="pic" sz="quarter" idx="13"/>
          </p:nvPr>
        </p:nvSpPr>
        <p:spPr>
          <a:xfrm>
            <a:off x="-24454" y="0"/>
            <a:ext cx="12216454" cy="6858000"/>
          </a:xfrm>
          <a:effectLst/>
        </p:spPr>
        <p:txBody>
          <a:bodyPr>
            <a:normAutofit/>
          </a:bodyPr>
          <a:lstStyle>
            <a:lvl1pPr marL="0" indent="0">
              <a:buNone/>
              <a:defRPr sz="2100">
                <a:ln>
                  <a:noFill/>
                </a:ln>
                <a:solidFill>
                  <a:schemeClr val="bg1">
                    <a:lumMod val="85000"/>
                  </a:schemeClr>
                </a:solidFill>
              </a:defRPr>
            </a:lvl1pPr>
          </a:lstStyle>
          <a:p>
            <a:endParaRPr lang="en-US" dirty="0"/>
          </a:p>
        </p:txBody>
      </p:sp>
      <p:sp>
        <p:nvSpPr>
          <p:cNvPr id="2" name="Rectangle 1"/>
          <p:cNvSpPr/>
          <p:nvPr userDrawn="1"/>
        </p:nvSpPr>
        <p:spPr>
          <a:xfrm>
            <a:off x="30318" y="6156259"/>
            <a:ext cx="2288184" cy="669851"/>
          </a:xfrm>
          <a:prstGeom prst="rect">
            <a:avLst/>
          </a:prstGeom>
          <a:ln>
            <a:noFill/>
          </a:ln>
        </p:spPr>
        <p:style>
          <a:lnRef idx="2">
            <a:schemeClr val="accent6"/>
          </a:lnRef>
          <a:fillRef idx="1">
            <a:schemeClr val="lt1"/>
          </a:fillRef>
          <a:effectRef idx="0">
            <a:schemeClr val="accent6"/>
          </a:effectRef>
          <a:fontRef idx="minor">
            <a:schemeClr val="dk1"/>
          </a:fontRef>
        </p:style>
        <p:txBody>
          <a:bodyPr lIns="91302" tIns="45651" rIns="91302" bIns="45651" rtlCol="0" anchor="ctr"/>
          <a:lstStyle/>
          <a:p>
            <a:pPr algn="ctr" defTabSz="912848"/>
            <a:endParaRPr lang="en-US" sz="3699" dirty="0">
              <a:solidFill>
                <a:srgbClr val="737572"/>
              </a:solidFill>
            </a:endParaRPr>
          </a:p>
        </p:txBody>
      </p:sp>
    </p:spTree>
    <p:extLst>
      <p:ext uri="{BB962C8B-B14F-4D97-AF65-F5344CB8AC3E}">
        <p14:creationId xmlns:p14="http://schemas.microsoft.com/office/powerpoint/2010/main" val="148228588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Big Image Placeholder">
    <p:spTree>
      <p:nvGrpSpPr>
        <p:cNvPr id="1" name=""/>
        <p:cNvGrpSpPr/>
        <p:nvPr/>
      </p:nvGrpSpPr>
      <p:grpSpPr>
        <a:xfrm>
          <a:off x="0" y="0"/>
          <a:ext cx="0" cy="0"/>
          <a:chOff x="0" y="0"/>
          <a:chExt cx="0" cy="0"/>
        </a:xfrm>
      </p:grpSpPr>
      <p:sp>
        <p:nvSpPr>
          <p:cNvPr id="4" name="Picture Placeholder 13"/>
          <p:cNvSpPr>
            <a:spLocks noGrp="1"/>
          </p:cNvSpPr>
          <p:nvPr>
            <p:ph type="pic" sz="quarter" idx="13"/>
          </p:nvPr>
        </p:nvSpPr>
        <p:spPr>
          <a:xfrm>
            <a:off x="6335581" y="1338133"/>
            <a:ext cx="5027335" cy="4231382"/>
          </a:xfrm>
          <a:effectLst/>
        </p:spPr>
        <p:txBody>
          <a:bodyPr>
            <a:normAutofit/>
          </a:bodyPr>
          <a:lstStyle>
            <a:lvl1pPr marL="0" indent="0">
              <a:buNone/>
              <a:defRPr sz="2100">
                <a:ln>
                  <a:noFill/>
                </a:ln>
                <a:solidFill>
                  <a:schemeClr val="bg1">
                    <a:lumMod val="85000"/>
                  </a:schemeClr>
                </a:solidFill>
              </a:defRPr>
            </a:lvl1pPr>
          </a:lstStyle>
          <a:p>
            <a:endParaRPr lang="en-US" dirty="0"/>
          </a:p>
        </p:txBody>
      </p:sp>
    </p:spTree>
    <p:extLst>
      <p:ext uri="{BB962C8B-B14F-4D97-AF65-F5344CB8AC3E}">
        <p14:creationId xmlns:p14="http://schemas.microsoft.com/office/powerpoint/2010/main" val="239808514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New MacBook 2015">
    <p:spTree>
      <p:nvGrpSpPr>
        <p:cNvPr id="1" name=""/>
        <p:cNvGrpSpPr/>
        <p:nvPr/>
      </p:nvGrpSpPr>
      <p:grpSpPr>
        <a:xfrm>
          <a:off x="0" y="0"/>
          <a:ext cx="0" cy="0"/>
          <a:chOff x="0" y="0"/>
          <a:chExt cx="0" cy="0"/>
        </a:xfrm>
      </p:grpSpPr>
      <p:sp>
        <p:nvSpPr>
          <p:cNvPr id="6" name="Picture Placeholder 2"/>
          <p:cNvSpPr>
            <a:spLocks noGrp="1"/>
          </p:cNvSpPr>
          <p:nvPr>
            <p:ph type="pic" sz="quarter" idx="11"/>
          </p:nvPr>
        </p:nvSpPr>
        <p:spPr>
          <a:xfrm>
            <a:off x="3740534" y="1749778"/>
            <a:ext cx="4643899" cy="2926520"/>
          </a:xfrm>
          <a:solidFill>
            <a:schemeClr val="bg1">
              <a:lumMod val="95000"/>
            </a:schemeClr>
          </a:solidFill>
        </p:spPr>
        <p:txBody>
          <a:bodyPr>
            <a:normAutofit/>
          </a:bodyPr>
          <a:lstStyle>
            <a:lvl1pPr marL="0" indent="0">
              <a:buNone/>
              <a:defRPr sz="1400">
                <a:latin typeface="Lato Light"/>
                <a:cs typeface="Lato Light"/>
              </a:defRPr>
            </a:lvl1pPr>
          </a:lstStyle>
          <a:p>
            <a:endParaRPr lang="en-US" dirty="0"/>
          </a:p>
        </p:txBody>
      </p:sp>
      <p:sp>
        <p:nvSpPr>
          <p:cNvPr id="9" name="Picture Placeholder 2"/>
          <p:cNvSpPr>
            <a:spLocks noGrp="1"/>
          </p:cNvSpPr>
          <p:nvPr>
            <p:ph type="pic" sz="quarter" idx="12"/>
          </p:nvPr>
        </p:nvSpPr>
        <p:spPr>
          <a:xfrm>
            <a:off x="7855376" y="3143442"/>
            <a:ext cx="2166413" cy="1365243"/>
          </a:xfrm>
          <a:solidFill>
            <a:schemeClr val="bg1">
              <a:lumMod val="95000"/>
            </a:schemeClr>
          </a:solidFill>
        </p:spPr>
        <p:txBody>
          <a:bodyPr>
            <a:normAutofit/>
          </a:bodyPr>
          <a:lstStyle>
            <a:lvl1pPr marL="0" indent="0">
              <a:buNone/>
              <a:defRPr sz="1400">
                <a:latin typeface="Lato Light"/>
                <a:cs typeface="Lato Light"/>
              </a:defRPr>
            </a:lvl1pPr>
          </a:lstStyle>
          <a:p>
            <a:endParaRPr lang="en-US" dirty="0"/>
          </a:p>
        </p:txBody>
      </p:sp>
      <p:sp>
        <p:nvSpPr>
          <p:cNvPr id="10" name="Picture Placeholder 2"/>
          <p:cNvSpPr>
            <a:spLocks noGrp="1"/>
          </p:cNvSpPr>
          <p:nvPr>
            <p:ph type="pic" sz="quarter" idx="13"/>
          </p:nvPr>
        </p:nvSpPr>
        <p:spPr>
          <a:xfrm>
            <a:off x="1955957" y="3129332"/>
            <a:ext cx="2166413" cy="1365243"/>
          </a:xfrm>
          <a:solidFill>
            <a:schemeClr val="bg1">
              <a:lumMod val="95000"/>
            </a:schemeClr>
          </a:solidFill>
        </p:spPr>
        <p:txBody>
          <a:bodyPr>
            <a:normAutofit/>
          </a:bodyPr>
          <a:lstStyle>
            <a:lvl1pPr marL="0" indent="0">
              <a:buNone/>
              <a:defRPr sz="1400">
                <a:latin typeface="Lato Light"/>
                <a:cs typeface="Lato Light"/>
              </a:defRPr>
            </a:lvl1pPr>
          </a:lstStyle>
          <a:p>
            <a:endParaRPr lang="en-US" dirty="0"/>
          </a:p>
        </p:txBody>
      </p:sp>
    </p:spTree>
    <p:extLst>
      <p:ext uri="{BB962C8B-B14F-4D97-AF65-F5344CB8AC3E}">
        <p14:creationId xmlns:p14="http://schemas.microsoft.com/office/powerpoint/2010/main" val="58400457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Portfolio-2">
    <p:spTree>
      <p:nvGrpSpPr>
        <p:cNvPr id="1" name=""/>
        <p:cNvGrpSpPr/>
        <p:nvPr/>
      </p:nvGrpSpPr>
      <p:grpSpPr>
        <a:xfrm>
          <a:off x="0" y="0"/>
          <a:ext cx="0" cy="0"/>
          <a:chOff x="0" y="0"/>
          <a:chExt cx="0" cy="0"/>
        </a:xfrm>
      </p:grpSpPr>
      <p:sp>
        <p:nvSpPr>
          <p:cNvPr id="15" name="Picture Placeholder 13"/>
          <p:cNvSpPr>
            <a:spLocks noGrp="1" noChangeAspect="1"/>
          </p:cNvSpPr>
          <p:nvPr>
            <p:ph type="pic" sz="quarter" idx="11"/>
          </p:nvPr>
        </p:nvSpPr>
        <p:spPr>
          <a:xfrm>
            <a:off x="3785664" y="1268474"/>
            <a:ext cx="2317411" cy="2315293"/>
          </a:xfrm>
          <a:effectLst/>
        </p:spPr>
        <p:txBody>
          <a:bodyPr rtlCol="0">
            <a:normAutofit/>
          </a:bodyPr>
          <a:lstStyle>
            <a:lvl1pPr marL="0" indent="0">
              <a:buNone/>
              <a:defRPr sz="1800">
                <a:ln>
                  <a:noFill/>
                </a:ln>
                <a:solidFill>
                  <a:schemeClr val="tx1"/>
                </a:solidFill>
                <a:latin typeface="Lato Light"/>
                <a:cs typeface="Lato Light"/>
              </a:defRPr>
            </a:lvl1pPr>
          </a:lstStyle>
          <a:p>
            <a:pPr lvl="0"/>
            <a:endParaRPr lang="en-US" noProof="0" dirty="0"/>
          </a:p>
        </p:txBody>
      </p:sp>
      <p:sp>
        <p:nvSpPr>
          <p:cNvPr id="17" name="Picture Placeholder 13"/>
          <p:cNvSpPr>
            <a:spLocks noGrp="1" noChangeAspect="1"/>
          </p:cNvSpPr>
          <p:nvPr>
            <p:ph type="pic" sz="quarter" idx="13"/>
          </p:nvPr>
        </p:nvSpPr>
        <p:spPr>
          <a:xfrm>
            <a:off x="6169726" y="1278739"/>
            <a:ext cx="4695167" cy="4690877"/>
          </a:xfrm>
          <a:effectLst/>
        </p:spPr>
        <p:txBody>
          <a:bodyPr rtlCol="0">
            <a:normAutofit/>
          </a:bodyPr>
          <a:lstStyle>
            <a:lvl1pPr marL="0" indent="0">
              <a:buNone/>
              <a:defRPr sz="1800">
                <a:ln>
                  <a:noFill/>
                </a:ln>
                <a:solidFill>
                  <a:schemeClr val="tx1"/>
                </a:solidFill>
                <a:latin typeface="Lato Light"/>
                <a:cs typeface="Lato Light"/>
              </a:defRPr>
            </a:lvl1pPr>
          </a:lstStyle>
          <a:p>
            <a:pPr lvl="0"/>
            <a:endParaRPr lang="en-US" noProof="0" dirty="0"/>
          </a:p>
        </p:txBody>
      </p:sp>
      <p:sp>
        <p:nvSpPr>
          <p:cNvPr id="13" name="Picture Placeholder 13"/>
          <p:cNvSpPr>
            <a:spLocks noGrp="1" noChangeAspect="1"/>
          </p:cNvSpPr>
          <p:nvPr>
            <p:ph type="pic" sz="quarter" idx="16"/>
          </p:nvPr>
        </p:nvSpPr>
        <p:spPr>
          <a:xfrm>
            <a:off x="1397700" y="3654318"/>
            <a:ext cx="2317411" cy="2315295"/>
          </a:xfrm>
          <a:effectLst/>
        </p:spPr>
        <p:txBody>
          <a:bodyPr rtlCol="0">
            <a:normAutofit/>
          </a:bodyPr>
          <a:lstStyle>
            <a:lvl1pPr marL="0" indent="0">
              <a:buNone/>
              <a:defRPr sz="1800">
                <a:ln>
                  <a:noFill/>
                </a:ln>
                <a:solidFill>
                  <a:schemeClr val="tx1"/>
                </a:solidFill>
                <a:latin typeface="Lato Light"/>
                <a:cs typeface="Lato Light"/>
              </a:defRPr>
            </a:lvl1pPr>
          </a:lstStyle>
          <a:p>
            <a:pPr lvl="0"/>
            <a:endParaRPr lang="en-US" noProof="0" dirty="0"/>
          </a:p>
        </p:txBody>
      </p:sp>
    </p:spTree>
    <p:extLst>
      <p:ext uri="{BB962C8B-B14F-4D97-AF65-F5344CB8AC3E}">
        <p14:creationId xmlns:p14="http://schemas.microsoft.com/office/powerpoint/2010/main" val="229416753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2_Portfolio 3">
    <p:spTree>
      <p:nvGrpSpPr>
        <p:cNvPr id="1" name=""/>
        <p:cNvGrpSpPr/>
        <p:nvPr/>
      </p:nvGrpSpPr>
      <p:grpSpPr>
        <a:xfrm>
          <a:off x="0" y="0"/>
          <a:ext cx="0" cy="0"/>
          <a:chOff x="0" y="0"/>
          <a:chExt cx="0" cy="0"/>
        </a:xfrm>
      </p:grpSpPr>
      <p:sp>
        <p:nvSpPr>
          <p:cNvPr id="14" name="Picture Placeholder 13"/>
          <p:cNvSpPr>
            <a:spLocks noGrp="1"/>
          </p:cNvSpPr>
          <p:nvPr>
            <p:ph type="pic" sz="quarter" idx="10"/>
          </p:nvPr>
        </p:nvSpPr>
        <p:spPr>
          <a:xfrm>
            <a:off x="5595096" y="0"/>
            <a:ext cx="6596911" cy="6858000"/>
          </a:xfrm>
          <a:effectLst/>
        </p:spPr>
        <p:txBody>
          <a:bodyPr>
            <a:normAutofit/>
          </a:bodyPr>
          <a:lstStyle>
            <a:lvl1pPr marL="0" indent="0">
              <a:buNone/>
              <a:defRPr sz="2200">
                <a:ln>
                  <a:noFill/>
                </a:ln>
                <a:solidFill>
                  <a:schemeClr val="tx1"/>
                </a:solidFill>
                <a:latin typeface="Lato Light"/>
                <a:cs typeface="Lato Light"/>
              </a:defRPr>
            </a:lvl1pPr>
          </a:lstStyle>
          <a:p>
            <a:endParaRPr lang="en-US" dirty="0"/>
          </a:p>
        </p:txBody>
      </p:sp>
    </p:spTree>
    <p:extLst>
      <p:ext uri="{BB962C8B-B14F-4D97-AF65-F5344CB8AC3E}">
        <p14:creationId xmlns:p14="http://schemas.microsoft.com/office/powerpoint/2010/main" val="211740881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3913240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13" name="Picture Placeholder 12"/>
          <p:cNvSpPr>
            <a:spLocks noGrp="1"/>
          </p:cNvSpPr>
          <p:nvPr>
            <p:ph type="pic" sz="quarter" idx="10"/>
          </p:nvPr>
        </p:nvSpPr>
        <p:spPr>
          <a:xfrm>
            <a:off x="620869" y="1531742"/>
            <a:ext cx="2722370" cy="2427646"/>
          </a:xfrm>
          <a:prstGeom prst="rect">
            <a:avLst/>
          </a:prstGeom>
        </p:spPr>
        <p:txBody>
          <a:bodyPr>
            <a:normAutofit/>
          </a:bodyPr>
          <a:lstStyle>
            <a:lvl1pPr>
              <a:defRPr sz="1400">
                <a:solidFill>
                  <a:schemeClr val="tx1"/>
                </a:solidFill>
              </a:defRPr>
            </a:lvl1pPr>
          </a:lstStyle>
          <a:p>
            <a:endParaRPr lang="en-US" dirty="0"/>
          </a:p>
        </p:txBody>
      </p:sp>
      <p:sp>
        <p:nvSpPr>
          <p:cNvPr id="14" name="Picture Placeholder 12"/>
          <p:cNvSpPr>
            <a:spLocks noGrp="1"/>
          </p:cNvSpPr>
          <p:nvPr>
            <p:ph type="pic" sz="quarter" idx="11"/>
          </p:nvPr>
        </p:nvSpPr>
        <p:spPr>
          <a:xfrm>
            <a:off x="3359828" y="1531742"/>
            <a:ext cx="2722370" cy="2427646"/>
          </a:xfrm>
          <a:prstGeom prst="rect">
            <a:avLst/>
          </a:prstGeom>
        </p:spPr>
        <p:txBody>
          <a:bodyPr>
            <a:normAutofit/>
          </a:bodyPr>
          <a:lstStyle>
            <a:lvl1pPr>
              <a:defRPr sz="1400">
                <a:solidFill>
                  <a:schemeClr val="tx1"/>
                </a:solidFill>
              </a:defRPr>
            </a:lvl1pPr>
          </a:lstStyle>
          <a:p>
            <a:endParaRPr lang="en-US" dirty="0"/>
          </a:p>
        </p:txBody>
      </p:sp>
      <p:sp>
        <p:nvSpPr>
          <p:cNvPr id="15" name="Picture Placeholder 12"/>
          <p:cNvSpPr>
            <a:spLocks noGrp="1"/>
          </p:cNvSpPr>
          <p:nvPr>
            <p:ph type="pic" sz="quarter" idx="12"/>
          </p:nvPr>
        </p:nvSpPr>
        <p:spPr>
          <a:xfrm>
            <a:off x="6098788" y="1531742"/>
            <a:ext cx="2722370" cy="2427646"/>
          </a:xfrm>
          <a:prstGeom prst="rect">
            <a:avLst/>
          </a:prstGeom>
        </p:spPr>
        <p:txBody>
          <a:bodyPr>
            <a:normAutofit/>
          </a:bodyPr>
          <a:lstStyle>
            <a:lvl1pPr>
              <a:defRPr sz="1400">
                <a:solidFill>
                  <a:schemeClr val="tx1"/>
                </a:solidFill>
              </a:defRPr>
            </a:lvl1pPr>
          </a:lstStyle>
          <a:p>
            <a:endParaRPr lang="en-US" dirty="0"/>
          </a:p>
        </p:txBody>
      </p:sp>
      <p:sp>
        <p:nvSpPr>
          <p:cNvPr id="16" name="Picture Placeholder 12"/>
          <p:cNvSpPr>
            <a:spLocks noGrp="1"/>
          </p:cNvSpPr>
          <p:nvPr>
            <p:ph type="pic" sz="quarter" idx="13"/>
          </p:nvPr>
        </p:nvSpPr>
        <p:spPr>
          <a:xfrm>
            <a:off x="8839148" y="1531742"/>
            <a:ext cx="2722370" cy="2427646"/>
          </a:xfrm>
          <a:prstGeom prst="rect">
            <a:avLst/>
          </a:prstGeom>
        </p:spPr>
        <p:txBody>
          <a:bodyPr>
            <a:normAutofit/>
          </a:bodyPr>
          <a:lstStyle>
            <a:lvl1pPr>
              <a:defRPr sz="1400">
                <a:solidFill>
                  <a:schemeClr val="tx1"/>
                </a:solidFill>
              </a:defRPr>
            </a:lvl1pPr>
          </a:lstStyle>
          <a:p>
            <a:endParaRPr lang="en-US" dirty="0"/>
          </a:p>
        </p:txBody>
      </p:sp>
      <p:sp>
        <p:nvSpPr>
          <p:cNvPr id="17" name="Picture Placeholder 12"/>
          <p:cNvSpPr>
            <a:spLocks noGrp="1"/>
          </p:cNvSpPr>
          <p:nvPr>
            <p:ph type="pic" sz="quarter" idx="14"/>
          </p:nvPr>
        </p:nvSpPr>
        <p:spPr>
          <a:xfrm>
            <a:off x="620869" y="3976719"/>
            <a:ext cx="2722370" cy="2427646"/>
          </a:xfrm>
          <a:prstGeom prst="rect">
            <a:avLst/>
          </a:prstGeom>
        </p:spPr>
        <p:txBody>
          <a:bodyPr>
            <a:normAutofit/>
          </a:bodyPr>
          <a:lstStyle>
            <a:lvl1pPr>
              <a:defRPr sz="1400">
                <a:solidFill>
                  <a:schemeClr val="tx1"/>
                </a:solidFill>
              </a:defRPr>
            </a:lvl1pPr>
          </a:lstStyle>
          <a:p>
            <a:endParaRPr lang="en-US" dirty="0"/>
          </a:p>
        </p:txBody>
      </p:sp>
      <p:sp>
        <p:nvSpPr>
          <p:cNvPr id="18" name="Picture Placeholder 12"/>
          <p:cNvSpPr>
            <a:spLocks noGrp="1"/>
          </p:cNvSpPr>
          <p:nvPr>
            <p:ph type="pic" sz="quarter" idx="15"/>
          </p:nvPr>
        </p:nvSpPr>
        <p:spPr>
          <a:xfrm>
            <a:off x="3359828" y="3976719"/>
            <a:ext cx="2722370" cy="2427646"/>
          </a:xfrm>
          <a:prstGeom prst="rect">
            <a:avLst/>
          </a:prstGeom>
        </p:spPr>
        <p:txBody>
          <a:bodyPr>
            <a:normAutofit/>
          </a:bodyPr>
          <a:lstStyle>
            <a:lvl1pPr>
              <a:defRPr sz="1400">
                <a:solidFill>
                  <a:schemeClr val="tx1"/>
                </a:solidFill>
              </a:defRPr>
            </a:lvl1pPr>
          </a:lstStyle>
          <a:p>
            <a:endParaRPr lang="en-US" dirty="0"/>
          </a:p>
        </p:txBody>
      </p:sp>
      <p:sp>
        <p:nvSpPr>
          <p:cNvPr id="19" name="Picture Placeholder 12"/>
          <p:cNvSpPr>
            <a:spLocks noGrp="1"/>
          </p:cNvSpPr>
          <p:nvPr>
            <p:ph type="pic" sz="quarter" idx="16"/>
          </p:nvPr>
        </p:nvSpPr>
        <p:spPr>
          <a:xfrm>
            <a:off x="6098788" y="3976719"/>
            <a:ext cx="2722370" cy="2427646"/>
          </a:xfrm>
          <a:prstGeom prst="rect">
            <a:avLst/>
          </a:prstGeom>
        </p:spPr>
        <p:txBody>
          <a:bodyPr>
            <a:normAutofit/>
          </a:bodyPr>
          <a:lstStyle>
            <a:lvl1pPr>
              <a:defRPr sz="1400">
                <a:solidFill>
                  <a:schemeClr val="tx1"/>
                </a:solidFill>
              </a:defRPr>
            </a:lvl1pPr>
          </a:lstStyle>
          <a:p>
            <a:endParaRPr lang="en-US" dirty="0"/>
          </a:p>
        </p:txBody>
      </p:sp>
      <p:sp>
        <p:nvSpPr>
          <p:cNvPr id="20" name="Picture Placeholder 12"/>
          <p:cNvSpPr>
            <a:spLocks noGrp="1"/>
          </p:cNvSpPr>
          <p:nvPr>
            <p:ph type="pic" sz="quarter" idx="17"/>
          </p:nvPr>
        </p:nvSpPr>
        <p:spPr>
          <a:xfrm>
            <a:off x="8839148" y="3976719"/>
            <a:ext cx="2722370" cy="2427646"/>
          </a:xfrm>
          <a:prstGeom prst="rect">
            <a:avLst/>
          </a:prstGeom>
        </p:spPr>
        <p:txBody>
          <a:bodyPr>
            <a:normAutofit/>
          </a:bodyPr>
          <a:lstStyle>
            <a:lvl1pPr>
              <a:defRPr sz="1400">
                <a:solidFill>
                  <a:schemeClr val="tx1"/>
                </a:solidFill>
              </a:defRPr>
            </a:lvl1pPr>
          </a:lstStyle>
          <a:p>
            <a:endParaRPr lang="en-US" dirty="0"/>
          </a:p>
        </p:txBody>
      </p:sp>
    </p:spTree>
    <p:extLst>
      <p:ext uri="{BB962C8B-B14F-4D97-AF65-F5344CB8AC3E}">
        <p14:creationId xmlns:p14="http://schemas.microsoft.com/office/powerpoint/2010/main" val="203991566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5997"/>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6858" indent="0" algn="ctr">
              <a:buNone/>
              <a:defRPr sz="2000"/>
            </a:lvl2pPr>
            <a:lvl3pPr marL="913716" indent="0" algn="ctr">
              <a:buNone/>
              <a:defRPr sz="1800"/>
            </a:lvl3pPr>
            <a:lvl4pPr marL="1370572" indent="0" algn="ctr">
              <a:buNone/>
              <a:defRPr sz="1600"/>
            </a:lvl4pPr>
            <a:lvl5pPr marL="1827429" indent="0" algn="ctr">
              <a:buNone/>
              <a:defRPr sz="1600"/>
            </a:lvl5pPr>
            <a:lvl6pPr marL="2284287" indent="0" algn="ctr">
              <a:buNone/>
              <a:defRPr sz="1600"/>
            </a:lvl6pPr>
            <a:lvl7pPr marL="2741144" indent="0" algn="ctr">
              <a:buNone/>
              <a:defRPr sz="1600"/>
            </a:lvl7pPr>
            <a:lvl8pPr marL="3198001" indent="0" algn="ctr">
              <a:buNone/>
              <a:defRPr sz="1600"/>
            </a:lvl8pPr>
            <a:lvl9pPr marL="3654858"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838200" y="6356353"/>
            <a:ext cx="2743200" cy="365125"/>
          </a:xfrm>
          <a:prstGeom prst="rect">
            <a:avLst/>
          </a:prstGeom>
        </p:spPr>
        <p:txBody>
          <a:bodyPr/>
          <a:lstStyle/>
          <a:p>
            <a:pPr defTabSz="913761"/>
            <a:fld id="{C764DE79-268F-4C1A-8933-263129D2AF90}" type="datetimeFigureOut">
              <a:rPr lang="en-US" smtClean="0">
                <a:solidFill>
                  <a:srgbClr val="FFFFFF"/>
                </a:solidFill>
              </a:rPr>
              <a:pPr defTabSz="913761"/>
              <a:t>7/31/2019</a:t>
            </a:fld>
            <a:endParaRPr lang="en-US" dirty="0">
              <a:solidFill>
                <a:srgbClr val="FFFFFF"/>
              </a:solidFill>
            </a:endParaRPr>
          </a:p>
        </p:txBody>
      </p:sp>
      <p:sp>
        <p:nvSpPr>
          <p:cNvPr id="5" name="Footer Placeholder 4"/>
          <p:cNvSpPr>
            <a:spLocks noGrp="1"/>
          </p:cNvSpPr>
          <p:nvPr>
            <p:ph type="ftr" sz="quarter" idx="11"/>
          </p:nvPr>
        </p:nvSpPr>
        <p:spPr>
          <a:xfrm>
            <a:off x="4038601" y="6356353"/>
            <a:ext cx="4114800" cy="365125"/>
          </a:xfrm>
          <a:prstGeom prst="rect">
            <a:avLst/>
          </a:prstGeom>
        </p:spPr>
        <p:txBody>
          <a:bodyPr/>
          <a:lstStyle/>
          <a:p>
            <a:pPr defTabSz="913761"/>
            <a:endParaRPr lang="en-US" dirty="0">
              <a:solidFill>
                <a:srgbClr val="FFFFFF"/>
              </a:solidFill>
            </a:endParaRPr>
          </a:p>
        </p:txBody>
      </p:sp>
      <p:sp>
        <p:nvSpPr>
          <p:cNvPr id="6" name="Slide Number Placeholder 5"/>
          <p:cNvSpPr>
            <a:spLocks noGrp="1"/>
          </p:cNvSpPr>
          <p:nvPr>
            <p:ph type="sldNum" sz="quarter" idx="12"/>
          </p:nvPr>
        </p:nvSpPr>
        <p:spPr>
          <a:xfrm>
            <a:off x="8610600" y="6356353"/>
            <a:ext cx="2743200" cy="365125"/>
          </a:xfrm>
          <a:prstGeom prst="rect">
            <a:avLst/>
          </a:prstGeom>
        </p:spPr>
        <p:txBody>
          <a:bodyPr/>
          <a:lstStyle/>
          <a:p>
            <a:pPr defTabSz="913761"/>
            <a:fld id="{48F63A3B-78C7-47BE-AE5E-E10140E04643}" type="slidenum">
              <a:rPr lang="en-US" smtClean="0">
                <a:solidFill>
                  <a:srgbClr val="FFFFFF"/>
                </a:solidFill>
              </a:rPr>
              <a:pPr defTabSz="913761"/>
              <a:t>‹#›</a:t>
            </a:fld>
            <a:endParaRPr lang="en-US" dirty="0">
              <a:solidFill>
                <a:srgbClr val="FFFFFF"/>
              </a:solidFill>
            </a:endParaRPr>
          </a:p>
        </p:txBody>
      </p:sp>
    </p:spTree>
    <p:extLst>
      <p:ext uri="{BB962C8B-B14F-4D97-AF65-F5344CB8AC3E}">
        <p14:creationId xmlns:p14="http://schemas.microsoft.com/office/powerpoint/2010/main" val="1247724051"/>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2" y="365127"/>
            <a:ext cx="10515600" cy="1325563"/>
          </a:xfrm>
          <a:prstGeom prst="rect">
            <a:avLst/>
          </a:prstGeom>
        </p:spPr>
        <p:txBody>
          <a:bodyPr/>
          <a:lstStyle/>
          <a:p>
            <a:r>
              <a:rPr lang="en-US"/>
              <a:t>Click to edit Master title style</a:t>
            </a:r>
            <a:endParaRPr lang="en-US" dirty="0"/>
          </a:p>
        </p:txBody>
      </p:sp>
      <p:sp>
        <p:nvSpPr>
          <p:cNvPr id="3" name="Date Placeholder 2"/>
          <p:cNvSpPr>
            <a:spLocks noGrp="1"/>
          </p:cNvSpPr>
          <p:nvPr>
            <p:ph type="dt" sz="half" idx="10"/>
          </p:nvPr>
        </p:nvSpPr>
        <p:spPr>
          <a:xfrm>
            <a:off x="838200" y="6356508"/>
            <a:ext cx="2743200" cy="365126"/>
          </a:xfrm>
          <a:prstGeom prst="rect">
            <a:avLst/>
          </a:prstGeom>
        </p:spPr>
        <p:txBody>
          <a:bodyPr lIns="83689" tIns="42001" rIns="83689" bIns="42001"/>
          <a:lstStyle/>
          <a:p>
            <a:fld id="{C764DE79-268F-4C1A-8933-263129D2AF90}" type="datetimeFigureOut">
              <a:rPr lang="en-US" dirty="0"/>
              <a:t>7/31/2019</a:t>
            </a:fld>
            <a:endParaRPr lang="en-US" dirty="0"/>
          </a:p>
        </p:txBody>
      </p:sp>
      <p:sp>
        <p:nvSpPr>
          <p:cNvPr id="4" name="Footer Placeholder 3"/>
          <p:cNvSpPr>
            <a:spLocks noGrp="1"/>
          </p:cNvSpPr>
          <p:nvPr>
            <p:ph type="ftr" sz="quarter" idx="11"/>
          </p:nvPr>
        </p:nvSpPr>
        <p:spPr>
          <a:xfrm>
            <a:off x="4038602" y="6356508"/>
            <a:ext cx="4114800" cy="365126"/>
          </a:xfrm>
          <a:prstGeom prst="rect">
            <a:avLst/>
          </a:prstGeom>
        </p:spPr>
        <p:txBody>
          <a:bodyPr lIns="83689" tIns="42001" rIns="83689" bIns="42001"/>
          <a:lstStyle/>
          <a:p>
            <a:endParaRPr lang="en-US" dirty="0"/>
          </a:p>
        </p:txBody>
      </p:sp>
      <p:sp>
        <p:nvSpPr>
          <p:cNvPr id="5" name="Slide Number Placeholder 4"/>
          <p:cNvSpPr>
            <a:spLocks noGrp="1"/>
          </p:cNvSpPr>
          <p:nvPr>
            <p:ph type="sldNum" sz="quarter" idx="12"/>
          </p:nvPr>
        </p:nvSpPr>
        <p:spPr>
          <a:xfrm>
            <a:off x="8610600" y="6356508"/>
            <a:ext cx="2743200" cy="365126"/>
          </a:xfrm>
          <a:prstGeom prst="rect">
            <a:avLst/>
          </a:prstGeom>
        </p:spPr>
        <p:txBody>
          <a:bodyPr lIns="83689" tIns="42001" rIns="83689" bIns="42001"/>
          <a:lstStyle/>
          <a:p>
            <a:fld id="{48F63A3B-78C7-47BE-AE5E-E10140E04643}" type="slidenum">
              <a:rPr lang="en-US" dirty="0"/>
              <a:t>‹#›</a:t>
            </a:fld>
            <a:endParaRPr lang="en-US" dirty="0"/>
          </a:p>
        </p:txBody>
      </p:sp>
    </p:spTree>
    <p:extLst>
      <p:ext uri="{BB962C8B-B14F-4D97-AF65-F5344CB8AC3E}">
        <p14:creationId xmlns:p14="http://schemas.microsoft.com/office/powerpoint/2010/main" val="3927480821"/>
      </p:ext>
    </p:extLst>
  </p:cSld>
  <p:clrMapOvr>
    <a:masterClrMapping/>
  </p:clrMapOvr>
  <p:hf hdr="0" ftr="0" dt="0"/>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1" y="365128"/>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3"/>
            <a:ext cx="2743200" cy="365125"/>
          </a:xfrm>
          <a:prstGeom prst="rect">
            <a:avLst/>
          </a:prstGeom>
        </p:spPr>
        <p:txBody>
          <a:bodyPr/>
          <a:lstStyle/>
          <a:p>
            <a:pPr defTabSz="913761"/>
            <a:fld id="{C764DE79-268F-4C1A-8933-263129D2AF90}" type="datetimeFigureOut">
              <a:rPr lang="en-US" smtClean="0">
                <a:solidFill>
                  <a:srgbClr val="FFFFFF"/>
                </a:solidFill>
              </a:rPr>
              <a:pPr defTabSz="913761"/>
              <a:t>7/31/2019</a:t>
            </a:fld>
            <a:endParaRPr lang="en-US" dirty="0">
              <a:solidFill>
                <a:srgbClr val="FFFFFF"/>
              </a:solidFill>
            </a:endParaRPr>
          </a:p>
        </p:txBody>
      </p:sp>
      <p:sp>
        <p:nvSpPr>
          <p:cNvPr id="5" name="Footer Placeholder 4"/>
          <p:cNvSpPr>
            <a:spLocks noGrp="1"/>
          </p:cNvSpPr>
          <p:nvPr>
            <p:ph type="ftr" sz="quarter" idx="11"/>
          </p:nvPr>
        </p:nvSpPr>
        <p:spPr>
          <a:xfrm>
            <a:off x="4038601" y="6356353"/>
            <a:ext cx="4114800" cy="365125"/>
          </a:xfrm>
          <a:prstGeom prst="rect">
            <a:avLst/>
          </a:prstGeom>
        </p:spPr>
        <p:txBody>
          <a:bodyPr/>
          <a:lstStyle/>
          <a:p>
            <a:pPr defTabSz="913761"/>
            <a:endParaRPr lang="en-US" dirty="0">
              <a:solidFill>
                <a:srgbClr val="FFFFFF"/>
              </a:solidFill>
            </a:endParaRPr>
          </a:p>
        </p:txBody>
      </p:sp>
      <p:sp>
        <p:nvSpPr>
          <p:cNvPr id="6" name="Slide Number Placeholder 5"/>
          <p:cNvSpPr>
            <a:spLocks noGrp="1"/>
          </p:cNvSpPr>
          <p:nvPr>
            <p:ph type="sldNum" sz="quarter" idx="12"/>
          </p:nvPr>
        </p:nvSpPr>
        <p:spPr>
          <a:xfrm>
            <a:off x="8610600" y="6356353"/>
            <a:ext cx="2743200" cy="365125"/>
          </a:xfrm>
          <a:prstGeom prst="rect">
            <a:avLst/>
          </a:prstGeom>
        </p:spPr>
        <p:txBody>
          <a:bodyPr/>
          <a:lstStyle/>
          <a:p>
            <a:pPr defTabSz="913761"/>
            <a:fld id="{48F63A3B-78C7-47BE-AE5E-E10140E04643}" type="slidenum">
              <a:rPr lang="en-US" smtClean="0">
                <a:solidFill>
                  <a:srgbClr val="FFFFFF"/>
                </a:solidFill>
              </a:rPr>
              <a:pPr defTabSz="913761"/>
              <a:t>‹#›</a:t>
            </a:fld>
            <a:endParaRPr lang="en-US" dirty="0">
              <a:solidFill>
                <a:srgbClr val="FFFFFF"/>
              </a:solidFill>
            </a:endParaRPr>
          </a:p>
        </p:txBody>
      </p:sp>
    </p:spTree>
    <p:extLst>
      <p:ext uri="{BB962C8B-B14F-4D97-AF65-F5344CB8AC3E}">
        <p14:creationId xmlns:p14="http://schemas.microsoft.com/office/powerpoint/2010/main" val="4247842820"/>
      </p:ext>
    </p:extLst>
  </p:cSld>
  <p:clrMapOvr>
    <a:masterClrMapping/>
  </p:clrMapOvr>
  <p:hf hdr="0" ftr="0" dt="0"/>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41"/>
            <a:ext cx="10515600" cy="2852737"/>
          </a:xfrm>
          <a:prstGeom prst="rect">
            <a:avLst/>
          </a:prstGeom>
        </p:spPr>
        <p:txBody>
          <a:bodyPr anchor="b"/>
          <a:lstStyle>
            <a:lvl1pPr>
              <a:defRPr sz="5997"/>
            </a:lvl1pPr>
          </a:lstStyle>
          <a:p>
            <a:r>
              <a:rPr lang="en-US"/>
              <a:t>Click to edit Master title style</a:t>
            </a:r>
            <a:endParaRPr lang="en-US" dirty="0"/>
          </a:p>
        </p:txBody>
      </p:sp>
      <p:sp>
        <p:nvSpPr>
          <p:cNvPr id="3" name="Text Placeholder 2"/>
          <p:cNvSpPr>
            <a:spLocks noGrp="1"/>
          </p:cNvSpPr>
          <p:nvPr>
            <p:ph type="body" idx="1"/>
          </p:nvPr>
        </p:nvSpPr>
        <p:spPr>
          <a:xfrm>
            <a:off x="831850" y="4589466"/>
            <a:ext cx="10515600" cy="1500187"/>
          </a:xfrm>
        </p:spPr>
        <p:txBody>
          <a:bodyPr/>
          <a:lstStyle>
            <a:lvl1pPr marL="0" indent="0">
              <a:buNone/>
              <a:defRPr sz="2400">
                <a:solidFill>
                  <a:schemeClr val="tx1">
                    <a:tint val="75000"/>
                  </a:schemeClr>
                </a:solidFill>
              </a:defRPr>
            </a:lvl1pPr>
            <a:lvl2pPr marL="456858" indent="0">
              <a:buNone/>
              <a:defRPr sz="2000">
                <a:solidFill>
                  <a:schemeClr val="tx1">
                    <a:tint val="75000"/>
                  </a:schemeClr>
                </a:solidFill>
              </a:defRPr>
            </a:lvl2pPr>
            <a:lvl3pPr marL="913716" indent="0">
              <a:buNone/>
              <a:defRPr sz="1800">
                <a:solidFill>
                  <a:schemeClr val="tx1">
                    <a:tint val="75000"/>
                  </a:schemeClr>
                </a:solidFill>
              </a:defRPr>
            </a:lvl3pPr>
            <a:lvl4pPr marL="1370572" indent="0">
              <a:buNone/>
              <a:defRPr sz="1600">
                <a:solidFill>
                  <a:schemeClr val="tx1">
                    <a:tint val="75000"/>
                  </a:schemeClr>
                </a:solidFill>
              </a:defRPr>
            </a:lvl4pPr>
            <a:lvl5pPr marL="1827429" indent="0">
              <a:buNone/>
              <a:defRPr sz="1600">
                <a:solidFill>
                  <a:schemeClr val="tx1">
                    <a:tint val="75000"/>
                  </a:schemeClr>
                </a:solidFill>
              </a:defRPr>
            </a:lvl5pPr>
            <a:lvl6pPr marL="2284287" indent="0">
              <a:buNone/>
              <a:defRPr sz="1600">
                <a:solidFill>
                  <a:schemeClr val="tx1">
                    <a:tint val="75000"/>
                  </a:schemeClr>
                </a:solidFill>
              </a:defRPr>
            </a:lvl6pPr>
            <a:lvl7pPr marL="2741144" indent="0">
              <a:buNone/>
              <a:defRPr sz="1600">
                <a:solidFill>
                  <a:schemeClr val="tx1">
                    <a:tint val="75000"/>
                  </a:schemeClr>
                </a:solidFill>
              </a:defRPr>
            </a:lvl7pPr>
            <a:lvl8pPr marL="3198001" indent="0">
              <a:buNone/>
              <a:defRPr sz="1600">
                <a:solidFill>
                  <a:schemeClr val="tx1">
                    <a:tint val="75000"/>
                  </a:schemeClr>
                </a:solidFill>
              </a:defRPr>
            </a:lvl8pPr>
            <a:lvl9pPr marL="3654858"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3"/>
            <a:ext cx="2743200" cy="365125"/>
          </a:xfrm>
          <a:prstGeom prst="rect">
            <a:avLst/>
          </a:prstGeom>
        </p:spPr>
        <p:txBody>
          <a:bodyPr/>
          <a:lstStyle/>
          <a:p>
            <a:pPr defTabSz="913761"/>
            <a:fld id="{C764DE79-268F-4C1A-8933-263129D2AF90}" type="datetimeFigureOut">
              <a:rPr lang="en-US" smtClean="0">
                <a:solidFill>
                  <a:srgbClr val="FFFFFF"/>
                </a:solidFill>
              </a:rPr>
              <a:pPr defTabSz="913761"/>
              <a:t>7/31/2019</a:t>
            </a:fld>
            <a:endParaRPr lang="en-US" dirty="0">
              <a:solidFill>
                <a:srgbClr val="FFFFFF"/>
              </a:solidFill>
            </a:endParaRPr>
          </a:p>
        </p:txBody>
      </p:sp>
      <p:sp>
        <p:nvSpPr>
          <p:cNvPr id="5" name="Footer Placeholder 4"/>
          <p:cNvSpPr>
            <a:spLocks noGrp="1"/>
          </p:cNvSpPr>
          <p:nvPr>
            <p:ph type="ftr" sz="quarter" idx="11"/>
          </p:nvPr>
        </p:nvSpPr>
        <p:spPr>
          <a:xfrm>
            <a:off x="4038601" y="6356353"/>
            <a:ext cx="4114800" cy="365125"/>
          </a:xfrm>
          <a:prstGeom prst="rect">
            <a:avLst/>
          </a:prstGeom>
        </p:spPr>
        <p:txBody>
          <a:bodyPr/>
          <a:lstStyle/>
          <a:p>
            <a:pPr defTabSz="913761"/>
            <a:endParaRPr lang="en-US" dirty="0">
              <a:solidFill>
                <a:srgbClr val="FFFFFF"/>
              </a:solidFill>
            </a:endParaRPr>
          </a:p>
        </p:txBody>
      </p:sp>
      <p:sp>
        <p:nvSpPr>
          <p:cNvPr id="6" name="Slide Number Placeholder 5"/>
          <p:cNvSpPr>
            <a:spLocks noGrp="1"/>
          </p:cNvSpPr>
          <p:nvPr>
            <p:ph type="sldNum" sz="quarter" idx="12"/>
          </p:nvPr>
        </p:nvSpPr>
        <p:spPr>
          <a:xfrm>
            <a:off x="8610600" y="6356353"/>
            <a:ext cx="2743200" cy="365125"/>
          </a:xfrm>
          <a:prstGeom prst="rect">
            <a:avLst/>
          </a:prstGeom>
        </p:spPr>
        <p:txBody>
          <a:bodyPr/>
          <a:lstStyle/>
          <a:p>
            <a:pPr defTabSz="913761"/>
            <a:fld id="{48F63A3B-78C7-47BE-AE5E-E10140E04643}" type="slidenum">
              <a:rPr lang="en-US" smtClean="0">
                <a:solidFill>
                  <a:srgbClr val="FFFFFF"/>
                </a:solidFill>
              </a:rPr>
              <a:pPr defTabSz="913761"/>
              <a:t>‹#›</a:t>
            </a:fld>
            <a:endParaRPr lang="en-US" dirty="0">
              <a:solidFill>
                <a:srgbClr val="FFFFFF"/>
              </a:solidFill>
            </a:endParaRPr>
          </a:p>
        </p:txBody>
      </p:sp>
    </p:spTree>
    <p:extLst>
      <p:ext uri="{BB962C8B-B14F-4D97-AF65-F5344CB8AC3E}">
        <p14:creationId xmlns:p14="http://schemas.microsoft.com/office/powerpoint/2010/main" val="2067155932"/>
      </p:ext>
    </p:extLst>
  </p:cSld>
  <p:clrMapOvr>
    <a:masterClrMapping/>
  </p:clrMapOvr>
  <p:hf hdr="0" ftr="0" dt="0"/>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1" y="365128"/>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838200" y="6356353"/>
            <a:ext cx="2743200" cy="365125"/>
          </a:xfrm>
          <a:prstGeom prst="rect">
            <a:avLst/>
          </a:prstGeom>
        </p:spPr>
        <p:txBody>
          <a:bodyPr/>
          <a:lstStyle/>
          <a:p>
            <a:pPr defTabSz="913761"/>
            <a:fld id="{C764DE79-268F-4C1A-8933-263129D2AF90}" type="datetimeFigureOut">
              <a:rPr lang="en-US" smtClean="0">
                <a:solidFill>
                  <a:srgbClr val="FFFFFF"/>
                </a:solidFill>
              </a:rPr>
              <a:pPr defTabSz="913761"/>
              <a:t>7/31/2019</a:t>
            </a:fld>
            <a:endParaRPr lang="en-US" dirty="0">
              <a:solidFill>
                <a:srgbClr val="FFFFFF"/>
              </a:solidFill>
            </a:endParaRPr>
          </a:p>
        </p:txBody>
      </p:sp>
      <p:sp>
        <p:nvSpPr>
          <p:cNvPr id="6" name="Footer Placeholder 5"/>
          <p:cNvSpPr>
            <a:spLocks noGrp="1"/>
          </p:cNvSpPr>
          <p:nvPr>
            <p:ph type="ftr" sz="quarter" idx="11"/>
          </p:nvPr>
        </p:nvSpPr>
        <p:spPr>
          <a:xfrm>
            <a:off x="4038601" y="6356353"/>
            <a:ext cx="4114800" cy="365125"/>
          </a:xfrm>
          <a:prstGeom prst="rect">
            <a:avLst/>
          </a:prstGeom>
        </p:spPr>
        <p:txBody>
          <a:bodyPr/>
          <a:lstStyle/>
          <a:p>
            <a:pPr defTabSz="913761"/>
            <a:endParaRPr lang="en-US" dirty="0">
              <a:solidFill>
                <a:srgbClr val="FFFFFF"/>
              </a:solidFill>
            </a:endParaRPr>
          </a:p>
        </p:txBody>
      </p:sp>
      <p:sp>
        <p:nvSpPr>
          <p:cNvPr id="7" name="Slide Number Placeholder 6"/>
          <p:cNvSpPr>
            <a:spLocks noGrp="1"/>
          </p:cNvSpPr>
          <p:nvPr>
            <p:ph type="sldNum" sz="quarter" idx="12"/>
          </p:nvPr>
        </p:nvSpPr>
        <p:spPr>
          <a:xfrm>
            <a:off x="8610600" y="6356353"/>
            <a:ext cx="2743200" cy="365125"/>
          </a:xfrm>
          <a:prstGeom prst="rect">
            <a:avLst/>
          </a:prstGeom>
        </p:spPr>
        <p:txBody>
          <a:bodyPr/>
          <a:lstStyle/>
          <a:p>
            <a:pPr defTabSz="913761"/>
            <a:fld id="{48F63A3B-78C7-47BE-AE5E-E10140E04643}" type="slidenum">
              <a:rPr lang="en-US" smtClean="0">
                <a:solidFill>
                  <a:srgbClr val="FFFFFF"/>
                </a:solidFill>
              </a:rPr>
              <a:pPr defTabSz="913761"/>
              <a:t>‹#›</a:t>
            </a:fld>
            <a:endParaRPr lang="en-US" dirty="0">
              <a:solidFill>
                <a:srgbClr val="FFFFFF"/>
              </a:solidFill>
            </a:endParaRPr>
          </a:p>
        </p:txBody>
      </p:sp>
    </p:spTree>
    <p:extLst>
      <p:ext uri="{BB962C8B-B14F-4D97-AF65-F5344CB8AC3E}">
        <p14:creationId xmlns:p14="http://schemas.microsoft.com/office/powerpoint/2010/main" val="4072328816"/>
      </p:ext>
    </p:extLst>
  </p:cSld>
  <p:clrMapOvr>
    <a:masterClrMapping/>
  </p:clrMapOvr>
  <p:hf hdr="0" ftr="0" dt="0"/>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8"/>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6858" indent="0">
              <a:buNone/>
              <a:defRPr sz="2000" b="1"/>
            </a:lvl2pPr>
            <a:lvl3pPr marL="913716" indent="0">
              <a:buNone/>
              <a:defRPr sz="1800" b="1"/>
            </a:lvl3pPr>
            <a:lvl4pPr marL="1370572" indent="0">
              <a:buNone/>
              <a:defRPr sz="1600" b="1"/>
            </a:lvl4pPr>
            <a:lvl5pPr marL="1827429" indent="0">
              <a:buNone/>
              <a:defRPr sz="1600" b="1"/>
            </a:lvl5pPr>
            <a:lvl6pPr marL="2284287" indent="0">
              <a:buNone/>
              <a:defRPr sz="1600" b="1"/>
            </a:lvl6pPr>
            <a:lvl7pPr marL="2741144" indent="0">
              <a:buNone/>
              <a:defRPr sz="1600" b="1"/>
            </a:lvl7pPr>
            <a:lvl8pPr marL="3198001" indent="0">
              <a:buNone/>
              <a:defRPr sz="1600" b="1"/>
            </a:lvl8pPr>
            <a:lvl9pPr marL="3654858"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6858" indent="0">
              <a:buNone/>
              <a:defRPr sz="2000" b="1"/>
            </a:lvl2pPr>
            <a:lvl3pPr marL="913716" indent="0">
              <a:buNone/>
              <a:defRPr sz="1800" b="1"/>
            </a:lvl3pPr>
            <a:lvl4pPr marL="1370572" indent="0">
              <a:buNone/>
              <a:defRPr sz="1600" b="1"/>
            </a:lvl4pPr>
            <a:lvl5pPr marL="1827429" indent="0">
              <a:buNone/>
              <a:defRPr sz="1600" b="1"/>
            </a:lvl5pPr>
            <a:lvl6pPr marL="2284287" indent="0">
              <a:buNone/>
              <a:defRPr sz="1600" b="1"/>
            </a:lvl6pPr>
            <a:lvl7pPr marL="2741144" indent="0">
              <a:buNone/>
              <a:defRPr sz="1600" b="1"/>
            </a:lvl7pPr>
            <a:lvl8pPr marL="3198001" indent="0">
              <a:buNone/>
              <a:defRPr sz="1600" b="1"/>
            </a:lvl8pPr>
            <a:lvl9pPr marL="365485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838200" y="6356353"/>
            <a:ext cx="2743200" cy="365125"/>
          </a:xfrm>
          <a:prstGeom prst="rect">
            <a:avLst/>
          </a:prstGeom>
        </p:spPr>
        <p:txBody>
          <a:bodyPr/>
          <a:lstStyle/>
          <a:p>
            <a:pPr defTabSz="913761"/>
            <a:fld id="{C764DE79-268F-4C1A-8933-263129D2AF90}" type="datetimeFigureOut">
              <a:rPr lang="en-US" smtClean="0">
                <a:solidFill>
                  <a:srgbClr val="FFFFFF"/>
                </a:solidFill>
              </a:rPr>
              <a:pPr defTabSz="913761"/>
              <a:t>7/31/2019</a:t>
            </a:fld>
            <a:endParaRPr lang="en-US" dirty="0">
              <a:solidFill>
                <a:srgbClr val="FFFFFF"/>
              </a:solidFill>
            </a:endParaRPr>
          </a:p>
        </p:txBody>
      </p:sp>
      <p:sp>
        <p:nvSpPr>
          <p:cNvPr id="8" name="Footer Placeholder 7"/>
          <p:cNvSpPr>
            <a:spLocks noGrp="1"/>
          </p:cNvSpPr>
          <p:nvPr>
            <p:ph type="ftr" sz="quarter" idx="11"/>
          </p:nvPr>
        </p:nvSpPr>
        <p:spPr>
          <a:xfrm>
            <a:off x="4038601" y="6356353"/>
            <a:ext cx="4114800" cy="365125"/>
          </a:xfrm>
          <a:prstGeom prst="rect">
            <a:avLst/>
          </a:prstGeom>
        </p:spPr>
        <p:txBody>
          <a:bodyPr/>
          <a:lstStyle/>
          <a:p>
            <a:pPr defTabSz="913761"/>
            <a:endParaRPr lang="en-US" dirty="0">
              <a:solidFill>
                <a:srgbClr val="FFFFFF"/>
              </a:solidFill>
            </a:endParaRPr>
          </a:p>
        </p:txBody>
      </p:sp>
      <p:sp>
        <p:nvSpPr>
          <p:cNvPr id="9" name="Slide Number Placeholder 8"/>
          <p:cNvSpPr>
            <a:spLocks noGrp="1"/>
          </p:cNvSpPr>
          <p:nvPr>
            <p:ph type="sldNum" sz="quarter" idx="12"/>
          </p:nvPr>
        </p:nvSpPr>
        <p:spPr>
          <a:xfrm>
            <a:off x="8610600" y="6356353"/>
            <a:ext cx="2743200" cy="365125"/>
          </a:xfrm>
          <a:prstGeom prst="rect">
            <a:avLst/>
          </a:prstGeom>
        </p:spPr>
        <p:txBody>
          <a:bodyPr/>
          <a:lstStyle/>
          <a:p>
            <a:pPr defTabSz="913761"/>
            <a:fld id="{48F63A3B-78C7-47BE-AE5E-E10140E04643}" type="slidenum">
              <a:rPr lang="en-US" smtClean="0">
                <a:solidFill>
                  <a:srgbClr val="FFFFFF"/>
                </a:solidFill>
              </a:rPr>
              <a:pPr defTabSz="913761"/>
              <a:t>‹#›</a:t>
            </a:fld>
            <a:endParaRPr lang="en-US" dirty="0">
              <a:solidFill>
                <a:srgbClr val="FFFFFF"/>
              </a:solidFill>
            </a:endParaRPr>
          </a:p>
        </p:txBody>
      </p:sp>
    </p:spTree>
    <p:extLst>
      <p:ext uri="{BB962C8B-B14F-4D97-AF65-F5344CB8AC3E}">
        <p14:creationId xmlns:p14="http://schemas.microsoft.com/office/powerpoint/2010/main" val="1111573786"/>
      </p:ext>
    </p:extLst>
  </p:cSld>
  <p:clrMapOvr>
    <a:masterClrMapping/>
  </p:clrMapOvr>
  <p:hf hdr="0" ftr="0" dt="0"/>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1" y="365128"/>
            <a:ext cx="10515600" cy="1325563"/>
          </a:xfrm>
          <a:prstGeom prst="rect">
            <a:avLst/>
          </a:prstGeom>
        </p:spPr>
        <p:txBody>
          <a:bodyPr/>
          <a:lstStyle/>
          <a:p>
            <a:r>
              <a:rPr lang="en-US"/>
              <a:t>Click to edit Master title style</a:t>
            </a:r>
            <a:endParaRPr lang="en-US" dirty="0"/>
          </a:p>
        </p:txBody>
      </p:sp>
      <p:sp>
        <p:nvSpPr>
          <p:cNvPr id="3" name="Date Placeholder 2"/>
          <p:cNvSpPr>
            <a:spLocks noGrp="1"/>
          </p:cNvSpPr>
          <p:nvPr>
            <p:ph type="dt" sz="half" idx="10"/>
          </p:nvPr>
        </p:nvSpPr>
        <p:spPr>
          <a:xfrm>
            <a:off x="838200" y="6356353"/>
            <a:ext cx="2743200" cy="365125"/>
          </a:xfrm>
          <a:prstGeom prst="rect">
            <a:avLst/>
          </a:prstGeom>
        </p:spPr>
        <p:txBody>
          <a:bodyPr/>
          <a:lstStyle/>
          <a:p>
            <a:pPr defTabSz="913761"/>
            <a:fld id="{C764DE79-268F-4C1A-8933-263129D2AF90}" type="datetimeFigureOut">
              <a:rPr lang="en-US" smtClean="0">
                <a:solidFill>
                  <a:srgbClr val="FFFFFF"/>
                </a:solidFill>
              </a:rPr>
              <a:pPr defTabSz="913761"/>
              <a:t>7/31/2019</a:t>
            </a:fld>
            <a:endParaRPr lang="en-US" dirty="0">
              <a:solidFill>
                <a:srgbClr val="FFFFFF"/>
              </a:solidFill>
            </a:endParaRPr>
          </a:p>
        </p:txBody>
      </p:sp>
      <p:sp>
        <p:nvSpPr>
          <p:cNvPr id="4" name="Footer Placeholder 3"/>
          <p:cNvSpPr>
            <a:spLocks noGrp="1"/>
          </p:cNvSpPr>
          <p:nvPr>
            <p:ph type="ftr" sz="quarter" idx="11"/>
          </p:nvPr>
        </p:nvSpPr>
        <p:spPr>
          <a:xfrm>
            <a:off x="4038601" y="6356353"/>
            <a:ext cx="4114800" cy="365125"/>
          </a:xfrm>
          <a:prstGeom prst="rect">
            <a:avLst/>
          </a:prstGeom>
        </p:spPr>
        <p:txBody>
          <a:bodyPr/>
          <a:lstStyle/>
          <a:p>
            <a:pPr defTabSz="913761"/>
            <a:endParaRPr lang="en-US" dirty="0">
              <a:solidFill>
                <a:srgbClr val="FFFFFF"/>
              </a:solidFill>
            </a:endParaRPr>
          </a:p>
        </p:txBody>
      </p:sp>
      <p:sp>
        <p:nvSpPr>
          <p:cNvPr id="5" name="Slide Number Placeholder 4"/>
          <p:cNvSpPr>
            <a:spLocks noGrp="1"/>
          </p:cNvSpPr>
          <p:nvPr>
            <p:ph type="sldNum" sz="quarter" idx="12"/>
          </p:nvPr>
        </p:nvSpPr>
        <p:spPr>
          <a:xfrm>
            <a:off x="8610600" y="6356353"/>
            <a:ext cx="2743200" cy="365125"/>
          </a:xfrm>
          <a:prstGeom prst="rect">
            <a:avLst/>
          </a:prstGeom>
        </p:spPr>
        <p:txBody>
          <a:bodyPr/>
          <a:lstStyle/>
          <a:p>
            <a:pPr defTabSz="913761"/>
            <a:fld id="{48F63A3B-78C7-47BE-AE5E-E10140E04643}" type="slidenum">
              <a:rPr lang="en-US" smtClean="0">
                <a:solidFill>
                  <a:srgbClr val="FFFFFF"/>
                </a:solidFill>
              </a:rPr>
              <a:pPr defTabSz="913761"/>
              <a:t>‹#›</a:t>
            </a:fld>
            <a:endParaRPr lang="en-US" dirty="0">
              <a:solidFill>
                <a:srgbClr val="FFFFFF"/>
              </a:solidFill>
            </a:endParaRPr>
          </a:p>
        </p:txBody>
      </p:sp>
    </p:spTree>
    <p:extLst>
      <p:ext uri="{BB962C8B-B14F-4D97-AF65-F5344CB8AC3E}">
        <p14:creationId xmlns:p14="http://schemas.microsoft.com/office/powerpoint/2010/main" val="23708026"/>
      </p:ext>
    </p:extLst>
  </p:cSld>
  <p:clrMapOvr>
    <a:masterClrMapping/>
  </p:clrMapOvr>
  <p:hf hdr="0" ftr="0" dt="0"/>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3"/>
            <a:ext cx="2743200" cy="365125"/>
          </a:xfrm>
          <a:prstGeom prst="rect">
            <a:avLst/>
          </a:prstGeom>
        </p:spPr>
        <p:txBody>
          <a:bodyPr/>
          <a:lstStyle/>
          <a:p>
            <a:pPr defTabSz="913761"/>
            <a:fld id="{C764DE79-268F-4C1A-8933-263129D2AF90}" type="datetimeFigureOut">
              <a:rPr lang="en-US" smtClean="0">
                <a:solidFill>
                  <a:srgbClr val="FFFFFF"/>
                </a:solidFill>
              </a:rPr>
              <a:pPr defTabSz="913761"/>
              <a:t>7/31/2019</a:t>
            </a:fld>
            <a:endParaRPr lang="en-US" dirty="0">
              <a:solidFill>
                <a:srgbClr val="FFFFFF"/>
              </a:solidFill>
            </a:endParaRPr>
          </a:p>
        </p:txBody>
      </p:sp>
      <p:sp>
        <p:nvSpPr>
          <p:cNvPr id="3" name="Footer Placeholder 2"/>
          <p:cNvSpPr>
            <a:spLocks noGrp="1"/>
          </p:cNvSpPr>
          <p:nvPr>
            <p:ph type="ftr" sz="quarter" idx="11"/>
          </p:nvPr>
        </p:nvSpPr>
        <p:spPr>
          <a:xfrm>
            <a:off x="4038601" y="6356353"/>
            <a:ext cx="4114800" cy="365125"/>
          </a:xfrm>
          <a:prstGeom prst="rect">
            <a:avLst/>
          </a:prstGeom>
        </p:spPr>
        <p:txBody>
          <a:bodyPr/>
          <a:lstStyle/>
          <a:p>
            <a:pPr defTabSz="913761"/>
            <a:endParaRPr lang="en-US" dirty="0">
              <a:solidFill>
                <a:srgbClr val="FFFFFF"/>
              </a:solidFill>
            </a:endParaRPr>
          </a:p>
        </p:txBody>
      </p:sp>
      <p:sp>
        <p:nvSpPr>
          <p:cNvPr id="4" name="Slide Number Placeholder 3"/>
          <p:cNvSpPr>
            <a:spLocks noGrp="1"/>
          </p:cNvSpPr>
          <p:nvPr>
            <p:ph type="sldNum" sz="quarter" idx="12"/>
          </p:nvPr>
        </p:nvSpPr>
        <p:spPr>
          <a:xfrm>
            <a:off x="8610600" y="6356353"/>
            <a:ext cx="2743200" cy="365125"/>
          </a:xfrm>
          <a:prstGeom prst="rect">
            <a:avLst/>
          </a:prstGeom>
        </p:spPr>
        <p:txBody>
          <a:bodyPr/>
          <a:lstStyle/>
          <a:p>
            <a:pPr defTabSz="913761"/>
            <a:fld id="{48F63A3B-78C7-47BE-AE5E-E10140E04643}" type="slidenum">
              <a:rPr lang="en-US" smtClean="0">
                <a:solidFill>
                  <a:srgbClr val="FFFFFF"/>
                </a:solidFill>
              </a:rPr>
              <a:pPr defTabSz="913761"/>
              <a:t>‹#›</a:t>
            </a:fld>
            <a:endParaRPr lang="en-US" dirty="0">
              <a:solidFill>
                <a:srgbClr val="FFFFFF"/>
              </a:solidFill>
            </a:endParaRPr>
          </a:p>
        </p:txBody>
      </p:sp>
    </p:spTree>
    <p:extLst>
      <p:ext uri="{BB962C8B-B14F-4D97-AF65-F5344CB8AC3E}">
        <p14:creationId xmlns:p14="http://schemas.microsoft.com/office/powerpoint/2010/main" val="379707059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91" y="457200"/>
            <a:ext cx="3932237" cy="1600200"/>
          </a:xfrm>
          <a:prstGeom prst="rect">
            <a:avLst/>
          </a:prstGeom>
        </p:spPr>
        <p:txBody>
          <a:bodyPr anchor="b"/>
          <a:lstStyle>
            <a:lvl1pPr>
              <a:defRPr sz="3197"/>
            </a:lvl1pPr>
          </a:lstStyle>
          <a:p>
            <a:r>
              <a:rPr lang="en-US"/>
              <a:t>Click to edit Master title style</a:t>
            </a:r>
            <a:endParaRPr lang="en-US" dirty="0"/>
          </a:p>
        </p:txBody>
      </p:sp>
      <p:sp>
        <p:nvSpPr>
          <p:cNvPr id="3" name="Content Placeholder 2"/>
          <p:cNvSpPr>
            <a:spLocks noGrp="1"/>
          </p:cNvSpPr>
          <p:nvPr>
            <p:ph idx="1"/>
          </p:nvPr>
        </p:nvSpPr>
        <p:spPr>
          <a:xfrm>
            <a:off x="5183188" y="987428"/>
            <a:ext cx="6172200" cy="4873625"/>
          </a:xfrm>
        </p:spPr>
        <p:txBody>
          <a:bodyPr/>
          <a:lstStyle>
            <a:lvl1pPr>
              <a:defRPr sz="3197"/>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91" y="2057400"/>
            <a:ext cx="3932237" cy="3811588"/>
          </a:xfrm>
        </p:spPr>
        <p:txBody>
          <a:bodyPr/>
          <a:lstStyle>
            <a:lvl1pPr marL="0" indent="0">
              <a:buNone/>
              <a:defRPr sz="1600"/>
            </a:lvl1pPr>
            <a:lvl2pPr marL="456858" indent="0">
              <a:buNone/>
              <a:defRPr sz="1400"/>
            </a:lvl2pPr>
            <a:lvl3pPr marL="913716" indent="0">
              <a:buNone/>
              <a:defRPr sz="1200"/>
            </a:lvl3pPr>
            <a:lvl4pPr marL="1370572" indent="0">
              <a:buNone/>
              <a:defRPr sz="1000"/>
            </a:lvl4pPr>
            <a:lvl5pPr marL="1827429" indent="0">
              <a:buNone/>
              <a:defRPr sz="1000"/>
            </a:lvl5pPr>
            <a:lvl6pPr marL="2284287" indent="0">
              <a:buNone/>
              <a:defRPr sz="1000"/>
            </a:lvl6pPr>
            <a:lvl7pPr marL="2741144" indent="0">
              <a:buNone/>
              <a:defRPr sz="1000"/>
            </a:lvl7pPr>
            <a:lvl8pPr marL="3198001" indent="0">
              <a:buNone/>
              <a:defRPr sz="1000"/>
            </a:lvl8pPr>
            <a:lvl9pPr marL="3654858"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3"/>
            <a:ext cx="2743200" cy="365125"/>
          </a:xfrm>
          <a:prstGeom prst="rect">
            <a:avLst/>
          </a:prstGeom>
        </p:spPr>
        <p:txBody>
          <a:bodyPr/>
          <a:lstStyle/>
          <a:p>
            <a:pPr defTabSz="913761"/>
            <a:fld id="{C764DE79-268F-4C1A-8933-263129D2AF90}" type="datetimeFigureOut">
              <a:rPr lang="en-US" smtClean="0">
                <a:solidFill>
                  <a:srgbClr val="FFFFFF"/>
                </a:solidFill>
              </a:rPr>
              <a:pPr defTabSz="913761"/>
              <a:t>7/31/2019</a:t>
            </a:fld>
            <a:endParaRPr lang="en-US" dirty="0">
              <a:solidFill>
                <a:srgbClr val="FFFFFF"/>
              </a:solidFill>
            </a:endParaRPr>
          </a:p>
        </p:txBody>
      </p:sp>
      <p:sp>
        <p:nvSpPr>
          <p:cNvPr id="6" name="Footer Placeholder 5"/>
          <p:cNvSpPr>
            <a:spLocks noGrp="1"/>
          </p:cNvSpPr>
          <p:nvPr>
            <p:ph type="ftr" sz="quarter" idx="11"/>
          </p:nvPr>
        </p:nvSpPr>
        <p:spPr>
          <a:xfrm>
            <a:off x="4038601" y="6356353"/>
            <a:ext cx="4114800" cy="365125"/>
          </a:xfrm>
          <a:prstGeom prst="rect">
            <a:avLst/>
          </a:prstGeom>
        </p:spPr>
        <p:txBody>
          <a:bodyPr/>
          <a:lstStyle/>
          <a:p>
            <a:pPr defTabSz="913761"/>
            <a:endParaRPr lang="en-US" dirty="0">
              <a:solidFill>
                <a:srgbClr val="FFFFFF"/>
              </a:solidFill>
            </a:endParaRPr>
          </a:p>
        </p:txBody>
      </p:sp>
      <p:sp>
        <p:nvSpPr>
          <p:cNvPr id="7" name="Slide Number Placeholder 6"/>
          <p:cNvSpPr>
            <a:spLocks noGrp="1"/>
          </p:cNvSpPr>
          <p:nvPr>
            <p:ph type="sldNum" sz="quarter" idx="12"/>
          </p:nvPr>
        </p:nvSpPr>
        <p:spPr>
          <a:xfrm>
            <a:off x="8610600" y="6356353"/>
            <a:ext cx="2743200" cy="365125"/>
          </a:xfrm>
          <a:prstGeom prst="rect">
            <a:avLst/>
          </a:prstGeom>
        </p:spPr>
        <p:txBody>
          <a:bodyPr/>
          <a:lstStyle/>
          <a:p>
            <a:pPr defTabSz="913761"/>
            <a:fld id="{48F63A3B-78C7-47BE-AE5E-E10140E04643}" type="slidenum">
              <a:rPr lang="en-US" smtClean="0">
                <a:solidFill>
                  <a:srgbClr val="FFFFFF"/>
                </a:solidFill>
              </a:rPr>
              <a:pPr defTabSz="913761"/>
              <a:t>‹#›</a:t>
            </a:fld>
            <a:endParaRPr lang="en-US" dirty="0">
              <a:solidFill>
                <a:srgbClr val="FFFFFF"/>
              </a:solidFill>
            </a:endParaRPr>
          </a:p>
        </p:txBody>
      </p:sp>
    </p:spTree>
    <p:extLst>
      <p:ext uri="{BB962C8B-B14F-4D97-AF65-F5344CB8AC3E}">
        <p14:creationId xmlns:p14="http://schemas.microsoft.com/office/powerpoint/2010/main" val="2048522708"/>
      </p:ext>
    </p:extLst>
  </p:cSld>
  <p:clrMapOvr>
    <a:masterClrMapping/>
  </p:clrMapOvr>
  <p:hf hdr="0" ftr="0" dt="0"/>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91" y="457200"/>
            <a:ext cx="3932237" cy="1600200"/>
          </a:xfrm>
          <a:prstGeom prst="rect">
            <a:avLst/>
          </a:prstGeom>
        </p:spPr>
        <p:txBody>
          <a:bodyPr anchor="b"/>
          <a:lstStyle>
            <a:lvl1pPr>
              <a:defRPr sz="3197"/>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8"/>
            <a:ext cx="6172200" cy="4873625"/>
          </a:xfrm>
        </p:spPr>
        <p:txBody>
          <a:bodyPr anchor="t"/>
          <a:lstStyle>
            <a:lvl1pPr marL="0" indent="0">
              <a:buNone/>
              <a:defRPr sz="3197"/>
            </a:lvl1pPr>
            <a:lvl2pPr marL="456858" indent="0">
              <a:buNone/>
              <a:defRPr sz="2800"/>
            </a:lvl2pPr>
            <a:lvl3pPr marL="913716" indent="0">
              <a:buNone/>
              <a:defRPr sz="2400"/>
            </a:lvl3pPr>
            <a:lvl4pPr marL="1370572" indent="0">
              <a:buNone/>
              <a:defRPr sz="2000"/>
            </a:lvl4pPr>
            <a:lvl5pPr marL="1827429" indent="0">
              <a:buNone/>
              <a:defRPr sz="2000"/>
            </a:lvl5pPr>
            <a:lvl6pPr marL="2284287" indent="0">
              <a:buNone/>
              <a:defRPr sz="2000"/>
            </a:lvl6pPr>
            <a:lvl7pPr marL="2741144" indent="0">
              <a:buNone/>
              <a:defRPr sz="2000"/>
            </a:lvl7pPr>
            <a:lvl8pPr marL="3198001" indent="0">
              <a:buNone/>
              <a:defRPr sz="2000"/>
            </a:lvl8pPr>
            <a:lvl9pPr marL="3654858" indent="0">
              <a:buNone/>
              <a:defRPr sz="2000"/>
            </a:lvl9pPr>
          </a:lstStyle>
          <a:p>
            <a:r>
              <a:rPr lang="en-US" dirty="0"/>
              <a:t>Drag picture to placeholder or click icon to add</a:t>
            </a:r>
          </a:p>
        </p:txBody>
      </p:sp>
      <p:sp>
        <p:nvSpPr>
          <p:cNvPr id="4" name="Text Placeholder 3"/>
          <p:cNvSpPr>
            <a:spLocks noGrp="1"/>
          </p:cNvSpPr>
          <p:nvPr>
            <p:ph type="body" sz="half" idx="2"/>
          </p:nvPr>
        </p:nvSpPr>
        <p:spPr>
          <a:xfrm>
            <a:off x="839791" y="2057400"/>
            <a:ext cx="3932237" cy="3811588"/>
          </a:xfrm>
        </p:spPr>
        <p:txBody>
          <a:bodyPr/>
          <a:lstStyle>
            <a:lvl1pPr marL="0" indent="0">
              <a:buNone/>
              <a:defRPr sz="1600"/>
            </a:lvl1pPr>
            <a:lvl2pPr marL="456858" indent="0">
              <a:buNone/>
              <a:defRPr sz="1400"/>
            </a:lvl2pPr>
            <a:lvl3pPr marL="913716" indent="0">
              <a:buNone/>
              <a:defRPr sz="1200"/>
            </a:lvl3pPr>
            <a:lvl4pPr marL="1370572" indent="0">
              <a:buNone/>
              <a:defRPr sz="1000"/>
            </a:lvl4pPr>
            <a:lvl5pPr marL="1827429" indent="0">
              <a:buNone/>
              <a:defRPr sz="1000"/>
            </a:lvl5pPr>
            <a:lvl6pPr marL="2284287" indent="0">
              <a:buNone/>
              <a:defRPr sz="1000"/>
            </a:lvl6pPr>
            <a:lvl7pPr marL="2741144" indent="0">
              <a:buNone/>
              <a:defRPr sz="1000"/>
            </a:lvl7pPr>
            <a:lvl8pPr marL="3198001" indent="0">
              <a:buNone/>
              <a:defRPr sz="1000"/>
            </a:lvl8pPr>
            <a:lvl9pPr marL="3654858"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3"/>
            <a:ext cx="2743200" cy="365125"/>
          </a:xfrm>
          <a:prstGeom prst="rect">
            <a:avLst/>
          </a:prstGeom>
        </p:spPr>
        <p:txBody>
          <a:bodyPr/>
          <a:lstStyle/>
          <a:p>
            <a:pPr defTabSz="913761"/>
            <a:fld id="{C764DE79-268F-4C1A-8933-263129D2AF90}" type="datetimeFigureOut">
              <a:rPr lang="en-US" smtClean="0">
                <a:solidFill>
                  <a:srgbClr val="FFFFFF"/>
                </a:solidFill>
              </a:rPr>
              <a:pPr defTabSz="913761"/>
              <a:t>7/31/2019</a:t>
            </a:fld>
            <a:endParaRPr lang="en-US" dirty="0">
              <a:solidFill>
                <a:srgbClr val="FFFFFF"/>
              </a:solidFill>
            </a:endParaRPr>
          </a:p>
        </p:txBody>
      </p:sp>
      <p:sp>
        <p:nvSpPr>
          <p:cNvPr id="6" name="Footer Placeholder 5"/>
          <p:cNvSpPr>
            <a:spLocks noGrp="1"/>
          </p:cNvSpPr>
          <p:nvPr>
            <p:ph type="ftr" sz="quarter" idx="11"/>
          </p:nvPr>
        </p:nvSpPr>
        <p:spPr>
          <a:xfrm>
            <a:off x="4038601" y="6356353"/>
            <a:ext cx="4114800" cy="365125"/>
          </a:xfrm>
          <a:prstGeom prst="rect">
            <a:avLst/>
          </a:prstGeom>
        </p:spPr>
        <p:txBody>
          <a:bodyPr/>
          <a:lstStyle/>
          <a:p>
            <a:pPr defTabSz="913761"/>
            <a:endParaRPr lang="en-US" dirty="0">
              <a:solidFill>
                <a:srgbClr val="FFFFFF"/>
              </a:solidFill>
            </a:endParaRPr>
          </a:p>
        </p:txBody>
      </p:sp>
      <p:sp>
        <p:nvSpPr>
          <p:cNvPr id="7" name="Slide Number Placeholder 6"/>
          <p:cNvSpPr>
            <a:spLocks noGrp="1"/>
          </p:cNvSpPr>
          <p:nvPr>
            <p:ph type="sldNum" sz="quarter" idx="12"/>
          </p:nvPr>
        </p:nvSpPr>
        <p:spPr>
          <a:xfrm>
            <a:off x="8610600" y="6356353"/>
            <a:ext cx="2743200" cy="365125"/>
          </a:xfrm>
          <a:prstGeom prst="rect">
            <a:avLst/>
          </a:prstGeom>
        </p:spPr>
        <p:txBody>
          <a:bodyPr/>
          <a:lstStyle/>
          <a:p>
            <a:pPr defTabSz="913761"/>
            <a:fld id="{48F63A3B-78C7-47BE-AE5E-E10140E04643}" type="slidenum">
              <a:rPr lang="en-US" smtClean="0">
                <a:solidFill>
                  <a:srgbClr val="FFFFFF"/>
                </a:solidFill>
              </a:rPr>
              <a:pPr defTabSz="913761"/>
              <a:t>‹#›</a:t>
            </a:fld>
            <a:endParaRPr lang="en-US" dirty="0">
              <a:solidFill>
                <a:srgbClr val="FFFFFF"/>
              </a:solidFill>
            </a:endParaRPr>
          </a:p>
        </p:txBody>
      </p:sp>
    </p:spTree>
    <p:extLst>
      <p:ext uri="{BB962C8B-B14F-4D97-AF65-F5344CB8AC3E}">
        <p14:creationId xmlns:p14="http://schemas.microsoft.com/office/powerpoint/2010/main" val="2418860647"/>
      </p:ext>
    </p:extLst>
  </p:cSld>
  <p:clrMapOvr>
    <a:masterClrMapping/>
  </p:clrMapOvr>
  <p:hf hdr="0" ftr="0" dt="0"/>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1" y="365128"/>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3"/>
            <a:ext cx="2743200" cy="365125"/>
          </a:xfrm>
          <a:prstGeom prst="rect">
            <a:avLst/>
          </a:prstGeom>
        </p:spPr>
        <p:txBody>
          <a:bodyPr/>
          <a:lstStyle/>
          <a:p>
            <a:pPr defTabSz="913761"/>
            <a:fld id="{C764DE79-268F-4C1A-8933-263129D2AF90}" type="datetimeFigureOut">
              <a:rPr lang="en-US" smtClean="0">
                <a:solidFill>
                  <a:srgbClr val="FFFFFF"/>
                </a:solidFill>
              </a:rPr>
              <a:pPr defTabSz="913761"/>
              <a:t>7/31/2019</a:t>
            </a:fld>
            <a:endParaRPr lang="en-US" dirty="0">
              <a:solidFill>
                <a:srgbClr val="FFFFFF"/>
              </a:solidFill>
            </a:endParaRPr>
          </a:p>
        </p:txBody>
      </p:sp>
      <p:sp>
        <p:nvSpPr>
          <p:cNvPr id="5" name="Footer Placeholder 4"/>
          <p:cNvSpPr>
            <a:spLocks noGrp="1"/>
          </p:cNvSpPr>
          <p:nvPr>
            <p:ph type="ftr" sz="quarter" idx="11"/>
          </p:nvPr>
        </p:nvSpPr>
        <p:spPr>
          <a:xfrm>
            <a:off x="4038601" y="6356353"/>
            <a:ext cx="4114800" cy="365125"/>
          </a:xfrm>
          <a:prstGeom prst="rect">
            <a:avLst/>
          </a:prstGeom>
        </p:spPr>
        <p:txBody>
          <a:bodyPr/>
          <a:lstStyle/>
          <a:p>
            <a:pPr defTabSz="913761"/>
            <a:endParaRPr lang="en-US" dirty="0">
              <a:solidFill>
                <a:srgbClr val="FFFFFF"/>
              </a:solidFill>
            </a:endParaRPr>
          </a:p>
        </p:txBody>
      </p:sp>
      <p:sp>
        <p:nvSpPr>
          <p:cNvPr id="6" name="Slide Number Placeholder 5"/>
          <p:cNvSpPr>
            <a:spLocks noGrp="1"/>
          </p:cNvSpPr>
          <p:nvPr>
            <p:ph type="sldNum" sz="quarter" idx="12"/>
          </p:nvPr>
        </p:nvSpPr>
        <p:spPr>
          <a:xfrm>
            <a:off x="8610600" y="6356353"/>
            <a:ext cx="2743200" cy="365125"/>
          </a:xfrm>
          <a:prstGeom prst="rect">
            <a:avLst/>
          </a:prstGeom>
        </p:spPr>
        <p:txBody>
          <a:bodyPr/>
          <a:lstStyle/>
          <a:p>
            <a:pPr defTabSz="913761"/>
            <a:fld id="{48F63A3B-78C7-47BE-AE5E-E10140E04643}" type="slidenum">
              <a:rPr lang="en-US" smtClean="0">
                <a:solidFill>
                  <a:srgbClr val="FFFFFF"/>
                </a:solidFill>
              </a:rPr>
              <a:pPr defTabSz="913761"/>
              <a:t>‹#›</a:t>
            </a:fld>
            <a:endParaRPr lang="en-US" dirty="0">
              <a:solidFill>
                <a:srgbClr val="FFFFFF"/>
              </a:solidFill>
            </a:endParaRPr>
          </a:p>
        </p:txBody>
      </p:sp>
    </p:spTree>
    <p:extLst>
      <p:ext uri="{BB962C8B-B14F-4D97-AF65-F5344CB8AC3E}">
        <p14:creationId xmlns:p14="http://schemas.microsoft.com/office/powerpoint/2010/main" val="1503708535"/>
      </p:ext>
    </p:extLst>
  </p:cSld>
  <p:clrMapOvr>
    <a:masterClrMapping/>
  </p:clrMapOvr>
  <p:hf hdr="0" ftr="0" dt="0"/>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3"/>
            <a:ext cx="2743200" cy="365125"/>
          </a:xfrm>
          <a:prstGeom prst="rect">
            <a:avLst/>
          </a:prstGeom>
        </p:spPr>
        <p:txBody>
          <a:bodyPr/>
          <a:lstStyle/>
          <a:p>
            <a:pPr defTabSz="913761"/>
            <a:fld id="{C764DE79-268F-4C1A-8933-263129D2AF90}" type="datetimeFigureOut">
              <a:rPr lang="en-US" smtClean="0">
                <a:solidFill>
                  <a:srgbClr val="FFFFFF"/>
                </a:solidFill>
              </a:rPr>
              <a:pPr defTabSz="913761"/>
              <a:t>7/31/2019</a:t>
            </a:fld>
            <a:endParaRPr lang="en-US" dirty="0">
              <a:solidFill>
                <a:srgbClr val="FFFFFF"/>
              </a:solidFill>
            </a:endParaRPr>
          </a:p>
        </p:txBody>
      </p:sp>
      <p:sp>
        <p:nvSpPr>
          <p:cNvPr id="5" name="Footer Placeholder 4"/>
          <p:cNvSpPr>
            <a:spLocks noGrp="1"/>
          </p:cNvSpPr>
          <p:nvPr>
            <p:ph type="ftr" sz="quarter" idx="11"/>
          </p:nvPr>
        </p:nvSpPr>
        <p:spPr>
          <a:xfrm>
            <a:off x="4038601" y="6356353"/>
            <a:ext cx="4114800" cy="365125"/>
          </a:xfrm>
          <a:prstGeom prst="rect">
            <a:avLst/>
          </a:prstGeom>
        </p:spPr>
        <p:txBody>
          <a:bodyPr/>
          <a:lstStyle/>
          <a:p>
            <a:pPr defTabSz="913761"/>
            <a:endParaRPr lang="en-US" dirty="0">
              <a:solidFill>
                <a:srgbClr val="FFFFFF"/>
              </a:solidFill>
            </a:endParaRPr>
          </a:p>
        </p:txBody>
      </p:sp>
      <p:sp>
        <p:nvSpPr>
          <p:cNvPr id="6" name="Slide Number Placeholder 5"/>
          <p:cNvSpPr>
            <a:spLocks noGrp="1"/>
          </p:cNvSpPr>
          <p:nvPr>
            <p:ph type="sldNum" sz="quarter" idx="12"/>
          </p:nvPr>
        </p:nvSpPr>
        <p:spPr>
          <a:xfrm>
            <a:off x="8610600" y="6356353"/>
            <a:ext cx="2743200" cy="365125"/>
          </a:xfrm>
          <a:prstGeom prst="rect">
            <a:avLst/>
          </a:prstGeom>
        </p:spPr>
        <p:txBody>
          <a:bodyPr/>
          <a:lstStyle/>
          <a:p>
            <a:pPr defTabSz="913761"/>
            <a:fld id="{48F63A3B-78C7-47BE-AE5E-E10140E04643}" type="slidenum">
              <a:rPr lang="en-US" smtClean="0">
                <a:solidFill>
                  <a:srgbClr val="FFFFFF"/>
                </a:solidFill>
              </a:rPr>
              <a:pPr defTabSz="913761"/>
              <a:t>‹#›</a:t>
            </a:fld>
            <a:endParaRPr lang="en-US" dirty="0">
              <a:solidFill>
                <a:srgbClr val="FFFFFF"/>
              </a:solidFill>
            </a:endParaRPr>
          </a:p>
        </p:txBody>
      </p:sp>
    </p:spTree>
    <p:extLst>
      <p:ext uri="{BB962C8B-B14F-4D97-AF65-F5344CB8AC3E}">
        <p14:creationId xmlns:p14="http://schemas.microsoft.com/office/powerpoint/2010/main" val="2267416441"/>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508"/>
            <a:ext cx="2743200" cy="365126"/>
          </a:xfrm>
          <a:prstGeom prst="rect">
            <a:avLst/>
          </a:prstGeom>
        </p:spPr>
        <p:txBody>
          <a:bodyPr lIns="83689" tIns="42001" rIns="83689" bIns="42001"/>
          <a:lstStyle/>
          <a:p>
            <a:fld id="{C764DE79-268F-4C1A-8933-263129D2AF90}" type="datetimeFigureOut">
              <a:rPr lang="en-US" dirty="0"/>
              <a:t>7/31/2019</a:t>
            </a:fld>
            <a:endParaRPr lang="en-US" dirty="0"/>
          </a:p>
        </p:txBody>
      </p:sp>
      <p:sp>
        <p:nvSpPr>
          <p:cNvPr id="3" name="Footer Placeholder 2"/>
          <p:cNvSpPr>
            <a:spLocks noGrp="1"/>
          </p:cNvSpPr>
          <p:nvPr>
            <p:ph type="ftr" sz="quarter" idx="11"/>
          </p:nvPr>
        </p:nvSpPr>
        <p:spPr>
          <a:xfrm>
            <a:off x="4038602" y="6356508"/>
            <a:ext cx="4114800" cy="365126"/>
          </a:xfrm>
          <a:prstGeom prst="rect">
            <a:avLst/>
          </a:prstGeom>
        </p:spPr>
        <p:txBody>
          <a:bodyPr lIns="83689" tIns="42001" rIns="83689" bIns="42001"/>
          <a:lstStyle/>
          <a:p>
            <a:endParaRPr lang="en-US" dirty="0"/>
          </a:p>
        </p:txBody>
      </p:sp>
      <p:sp>
        <p:nvSpPr>
          <p:cNvPr id="4" name="Slide Number Placeholder 3"/>
          <p:cNvSpPr>
            <a:spLocks noGrp="1"/>
          </p:cNvSpPr>
          <p:nvPr>
            <p:ph type="sldNum" sz="quarter" idx="12"/>
          </p:nvPr>
        </p:nvSpPr>
        <p:spPr>
          <a:xfrm>
            <a:off x="8610600" y="6356508"/>
            <a:ext cx="2743200" cy="365126"/>
          </a:xfrm>
          <a:prstGeom prst="rect">
            <a:avLst/>
          </a:prstGeom>
        </p:spPr>
        <p:txBody>
          <a:bodyPr lIns="83689" tIns="42001" rIns="83689" bIns="42001"/>
          <a:lstStyle/>
          <a:p>
            <a:fld id="{48F63A3B-78C7-47BE-AE5E-E10140E04643}" type="slidenum">
              <a:rPr lang="en-US" dirty="0"/>
              <a:t>‹#›</a:t>
            </a:fld>
            <a:endParaRPr lang="en-US" dirty="0"/>
          </a:p>
        </p:txBody>
      </p:sp>
    </p:spTree>
    <p:extLst>
      <p:ext uri="{BB962C8B-B14F-4D97-AF65-F5344CB8AC3E}">
        <p14:creationId xmlns:p14="http://schemas.microsoft.com/office/powerpoint/2010/main" val="277529532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Big Image Placeholder">
    <p:spTree>
      <p:nvGrpSpPr>
        <p:cNvPr id="1" name=""/>
        <p:cNvGrpSpPr/>
        <p:nvPr/>
      </p:nvGrpSpPr>
      <p:grpSpPr>
        <a:xfrm>
          <a:off x="0" y="0"/>
          <a:ext cx="0" cy="0"/>
          <a:chOff x="0" y="0"/>
          <a:chExt cx="0" cy="0"/>
        </a:xfrm>
      </p:grpSpPr>
      <p:sp>
        <p:nvSpPr>
          <p:cNvPr id="17" name="Picture Placeholder 13"/>
          <p:cNvSpPr>
            <a:spLocks noGrp="1"/>
          </p:cNvSpPr>
          <p:nvPr>
            <p:ph type="pic" sz="quarter" idx="13"/>
          </p:nvPr>
        </p:nvSpPr>
        <p:spPr>
          <a:xfrm>
            <a:off x="-24454" y="0"/>
            <a:ext cx="12216454" cy="6858000"/>
          </a:xfrm>
          <a:effectLst/>
        </p:spPr>
        <p:txBody>
          <a:bodyPr>
            <a:normAutofit/>
          </a:bodyPr>
          <a:lstStyle>
            <a:lvl1pPr marL="0" indent="0">
              <a:buNone/>
              <a:defRPr sz="2100">
                <a:ln>
                  <a:noFill/>
                </a:ln>
                <a:solidFill>
                  <a:schemeClr val="bg1">
                    <a:lumMod val="85000"/>
                  </a:schemeClr>
                </a:solidFill>
              </a:defRPr>
            </a:lvl1pPr>
          </a:lstStyle>
          <a:p>
            <a:endParaRPr lang="en-US" dirty="0"/>
          </a:p>
        </p:txBody>
      </p:sp>
      <p:sp>
        <p:nvSpPr>
          <p:cNvPr id="2" name="Rectangle 1"/>
          <p:cNvSpPr/>
          <p:nvPr userDrawn="1"/>
        </p:nvSpPr>
        <p:spPr>
          <a:xfrm>
            <a:off x="30318" y="6156254"/>
            <a:ext cx="2288184" cy="669851"/>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defTabSz="913761"/>
            <a:endParaRPr lang="en-US" sz="3598" dirty="0">
              <a:solidFill>
                <a:srgbClr val="737572"/>
              </a:solidFill>
            </a:endParaRPr>
          </a:p>
        </p:txBody>
      </p:sp>
    </p:spTree>
    <p:extLst>
      <p:ext uri="{BB962C8B-B14F-4D97-AF65-F5344CB8AC3E}">
        <p14:creationId xmlns:p14="http://schemas.microsoft.com/office/powerpoint/2010/main" val="49704232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_Big Image Placeholder">
    <p:spTree>
      <p:nvGrpSpPr>
        <p:cNvPr id="1" name=""/>
        <p:cNvGrpSpPr/>
        <p:nvPr/>
      </p:nvGrpSpPr>
      <p:grpSpPr>
        <a:xfrm>
          <a:off x="0" y="0"/>
          <a:ext cx="0" cy="0"/>
          <a:chOff x="0" y="0"/>
          <a:chExt cx="0" cy="0"/>
        </a:xfrm>
      </p:grpSpPr>
      <p:sp>
        <p:nvSpPr>
          <p:cNvPr id="4" name="Picture Placeholder 13"/>
          <p:cNvSpPr>
            <a:spLocks noGrp="1"/>
          </p:cNvSpPr>
          <p:nvPr>
            <p:ph type="pic" sz="quarter" idx="13"/>
          </p:nvPr>
        </p:nvSpPr>
        <p:spPr>
          <a:xfrm>
            <a:off x="6335581" y="1338133"/>
            <a:ext cx="5027335" cy="4231382"/>
          </a:xfrm>
          <a:effectLst/>
        </p:spPr>
        <p:txBody>
          <a:bodyPr>
            <a:normAutofit/>
          </a:bodyPr>
          <a:lstStyle>
            <a:lvl1pPr marL="0" indent="0">
              <a:buNone/>
              <a:defRPr sz="2100">
                <a:ln>
                  <a:noFill/>
                </a:ln>
                <a:solidFill>
                  <a:schemeClr val="bg1">
                    <a:lumMod val="85000"/>
                  </a:schemeClr>
                </a:solidFill>
              </a:defRPr>
            </a:lvl1pPr>
          </a:lstStyle>
          <a:p>
            <a:endParaRPr lang="en-US" dirty="0"/>
          </a:p>
        </p:txBody>
      </p:sp>
    </p:spTree>
    <p:extLst>
      <p:ext uri="{BB962C8B-B14F-4D97-AF65-F5344CB8AC3E}">
        <p14:creationId xmlns:p14="http://schemas.microsoft.com/office/powerpoint/2010/main" val="339009032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New MacBook 2015">
    <p:spTree>
      <p:nvGrpSpPr>
        <p:cNvPr id="1" name=""/>
        <p:cNvGrpSpPr/>
        <p:nvPr/>
      </p:nvGrpSpPr>
      <p:grpSpPr>
        <a:xfrm>
          <a:off x="0" y="0"/>
          <a:ext cx="0" cy="0"/>
          <a:chOff x="0" y="0"/>
          <a:chExt cx="0" cy="0"/>
        </a:xfrm>
      </p:grpSpPr>
      <p:sp>
        <p:nvSpPr>
          <p:cNvPr id="6" name="Picture Placeholder 2"/>
          <p:cNvSpPr>
            <a:spLocks noGrp="1"/>
          </p:cNvSpPr>
          <p:nvPr>
            <p:ph type="pic" sz="quarter" idx="11"/>
          </p:nvPr>
        </p:nvSpPr>
        <p:spPr>
          <a:xfrm>
            <a:off x="3740529" y="1749778"/>
            <a:ext cx="4643899" cy="2926520"/>
          </a:xfrm>
          <a:solidFill>
            <a:schemeClr val="bg1">
              <a:lumMod val="95000"/>
            </a:schemeClr>
          </a:solidFill>
        </p:spPr>
        <p:txBody>
          <a:bodyPr>
            <a:normAutofit/>
          </a:bodyPr>
          <a:lstStyle>
            <a:lvl1pPr marL="0" indent="0">
              <a:buNone/>
              <a:defRPr sz="1400">
                <a:latin typeface="Lato Light"/>
                <a:cs typeface="Lato Light"/>
              </a:defRPr>
            </a:lvl1pPr>
          </a:lstStyle>
          <a:p>
            <a:endParaRPr lang="en-US" dirty="0"/>
          </a:p>
        </p:txBody>
      </p:sp>
      <p:sp>
        <p:nvSpPr>
          <p:cNvPr id="9" name="Picture Placeholder 2"/>
          <p:cNvSpPr>
            <a:spLocks noGrp="1"/>
          </p:cNvSpPr>
          <p:nvPr>
            <p:ph type="pic" sz="quarter" idx="12"/>
          </p:nvPr>
        </p:nvSpPr>
        <p:spPr>
          <a:xfrm>
            <a:off x="7855376" y="3143441"/>
            <a:ext cx="2166413" cy="1365243"/>
          </a:xfrm>
          <a:solidFill>
            <a:schemeClr val="bg1">
              <a:lumMod val="95000"/>
            </a:schemeClr>
          </a:solidFill>
        </p:spPr>
        <p:txBody>
          <a:bodyPr>
            <a:normAutofit/>
          </a:bodyPr>
          <a:lstStyle>
            <a:lvl1pPr marL="0" indent="0">
              <a:buNone/>
              <a:defRPr sz="1400">
                <a:latin typeface="Lato Light"/>
                <a:cs typeface="Lato Light"/>
              </a:defRPr>
            </a:lvl1pPr>
          </a:lstStyle>
          <a:p>
            <a:endParaRPr lang="en-US" dirty="0"/>
          </a:p>
        </p:txBody>
      </p:sp>
      <p:sp>
        <p:nvSpPr>
          <p:cNvPr id="10" name="Picture Placeholder 2"/>
          <p:cNvSpPr>
            <a:spLocks noGrp="1"/>
          </p:cNvSpPr>
          <p:nvPr>
            <p:ph type="pic" sz="quarter" idx="13"/>
          </p:nvPr>
        </p:nvSpPr>
        <p:spPr>
          <a:xfrm>
            <a:off x="1955957" y="3129330"/>
            <a:ext cx="2166413" cy="1365243"/>
          </a:xfrm>
          <a:solidFill>
            <a:schemeClr val="bg1">
              <a:lumMod val="95000"/>
            </a:schemeClr>
          </a:solidFill>
        </p:spPr>
        <p:txBody>
          <a:bodyPr>
            <a:normAutofit/>
          </a:bodyPr>
          <a:lstStyle>
            <a:lvl1pPr marL="0" indent="0">
              <a:buNone/>
              <a:defRPr sz="1400">
                <a:latin typeface="Lato Light"/>
                <a:cs typeface="Lato Light"/>
              </a:defRPr>
            </a:lvl1pPr>
          </a:lstStyle>
          <a:p>
            <a:endParaRPr lang="en-US" dirty="0"/>
          </a:p>
        </p:txBody>
      </p:sp>
    </p:spTree>
    <p:extLst>
      <p:ext uri="{BB962C8B-B14F-4D97-AF65-F5344CB8AC3E}">
        <p14:creationId xmlns:p14="http://schemas.microsoft.com/office/powerpoint/2010/main" val="218978399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Portfolio-2">
    <p:spTree>
      <p:nvGrpSpPr>
        <p:cNvPr id="1" name=""/>
        <p:cNvGrpSpPr/>
        <p:nvPr/>
      </p:nvGrpSpPr>
      <p:grpSpPr>
        <a:xfrm>
          <a:off x="0" y="0"/>
          <a:ext cx="0" cy="0"/>
          <a:chOff x="0" y="0"/>
          <a:chExt cx="0" cy="0"/>
        </a:xfrm>
      </p:grpSpPr>
      <p:sp>
        <p:nvSpPr>
          <p:cNvPr id="15" name="Picture Placeholder 13"/>
          <p:cNvSpPr>
            <a:spLocks noGrp="1" noChangeAspect="1"/>
          </p:cNvSpPr>
          <p:nvPr>
            <p:ph type="pic" sz="quarter" idx="11"/>
          </p:nvPr>
        </p:nvSpPr>
        <p:spPr>
          <a:xfrm>
            <a:off x="3785659" y="1268471"/>
            <a:ext cx="2317411" cy="2315293"/>
          </a:xfrm>
          <a:effectLst/>
        </p:spPr>
        <p:txBody>
          <a:bodyPr rtlCol="0">
            <a:normAutofit/>
          </a:bodyPr>
          <a:lstStyle>
            <a:lvl1pPr marL="0" indent="0">
              <a:buNone/>
              <a:defRPr sz="1800">
                <a:ln>
                  <a:noFill/>
                </a:ln>
                <a:solidFill>
                  <a:schemeClr val="tx1"/>
                </a:solidFill>
                <a:latin typeface="Lato Light"/>
                <a:cs typeface="Lato Light"/>
              </a:defRPr>
            </a:lvl1pPr>
          </a:lstStyle>
          <a:p>
            <a:pPr lvl="0"/>
            <a:endParaRPr lang="en-US" noProof="0" dirty="0"/>
          </a:p>
        </p:txBody>
      </p:sp>
      <p:sp>
        <p:nvSpPr>
          <p:cNvPr id="17" name="Picture Placeholder 13"/>
          <p:cNvSpPr>
            <a:spLocks noGrp="1" noChangeAspect="1"/>
          </p:cNvSpPr>
          <p:nvPr>
            <p:ph type="pic" sz="quarter" idx="13"/>
          </p:nvPr>
        </p:nvSpPr>
        <p:spPr>
          <a:xfrm>
            <a:off x="6169721" y="1278734"/>
            <a:ext cx="4695167" cy="4690877"/>
          </a:xfrm>
          <a:effectLst/>
        </p:spPr>
        <p:txBody>
          <a:bodyPr rtlCol="0">
            <a:normAutofit/>
          </a:bodyPr>
          <a:lstStyle>
            <a:lvl1pPr marL="0" indent="0">
              <a:buNone/>
              <a:defRPr sz="1800">
                <a:ln>
                  <a:noFill/>
                </a:ln>
                <a:solidFill>
                  <a:schemeClr val="tx1"/>
                </a:solidFill>
                <a:latin typeface="Lato Light"/>
                <a:cs typeface="Lato Light"/>
              </a:defRPr>
            </a:lvl1pPr>
          </a:lstStyle>
          <a:p>
            <a:pPr lvl="0"/>
            <a:endParaRPr lang="en-US" noProof="0" dirty="0"/>
          </a:p>
        </p:txBody>
      </p:sp>
      <p:sp>
        <p:nvSpPr>
          <p:cNvPr id="13" name="Picture Placeholder 13"/>
          <p:cNvSpPr>
            <a:spLocks noGrp="1" noChangeAspect="1"/>
          </p:cNvSpPr>
          <p:nvPr>
            <p:ph type="pic" sz="quarter" idx="16"/>
          </p:nvPr>
        </p:nvSpPr>
        <p:spPr>
          <a:xfrm>
            <a:off x="1397695" y="3654318"/>
            <a:ext cx="2317411" cy="2315295"/>
          </a:xfrm>
          <a:effectLst/>
        </p:spPr>
        <p:txBody>
          <a:bodyPr rtlCol="0">
            <a:normAutofit/>
          </a:bodyPr>
          <a:lstStyle>
            <a:lvl1pPr marL="0" indent="0">
              <a:buNone/>
              <a:defRPr sz="1800">
                <a:ln>
                  <a:noFill/>
                </a:ln>
                <a:solidFill>
                  <a:schemeClr val="tx1"/>
                </a:solidFill>
                <a:latin typeface="Lato Light"/>
                <a:cs typeface="Lato Light"/>
              </a:defRPr>
            </a:lvl1pPr>
          </a:lstStyle>
          <a:p>
            <a:pPr lvl="0"/>
            <a:endParaRPr lang="en-US" noProof="0" dirty="0"/>
          </a:p>
        </p:txBody>
      </p:sp>
    </p:spTree>
    <p:extLst>
      <p:ext uri="{BB962C8B-B14F-4D97-AF65-F5344CB8AC3E}">
        <p14:creationId xmlns:p14="http://schemas.microsoft.com/office/powerpoint/2010/main" val="120235336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2_Portfolio 3">
    <p:spTree>
      <p:nvGrpSpPr>
        <p:cNvPr id="1" name=""/>
        <p:cNvGrpSpPr/>
        <p:nvPr/>
      </p:nvGrpSpPr>
      <p:grpSpPr>
        <a:xfrm>
          <a:off x="0" y="0"/>
          <a:ext cx="0" cy="0"/>
          <a:chOff x="0" y="0"/>
          <a:chExt cx="0" cy="0"/>
        </a:xfrm>
      </p:grpSpPr>
      <p:sp>
        <p:nvSpPr>
          <p:cNvPr id="14" name="Picture Placeholder 13"/>
          <p:cNvSpPr>
            <a:spLocks noGrp="1"/>
          </p:cNvSpPr>
          <p:nvPr>
            <p:ph type="pic" sz="quarter" idx="10"/>
          </p:nvPr>
        </p:nvSpPr>
        <p:spPr>
          <a:xfrm>
            <a:off x="5595091" y="0"/>
            <a:ext cx="6596911" cy="6858000"/>
          </a:xfrm>
          <a:effectLst/>
        </p:spPr>
        <p:txBody>
          <a:bodyPr>
            <a:normAutofit/>
          </a:bodyPr>
          <a:lstStyle>
            <a:lvl1pPr marL="0" indent="0">
              <a:buNone/>
              <a:defRPr sz="2150">
                <a:ln>
                  <a:noFill/>
                </a:ln>
                <a:solidFill>
                  <a:schemeClr val="tx1"/>
                </a:solidFill>
                <a:latin typeface="Lato Light"/>
                <a:cs typeface="Lato Light"/>
              </a:defRPr>
            </a:lvl1pPr>
          </a:lstStyle>
          <a:p>
            <a:endParaRPr lang="en-US" dirty="0"/>
          </a:p>
        </p:txBody>
      </p:sp>
    </p:spTree>
    <p:extLst>
      <p:ext uri="{BB962C8B-B14F-4D97-AF65-F5344CB8AC3E}">
        <p14:creationId xmlns:p14="http://schemas.microsoft.com/office/powerpoint/2010/main" val="229955925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5181225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13" name="Picture Placeholder 12"/>
          <p:cNvSpPr>
            <a:spLocks noGrp="1"/>
          </p:cNvSpPr>
          <p:nvPr>
            <p:ph type="pic" sz="quarter" idx="10"/>
          </p:nvPr>
        </p:nvSpPr>
        <p:spPr>
          <a:xfrm>
            <a:off x="620869" y="1531742"/>
            <a:ext cx="2722370" cy="2427646"/>
          </a:xfrm>
          <a:prstGeom prst="rect">
            <a:avLst/>
          </a:prstGeom>
        </p:spPr>
        <p:txBody>
          <a:bodyPr>
            <a:normAutofit/>
          </a:bodyPr>
          <a:lstStyle>
            <a:lvl1pPr>
              <a:defRPr sz="1400">
                <a:solidFill>
                  <a:schemeClr val="tx1"/>
                </a:solidFill>
              </a:defRPr>
            </a:lvl1pPr>
          </a:lstStyle>
          <a:p>
            <a:endParaRPr lang="en-US" dirty="0"/>
          </a:p>
        </p:txBody>
      </p:sp>
      <p:sp>
        <p:nvSpPr>
          <p:cNvPr id="14" name="Picture Placeholder 12"/>
          <p:cNvSpPr>
            <a:spLocks noGrp="1"/>
          </p:cNvSpPr>
          <p:nvPr>
            <p:ph type="pic" sz="quarter" idx="11"/>
          </p:nvPr>
        </p:nvSpPr>
        <p:spPr>
          <a:xfrm>
            <a:off x="3359828" y="1531742"/>
            <a:ext cx="2722370" cy="2427646"/>
          </a:xfrm>
          <a:prstGeom prst="rect">
            <a:avLst/>
          </a:prstGeom>
        </p:spPr>
        <p:txBody>
          <a:bodyPr>
            <a:normAutofit/>
          </a:bodyPr>
          <a:lstStyle>
            <a:lvl1pPr>
              <a:defRPr sz="1400">
                <a:solidFill>
                  <a:schemeClr val="tx1"/>
                </a:solidFill>
              </a:defRPr>
            </a:lvl1pPr>
          </a:lstStyle>
          <a:p>
            <a:endParaRPr lang="en-US" dirty="0"/>
          </a:p>
        </p:txBody>
      </p:sp>
      <p:sp>
        <p:nvSpPr>
          <p:cNvPr id="15" name="Picture Placeholder 12"/>
          <p:cNvSpPr>
            <a:spLocks noGrp="1"/>
          </p:cNvSpPr>
          <p:nvPr>
            <p:ph type="pic" sz="quarter" idx="12"/>
          </p:nvPr>
        </p:nvSpPr>
        <p:spPr>
          <a:xfrm>
            <a:off x="6098788" y="1531742"/>
            <a:ext cx="2722370" cy="2427646"/>
          </a:xfrm>
          <a:prstGeom prst="rect">
            <a:avLst/>
          </a:prstGeom>
        </p:spPr>
        <p:txBody>
          <a:bodyPr>
            <a:normAutofit/>
          </a:bodyPr>
          <a:lstStyle>
            <a:lvl1pPr>
              <a:defRPr sz="1400">
                <a:solidFill>
                  <a:schemeClr val="tx1"/>
                </a:solidFill>
              </a:defRPr>
            </a:lvl1pPr>
          </a:lstStyle>
          <a:p>
            <a:endParaRPr lang="en-US" dirty="0"/>
          </a:p>
        </p:txBody>
      </p:sp>
      <p:sp>
        <p:nvSpPr>
          <p:cNvPr id="16" name="Picture Placeholder 12"/>
          <p:cNvSpPr>
            <a:spLocks noGrp="1"/>
          </p:cNvSpPr>
          <p:nvPr>
            <p:ph type="pic" sz="quarter" idx="13"/>
          </p:nvPr>
        </p:nvSpPr>
        <p:spPr>
          <a:xfrm>
            <a:off x="8839148" y="1531742"/>
            <a:ext cx="2722370" cy="2427646"/>
          </a:xfrm>
          <a:prstGeom prst="rect">
            <a:avLst/>
          </a:prstGeom>
        </p:spPr>
        <p:txBody>
          <a:bodyPr>
            <a:normAutofit/>
          </a:bodyPr>
          <a:lstStyle>
            <a:lvl1pPr>
              <a:defRPr sz="1400">
                <a:solidFill>
                  <a:schemeClr val="tx1"/>
                </a:solidFill>
              </a:defRPr>
            </a:lvl1pPr>
          </a:lstStyle>
          <a:p>
            <a:endParaRPr lang="en-US" dirty="0"/>
          </a:p>
        </p:txBody>
      </p:sp>
      <p:sp>
        <p:nvSpPr>
          <p:cNvPr id="17" name="Picture Placeholder 12"/>
          <p:cNvSpPr>
            <a:spLocks noGrp="1"/>
          </p:cNvSpPr>
          <p:nvPr>
            <p:ph type="pic" sz="quarter" idx="14"/>
          </p:nvPr>
        </p:nvSpPr>
        <p:spPr>
          <a:xfrm>
            <a:off x="620869" y="3976719"/>
            <a:ext cx="2722370" cy="2427646"/>
          </a:xfrm>
          <a:prstGeom prst="rect">
            <a:avLst/>
          </a:prstGeom>
        </p:spPr>
        <p:txBody>
          <a:bodyPr>
            <a:normAutofit/>
          </a:bodyPr>
          <a:lstStyle>
            <a:lvl1pPr>
              <a:defRPr sz="1400">
                <a:solidFill>
                  <a:schemeClr val="tx1"/>
                </a:solidFill>
              </a:defRPr>
            </a:lvl1pPr>
          </a:lstStyle>
          <a:p>
            <a:endParaRPr lang="en-US" dirty="0"/>
          </a:p>
        </p:txBody>
      </p:sp>
      <p:sp>
        <p:nvSpPr>
          <p:cNvPr id="18" name="Picture Placeholder 12"/>
          <p:cNvSpPr>
            <a:spLocks noGrp="1"/>
          </p:cNvSpPr>
          <p:nvPr>
            <p:ph type="pic" sz="quarter" idx="15"/>
          </p:nvPr>
        </p:nvSpPr>
        <p:spPr>
          <a:xfrm>
            <a:off x="3359828" y="3976719"/>
            <a:ext cx="2722370" cy="2427646"/>
          </a:xfrm>
          <a:prstGeom prst="rect">
            <a:avLst/>
          </a:prstGeom>
        </p:spPr>
        <p:txBody>
          <a:bodyPr>
            <a:normAutofit/>
          </a:bodyPr>
          <a:lstStyle>
            <a:lvl1pPr>
              <a:defRPr sz="1400">
                <a:solidFill>
                  <a:schemeClr val="tx1"/>
                </a:solidFill>
              </a:defRPr>
            </a:lvl1pPr>
          </a:lstStyle>
          <a:p>
            <a:endParaRPr lang="en-US" dirty="0"/>
          </a:p>
        </p:txBody>
      </p:sp>
      <p:sp>
        <p:nvSpPr>
          <p:cNvPr id="19" name="Picture Placeholder 12"/>
          <p:cNvSpPr>
            <a:spLocks noGrp="1"/>
          </p:cNvSpPr>
          <p:nvPr>
            <p:ph type="pic" sz="quarter" idx="16"/>
          </p:nvPr>
        </p:nvSpPr>
        <p:spPr>
          <a:xfrm>
            <a:off x="6098788" y="3976719"/>
            <a:ext cx="2722370" cy="2427646"/>
          </a:xfrm>
          <a:prstGeom prst="rect">
            <a:avLst/>
          </a:prstGeom>
        </p:spPr>
        <p:txBody>
          <a:bodyPr>
            <a:normAutofit/>
          </a:bodyPr>
          <a:lstStyle>
            <a:lvl1pPr>
              <a:defRPr sz="1400">
                <a:solidFill>
                  <a:schemeClr val="tx1"/>
                </a:solidFill>
              </a:defRPr>
            </a:lvl1pPr>
          </a:lstStyle>
          <a:p>
            <a:endParaRPr lang="en-US" dirty="0"/>
          </a:p>
        </p:txBody>
      </p:sp>
      <p:sp>
        <p:nvSpPr>
          <p:cNvPr id="20" name="Picture Placeholder 12"/>
          <p:cNvSpPr>
            <a:spLocks noGrp="1"/>
          </p:cNvSpPr>
          <p:nvPr>
            <p:ph type="pic" sz="quarter" idx="17"/>
          </p:nvPr>
        </p:nvSpPr>
        <p:spPr>
          <a:xfrm>
            <a:off x="8839148" y="3976719"/>
            <a:ext cx="2722370" cy="2427646"/>
          </a:xfrm>
          <a:prstGeom prst="rect">
            <a:avLst/>
          </a:prstGeom>
        </p:spPr>
        <p:txBody>
          <a:bodyPr>
            <a:normAutofit/>
          </a:bodyPr>
          <a:lstStyle>
            <a:lvl1pPr>
              <a:defRPr sz="1400">
                <a:solidFill>
                  <a:schemeClr val="tx1"/>
                </a:solidFill>
              </a:defRPr>
            </a:lvl1pPr>
          </a:lstStyle>
          <a:p>
            <a:endParaRPr lang="en-US" dirty="0"/>
          </a:p>
        </p:txBody>
      </p:sp>
    </p:spTree>
    <p:extLst>
      <p:ext uri="{BB962C8B-B14F-4D97-AF65-F5344CB8AC3E}">
        <p14:creationId xmlns:p14="http://schemas.microsoft.com/office/powerpoint/2010/main" val="340762399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5999"/>
            </a:lvl1pPr>
          </a:lstStyle>
          <a:p>
            <a:r>
              <a:rPr lang="en-US"/>
              <a:t>Click to edit Master title style</a:t>
            </a:r>
            <a:endParaRPr lang="en-US" dirty="0"/>
          </a:p>
        </p:txBody>
      </p:sp>
      <p:sp>
        <p:nvSpPr>
          <p:cNvPr id="3" name="Subtitle 2"/>
          <p:cNvSpPr>
            <a:spLocks noGrp="1"/>
          </p:cNvSpPr>
          <p:nvPr>
            <p:ph type="subTitle" idx="1"/>
          </p:nvPr>
        </p:nvSpPr>
        <p:spPr>
          <a:xfrm>
            <a:off x="1524000" y="3602039"/>
            <a:ext cx="9144000" cy="1655763"/>
          </a:xfrm>
        </p:spPr>
        <p:txBody>
          <a:bodyPr/>
          <a:lstStyle>
            <a:lvl1pPr marL="0" indent="0" algn="ctr">
              <a:buNone/>
              <a:defRPr sz="2400"/>
            </a:lvl1pPr>
            <a:lvl2pPr marL="419655" indent="0" algn="ctr">
              <a:buNone/>
              <a:defRPr sz="2000"/>
            </a:lvl2pPr>
            <a:lvl3pPr marL="839255" indent="0" algn="ctr">
              <a:buNone/>
              <a:defRPr sz="1850"/>
            </a:lvl3pPr>
            <a:lvl4pPr marL="1258840" indent="0" algn="ctr">
              <a:buNone/>
              <a:defRPr sz="1600"/>
            </a:lvl4pPr>
            <a:lvl5pPr marL="1678441" indent="0" algn="ctr">
              <a:buNone/>
              <a:defRPr sz="1600"/>
            </a:lvl5pPr>
            <a:lvl6pPr marL="2098037" indent="0" algn="ctr">
              <a:buNone/>
              <a:defRPr sz="1600"/>
            </a:lvl6pPr>
            <a:lvl7pPr marL="2517626" indent="0" algn="ctr">
              <a:buNone/>
              <a:defRPr sz="1600"/>
            </a:lvl7pPr>
            <a:lvl8pPr marL="2937211" indent="0" algn="ctr">
              <a:buNone/>
              <a:defRPr sz="1600"/>
            </a:lvl8pPr>
            <a:lvl9pPr marL="3356818"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838200" y="6356508"/>
            <a:ext cx="2743200" cy="365126"/>
          </a:xfrm>
          <a:prstGeom prst="rect">
            <a:avLst/>
          </a:prstGeom>
        </p:spPr>
        <p:txBody>
          <a:bodyPr lIns="83689" tIns="42001" rIns="83689" bIns="42001"/>
          <a:lstStyle/>
          <a:p>
            <a:fld id="{C764DE79-268F-4C1A-8933-263129D2AF90}" type="datetimeFigureOut">
              <a:rPr lang="en-US" dirty="0"/>
              <a:t>7/31/2019</a:t>
            </a:fld>
            <a:endParaRPr lang="en-US" dirty="0"/>
          </a:p>
        </p:txBody>
      </p:sp>
      <p:sp>
        <p:nvSpPr>
          <p:cNvPr id="5" name="Footer Placeholder 4"/>
          <p:cNvSpPr>
            <a:spLocks noGrp="1"/>
          </p:cNvSpPr>
          <p:nvPr>
            <p:ph type="ftr" sz="quarter" idx="11"/>
          </p:nvPr>
        </p:nvSpPr>
        <p:spPr>
          <a:xfrm>
            <a:off x="4038602" y="6356508"/>
            <a:ext cx="4114800" cy="365126"/>
          </a:xfrm>
          <a:prstGeom prst="rect">
            <a:avLst/>
          </a:prstGeom>
        </p:spPr>
        <p:txBody>
          <a:bodyPr lIns="83689" tIns="42001" rIns="83689" bIns="42001"/>
          <a:lstStyle/>
          <a:p>
            <a:endParaRPr lang="en-US" dirty="0"/>
          </a:p>
        </p:txBody>
      </p:sp>
      <p:sp>
        <p:nvSpPr>
          <p:cNvPr id="6" name="Slide Number Placeholder 5"/>
          <p:cNvSpPr>
            <a:spLocks noGrp="1"/>
          </p:cNvSpPr>
          <p:nvPr>
            <p:ph type="sldNum" sz="quarter" idx="12"/>
          </p:nvPr>
        </p:nvSpPr>
        <p:spPr>
          <a:xfrm>
            <a:off x="8610600" y="6356508"/>
            <a:ext cx="2743200" cy="365126"/>
          </a:xfrm>
          <a:prstGeom prst="rect">
            <a:avLst/>
          </a:prstGeom>
        </p:spPr>
        <p:txBody>
          <a:bodyPr lIns="83689" tIns="42001" rIns="83689" bIns="42001"/>
          <a:lstStyle/>
          <a:p>
            <a:fld id="{48F63A3B-78C7-47BE-AE5E-E10140E04643}" type="slidenum">
              <a:rPr lang="en-US" dirty="0"/>
              <a:t>‹#›</a:t>
            </a:fld>
            <a:endParaRPr lang="en-US" dirty="0"/>
          </a:p>
        </p:txBody>
      </p:sp>
    </p:spTree>
    <p:extLst>
      <p:ext uri="{BB962C8B-B14F-4D97-AF65-F5344CB8AC3E}">
        <p14:creationId xmlns:p14="http://schemas.microsoft.com/office/powerpoint/2010/main" val="3949855526"/>
      </p:ext>
    </p:extLst>
  </p:cSld>
  <p:clrMapOvr>
    <a:masterClrMapping/>
  </p:clrMapOvr>
  <p:hf hdr="0" ftr="0" dt="0"/>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2" y="365128"/>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508"/>
            <a:ext cx="2743200" cy="365126"/>
          </a:xfrm>
          <a:prstGeom prst="rect">
            <a:avLst/>
          </a:prstGeom>
        </p:spPr>
        <p:txBody>
          <a:bodyPr lIns="83689" tIns="42001" rIns="83689" bIns="42001"/>
          <a:lstStyle/>
          <a:p>
            <a:fld id="{C764DE79-268F-4C1A-8933-263129D2AF90}" type="datetimeFigureOut">
              <a:rPr lang="en-US" dirty="0"/>
              <a:t>7/31/2019</a:t>
            </a:fld>
            <a:endParaRPr lang="en-US" dirty="0"/>
          </a:p>
        </p:txBody>
      </p:sp>
      <p:sp>
        <p:nvSpPr>
          <p:cNvPr id="5" name="Footer Placeholder 4"/>
          <p:cNvSpPr>
            <a:spLocks noGrp="1"/>
          </p:cNvSpPr>
          <p:nvPr>
            <p:ph type="ftr" sz="quarter" idx="11"/>
          </p:nvPr>
        </p:nvSpPr>
        <p:spPr>
          <a:xfrm>
            <a:off x="4038602" y="6356508"/>
            <a:ext cx="4114800" cy="365126"/>
          </a:xfrm>
          <a:prstGeom prst="rect">
            <a:avLst/>
          </a:prstGeom>
        </p:spPr>
        <p:txBody>
          <a:bodyPr lIns="83689" tIns="42001" rIns="83689" bIns="42001"/>
          <a:lstStyle/>
          <a:p>
            <a:endParaRPr lang="en-US" dirty="0"/>
          </a:p>
        </p:txBody>
      </p:sp>
      <p:sp>
        <p:nvSpPr>
          <p:cNvPr id="6" name="Slide Number Placeholder 5"/>
          <p:cNvSpPr>
            <a:spLocks noGrp="1"/>
          </p:cNvSpPr>
          <p:nvPr>
            <p:ph type="sldNum" sz="quarter" idx="12"/>
          </p:nvPr>
        </p:nvSpPr>
        <p:spPr>
          <a:xfrm>
            <a:off x="8610600" y="6356508"/>
            <a:ext cx="2743200" cy="365126"/>
          </a:xfrm>
          <a:prstGeom prst="rect">
            <a:avLst/>
          </a:prstGeom>
        </p:spPr>
        <p:txBody>
          <a:bodyPr lIns="83689" tIns="42001" rIns="83689" bIns="42001"/>
          <a:lstStyle/>
          <a:p>
            <a:fld id="{48F63A3B-78C7-47BE-AE5E-E10140E04643}" type="slidenum">
              <a:rPr lang="en-US" dirty="0"/>
              <a:t>‹#›</a:t>
            </a:fld>
            <a:endParaRPr lang="en-US" dirty="0"/>
          </a:p>
        </p:txBody>
      </p:sp>
    </p:spTree>
    <p:extLst>
      <p:ext uri="{BB962C8B-B14F-4D97-AF65-F5344CB8AC3E}">
        <p14:creationId xmlns:p14="http://schemas.microsoft.com/office/powerpoint/2010/main" val="4082653608"/>
      </p:ext>
    </p:extLst>
  </p:cSld>
  <p:clrMapOvr>
    <a:masterClrMapping/>
  </p:clrMapOvr>
  <p:hf hdr="0" ftr="0" dt="0"/>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3"/>
            <a:ext cx="10515600" cy="2852738"/>
          </a:xfrm>
          <a:prstGeom prst="rect">
            <a:avLst/>
          </a:prstGeom>
        </p:spPr>
        <p:txBody>
          <a:bodyPr anchor="b"/>
          <a:lstStyle>
            <a:lvl1pPr>
              <a:defRPr sz="5999"/>
            </a:lvl1pPr>
          </a:lstStyle>
          <a:p>
            <a:r>
              <a:rPr lang="en-US"/>
              <a:t>Click to edit Master title style</a:t>
            </a:r>
            <a:endParaRPr lang="en-US" dirty="0"/>
          </a:p>
        </p:txBody>
      </p:sp>
      <p:sp>
        <p:nvSpPr>
          <p:cNvPr id="3" name="Text Placeholder 2"/>
          <p:cNvSpPr>
            <a:spLocks noGrp="1"/>
          </p:cNvSpPr>
          <p:nvPr>
            <p:ph type="body" idx="1"/>
          </p:nvPr>
        </p:nvSpPr>
        <p:spPr>
          <a:xfrm>
            <a:off x="831851" y="4589623"/>
            <a:ext cx="10515600" cy="1500187"/>
          </a:xfrm>
        </p:spPr>
        <p:txBody>
          <a:bodyPr/>
          <a:lstStyle>
            <a:lvl1pPr marL="0" indent="0">
              <a:buNone/>
              <a:defRPr sz="2400">
                <a:solidFill>
                  <a:schemeClr val="tx1">
                    <a:tint val="75000"/>
                  </a:schemeClr>
                </a:solidFill>
              </a:defRPr>
            </a:lvl1pPr>
            <a:lvl2pPr marL="419655" indent="0">
              <a:buNone/>
              <a:defRPr sz="2000">
                <a:solidFill>
                  <a:schemeClr val="tx1">
                    <a:tint val="75000"/>
                  </a:schemeClr>
                </a:solidFill>
              </a:defRPr>
            </a:lvl2pPr>
            <a:lvl3pPr marL="839255" indent="0">
              <a:buNone/>
              <a:defRPr sz="1850">
                <a:solidFill>
                  <a:schemeClr val="tx1">
                    <a:tint val="75000"/>
                  </a:schemeClr>
                </a:solidFill>
              </a:defRPr>
            </a:lvl3pPr>
            <a:lvl4pPr marL="1258840" indent="0">
              <a:buNone/>
              <a:defRPr sz="1600">
                <a:solidFill>
                  <a:schemeClr val="tx1">
                    <a:tint val="75000"/>
                  </a:schemeClr>
                </a:solidFill>
              </a:defRPr>
            </a:lvl4pPr>
            <a:lvl5pPr marL="1678441" indent="0">
              <a:buNone/>
              <a:defRPr sz="1600">
                <a:solidFill>
                  <a:schemeClr val="tx1">
                    <a:tint val="75000"/>
                  </a:schemeClr>
                </a:solidFill>
              </a:defRPr>
            </a:lvl5pPr>
            <a:lvl6pPr marL="2098037" indent="0">
              <a:buNone/>
              <a:defRPr sz="1600">
                <a:solidFill>
                  <a:schemeClr val="tx1">
                    <a:tint val="75000"/>
                  </a:schemeClr>
                </a:solidFill>
              </a:defRPr>
            </a:lvl6pPr>
            <a:lvl7pPr marL="2517626" indent="0">
              <a:buNone/>
              <a:defRPr sz="1600">
                <a:solidFill>
                  <a:schemeClr val="tx1">
                    <a:tint val="75000"/>
                  </a:schemeClr>
                </a:solidFill>
              </a:defRPr>
            </a:lvl7pPr>
            <a:lvl8pPr marL="2937211" indent="0">
              <a:buNone/>
              <a:defRPr sz="1600">
                <a:solidFill>
                  <a:schemeClr val="tx1">
                    <a:tint val="75000"/>
                  </a:schemeClr>
                </a:solidFill>
              </a:defRPr>
            </a:lvl8pPr>
            <a:lvl9pPr marL="3356818"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508"/>
            <a:ext cx="2743200" cy="365126"/>
          </a:xfrm>
          <a:prstGeom prst="rect">
            <a:avLst/>
          </a:prstGeom>
        </p:spPr>
        <p:txBody>
          <a:bodyPr lIns="83689" tIns="42001" rIns="83689" bIns="42001"/>
          <a:lstStyle/>
          <a:p>
            <a:fld id="{C764DE79-268F-4C1A-8933-263129D2AF90}" type="datetimeFigureOut">
              <a:rPr lang="en-US" dirty="0"/>
              <a:t>7/31/2019</a:t>
            </a:fld>
            <a:endParaRPr lang="en-US" dirty="0"/>
          </a:p>
        </p:txBody>
      </p:sp>
      <p:sp>
        <p:nvSpPr>
          <p:cNvPr id="5" name="Footer Placeholder 4"/>
          <p:cNvSpPr>
            <a:spLocks noGrp="1"/>
          </p:cNvSpPr>
          <p:nvPr>
            <p:ph type="ftr" sz="quarter" idx="11"/>
          </p:nvPr>
        </p:nvSpPr>
        <p:spPr>
          <a:xfrm>
            <a:off x="4038602" y="6356508"/>
            <a:ext cx="4114800" cy="365126"/>
          </a:xfrm>
          <a:prstGeom prst="rect">
            <a:avLst/>
          </a:prstGeom>
        </p:spPr>
        <p:txBody>
          <a:bodyPr lIns="83689" tIns="42001" rIns="83689" bIns="42001"/>
          <a:lstStyle/>
          <a:p>
            <a:endParaRPr lang="en-US" dirty="0"/>
          </a:p>
        </p:txBody>
      </p:sp>
      <p:sp>
        <p:nvSpPr>
          <p:cNvPr id="6" name="Slide Number Placeholder 5"/>
          <p:cNvSpPr>
            <a:spLocks noGrp="1"/>
          </p:cNvSpPr>
          <p:nvPr>
            <p:ph type="sldNum" sz="quarter" idx="12"/>
          </p:nvPr>
        </p:nvSpPr>
        <p:spPr>
          <a:xfrm>
            <a:off x="8610600" y="6356508"/>
            <a:ext cx="2743200" cy="365126"/>
          </a:xfrm>
          <a:prstGeom prst="rect">
            <a:avLst/>
          </a:prstGeom>
        </p:spPr>
        <p:txBody>
          <a:bodyPr lIns="83689" tIns="42001" rIns="83689" bIns="42001"/>
          <a:lstStyle/>
          <a:p>
            <a:fld id="{48F63A3B-78C7-47BE-AE5E-E10140E04643}" type="slidenum">
              <a:rPr lang="en-US" dirty="0"/>
              <a:t>‹#›</a:t>
            </a:fld>
            <a:endParaRPr lang="en-US" dirty="0"/>
          </a:p>
        </p:txBody>
      </p:sp>
    </p:spTree>
    <p:extLst>
      <p:ext uri="{BB962C8B-B14F-4D97-AF65-F5344CB8AC3E}">
        <p14:creationId xmlns:p14="http://schemas.microsoft.com/office/powerpoint/2010/main" val="313974235"/>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947" y="457200"/>
            <a:ext cx="3932238"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6"/>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947" y="2057401"/>
            <a:ext cx="3932238" cy="3811588"/>
          </a:xfrm>
        </p:spPr>
        <p:txBody>
          <a:bodyPr/>
          <a:lstStyle>
            <a:lvl1pPr marL="0" indent="0">
              <a:buNone/>
              <a:defRPr sz="1600"/>
            </a:lvl1pPr>
            <a:lvl2pPr marL="419760" indent="0">
              <a:buNone/>
              <a:defRPr sz="1450"/>
            </a:lvl2pPr>
            <a:lvl3pPr marL="839465" indent="0">
              <a:buNone/>
              <a:defRPr sz="1200"/>
            </a:lvl3pPr>
            <a:lvl4pPr marL="1259155" indent="0">
              <a:buNone/>
              <a:defRPr sz="1050"/>
            </a:lvl4pPr>
            <a:lvl5pPr marL="1678860" indent="0">
              <a:buNone/>
              <a:defRPr sz="1050"/>
            </a:lvl5pPr>
            <a:lvl6pPr marL="2098561" indent="0">
              <a:buNone/>
              <a:defRPr sz="1050"/>
            </a:lvl6pPr>
            <a:lvl7pPr marL="2518255" indent="0">
              <a:buNone/>
              <a:defRPr sz="1050"/>
            </a:lvl7pPr>
            <a:lvl8pPr marL="2937945" indent="0">
              <a:buNone/>
              <a:defRPr sz="1050"/>
            </a:lvl8pPr>
            <a:lvl9pPr marL="3357657" indent="0">
              <a:buNone/>
              <a:defRPr sz="1050"/>
            </a:lvl9pPr>
          </a:lstStyle>
          <a:p>
            <a:pPr lvl="0"/>
            <a:r>
              <a:rPr lang="en-US"/>
              <a:t>Click to edit Master text styles</a:t>
            </a:r>
          </a:p>
        </p:txBody>
      </p:sp>
      <p:sp>
        <p:nvSpPr>
          <p:cNvPr id="5" name="Date Placeholder 4"/>
          <p:cNvSpPr>
            <a:spLocks noGrp="1"/>
          </p:cNvSpPr>
          <p:nvPr>
            <p:ph type="dt" sz="half" idx="10"/>
          </p:nvPr>
        </p:nvSpPr>
        <p:spPr>
          <a:xfrm>
            <a:off x="838200" y="6356508"/>
            <a:ext cx="2743200" cy="365126"/>
          </a:xfrm>
          <a:prstGeom prst="rect">
            <a:avLst/>
          </a:prstGeom>
        </p:spPr>
        <p:txBody>
          <a:bodyPr lIns="83689" tIns="42001" rIns="83689" bIns="42001"/>
          <a:lstStyle/>
          <a:p>
            <a:fld id="{C764DE79-268F-4C1A-8933-263129D2AF90}" type="datetimeFigureOut">
              <a:rPr lang="en-US" dirty="0"/>
              <a:t>7/31/2019</a:t>
            </a:fld>
            <a:endParaRPr lang="en-US" dirty="0"/>
          </a:p>
        </p:txBody>
      </p:sp>
      <p:sp>
        <p:nvSpPr>
          <p:cNvPr id="6" name="Footer Placeholder 5"/>
          <p:cNvSpPr>
            <a:spLocks noGrp="1"/>
          </p:cNvSpPr>
          <p:nvPr>
            <p:ph type="ftr" sz="quarter" idx="11"/>
          </p:nvPr>
        </p:nvSpPr>
        <p:spPr>
          <a:xfrm>
            <a:off x="4038602" y="6356508"/>
            <a:ext cx="4114800" cy="365126"/>
          </a:xfrm>
          <a:prstGeom prst="rect">
            <a:avLst/>
          </a:prstGeom>
        </p:spPr>
        <p:txBody>
          <a:bodyPr lIns="83689" tIns="42001" rIns="83689" bIns="42001"/>
          <a:lstStyle/>
          <a:p>
            <a:endParaRPr lang="en-US" dirty="0"/>
          </a:p>
        </p:txBody>
      </p:sp>
      <p:sp>
        <p:nvSpPr>
          <p:cNvPr id="7" name="Slide Number Placeholder 6"/>
          <p:cNvSpPr>
            <a:spLocks noGrp="1"/>
          </p:cNvSpPr>
          <p:nvPr>
            <p:ph type="sldNum" sz="quarter" idx="12"/>
          </p:nvPr>
        </p:nvSpPr>
        <p:spPr>
          <a:xfrm>
            <a:off x="8610600" y="6356508"/>
            <a:ext cx="2743200" cy="365126"/>
          </a:xfrm>
          <a:prstGeom prst="rect">
            <a:avLst/>
          </a:prstGeom>
        </p:spPr>
        <p:txBody>
          <a:bodyPr lIns="83689" tIns="42001" rIns="83689" bIns="42001"/>
          <a:lstStyle/>
          <a:p>
            <a:fld id="{48F63A3B-78C7-47BE-AE5E-E10140E04643}" type="slidenum">
              <a:rPr lang="en-US" dirty="0"/>
              <a:t>‹#›</a:t>
            </a:fld>
            <a:endParaRPr lang="en-US" dirty="0"/>
          </a:p>
        </p:txBody>
      </p:sp>
    </p:spTree>
    <p:extLst>
      <p:ext uri="{BB962C8B-B14F-4D97-AF65-F5344CB8AC3E}">
        <p14:creationId xmlns:p14="http://schemas.microsoft.com/office/powerpoint/2010/main" val="4165863371"/>
      </p:ext>
    </p:extLst>
  </p:cSld>
  <p:clrMapOvr>
    <a:masterClrMapping/>
  </p:clrMapOvr>
  <p:hf hdr="0" ftr="0" dt="0"/>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2" y="365128"/>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4"/>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4"/>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838200" y="6356508"/>
            <a:ext cx="2743200" cy="365126"/>
          </a:xfrm>
          <a:prstGeom prst="rect">
            <a:avLst/>
          </a:prstGeom>
        </p:spPr>
        <p:txBody>
          <a:bodyPr lIns="83689" tIns="42001" rIns="83689" bIns="42001"/>
          <a:lstStyle/>
          <a:p>
            <a:fld id="{C764DE79-268F-4C1A-8933-263129D2AF90}" type="datetimeFigureOut">
              <a:rPr lang="en-US" dirty="0"/>
              <a:t>7/31/2019</a:t>
            </a:fld>
            <a:endParaRPr lang="en-US" dirty="0"/>
          </a:p>
        </p:txBody>
      </p:sp>
      <p:sp>
        <p:nvSpPr>
          <p:cNvPr id="6" name="Footer Placeholder 5"/>
          <p:cNvSpPr>
            <a:spLocks noGrp="1"/>
          </p:cNvSpPr>
          <p:nvPr>
            <p:ph type="ftr" sz="quarter" idx="11"/>
          </p:nvPr>
        </p:nvSpPr>
        <p:spPr>
          <a:xfrm>
            <a:off x="4038602" y="6356508"/>
            <a:ext cx="4114800" cy="365126"/>
          </a:xfrm>
          <a:prstGeom prst="rect">
            <a:avLst/>
          </a:prstGeom>
        </p:spPr>
        <p:txBody>
          <a:bodyPr lIns="83689" tIns="42001" rIns="83689" bIns="42001"/>
          <a:lstStyle/>
          <a:p>
            <a:endParaRPr lang="en-US" dirty="0"/>
          </a:p>
        </p:txBody>
      </p:sp>
      <p:sp>
        <p:nvSpPr>
          <p:cNvPr id="7" name="Slide Number Placeholder 6"/>
          <p:cNvSpPr>
            <a:spLocks noGrp="1"/>
          </p:cNvSpPr>
          <p:nvPr>
            <p:ph type="sldNum" sz="quarter" idx="12"/>
          </p:nvPr>
        </p:nvSpPr>
        <p:spPr>
          <a:xfrm>
            <a:off x="8610600" y="6356508"/>
            <a:ext cx="2743200" cy="365126"/>
          </a:xfrm>
          <a:prstGeom prst="rect">
            <a:avLst/>
          </a:prstGeom>
        </p:spPr>
        <p:txBody>
          <a:bodyPr lIns="83689" tIns="42001" rIns="83689" bIns="42001"/>
          <a:lstStyle/>
          <a:p>
            <a:fld id="{48F63A3B-78C7-47BE-AE5E-E10140E04643}" type="slidenum">
              <a:rPr lang="en-US" dirty="0"/>
              <a:t>‹#›</a:t>
            </a:fld>
            <a:endParaRPr lang="en-US" dirty="0"/>
          </a:p>
        </p:txBody>
      </p:sp>
    </p:spTree>
    <p:extLst>
      <p:ext uri="{BB962C8B-B14F-4D97-AF65-F5344CB8AC3E}">
        <p14:creationId xmlns:p14="http://schemas.microsoft.com/office/powerpoint/2010/main" val="1170167654"/>
      </p:ext>
    </p:extLst>
  </p:cSld>
  <p:clrMapOvr>
    <a:masterClrMapping/>
  </p:clrMapOvr>
  <p:hf hdr="0" ftr="0" dt="0"/>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8"/>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2"/>
            <a:ext cx="5157787" cy="823912"/>
          </a:xfrm>
        </p:spPr>
        <p:txBody>
          <a:bodyPr anchor="b"/>
          <a:lstStyle>
            <a:lvl1pPr marL="0" indent="0">
              <a:buNone/>
              <a:defRPr sz="2400" b="1"/>
            </a:lvl1pPr>
            <a:lvl2pPr marL="419655" indent="0">
              <a:buNone/>
              <a:defRPr sz="2000" b="1"/>
            </a:lvl2pPr>
            <a:lvl3pPr marL="839255" indent="0">
              <a:buNone/>
              <a:defRPr sz="1850" b="1"/>
            </a:lvl3pPr>
            <a:lvl4pPr marL="1258840" indent="0">
              <a:buNone/>
              <a:defRPr sz="1600" b="1"/>
            </a:lvl4pPr>
            <a:lvl5pPr marL="1678441" indent="0">
              <a:buNone/>
              <a:defRPr sz="1600" b="1"/>
            </a:lvl5pPr>
            <a:lvl6pPr marL="2098037" indent="0">
              <a:buNone/>
              <a:defRPr sz="1600" b="1"/>
            </a:lvl6pPr>
            <a:lvl7pPr marL="2517626" indent="0">
              <a:buNone/>
              <a:defRPr sz="1600" b="1"/>
            </a:lvl7pPr>
            <a:lvl8pPr marL="2937211" indent="0">
              <a:buNone/>
              <a:defRPr sz="1600" b="1"/>
            </a:lvl8pPr>
            <a:lvl9pPr marL="3356818"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7"/>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3" y="1681162"/>
            <a:ext cx="5183188" cy="823912"/>
          </a:xfrm>
        </p:spPr>
        <p:txBody>
          <a:bodyPr anchor="b"/>
          <a:lstStyle>
            <a:lvl1pPr marL="0" indent="0">
              <a:buNone/>
              <a:defRPr sz="2400" b="1"/>
            </a:lvl1pPr>
            <a:lvl2pPr marL="419655" indent="0">
              <a:buNone/>
              <a:defRPr sz="2000" b="1"/>
            </a:lvl2pPr>
            <a:lvl3pPr marL="839255" indent="0">
              <a:buNone/>
              <a:defRPr sz="1850" b="1"/>
            </a:lvl3pPr>
            <a:lvl4pPr marL="1258840" indent="0">
              <a:buNone/>
              <a:defRPr sz="1600" b="1"/>
            </a:lvl4pPr>
            <a:lvl5pPr marL="1678441" indent="0">
              <a:buNone/>
              <a:defRPr sz="1600" b="1"/>
            </a:lvl5pPr>
            <a:lvl6pPr marL="2098037" indent="0">
              <a:buNone/>
              <a:defRPr sz="1600" b="1"/>
            </a:lvl6pPr>
            <a:lvl7pPr marL="2517626" indent="0">
              <a:buNone/>
              <a:defRPr sz="1600" b="1"/>
            </a:lvl7pPr>
            <a:lvl8pPr marL="2937211" indent="0">
              <a:buNone/>
              <a:defRPr sz="1600" b="1"/>
            </a:lvl8pPr>
            <a:lvl9pPr marL="335681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3" y="2505077"/>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838200" y="6356508"/>
            <a:ext cx="2743200" cy="365126"/>
          </a:xfrm>
          <a:prstGeom prst="rect">
            <a:avLst/>
          </a:prstGeom>
        </p:spPr>
        <p:txBody>
          <a:bodyPr lIns="83689" tIns="42001" rIns="83689" bIns="42001"/>
          <a:lstStyle/>
          <a:p>
            <a:fld id="{C764DE79-268F-4C1A-8933-263129D2AF90}" type="datetimeFigureOut">
              <a:rPr lang="en-US" dirty="0"/>
              <a:t>7/31/2019</a:t>
            </a:fld>
            <a:endParaRPr lang="en-US" dirty="0"/>
          </a:p>
        </p:txBody>
      </p:sp>
      <p:sp>
        <p:nvSpPr>
          <p:cNvPr id="8" name="Footer Placeholder 7"/>
          <p:cNvSpPr>
            <a:spLocks noGrp="1"/>
          </p:cNvSpPr>
          <p:nvPr>
            <p:ph type="ftr" sz="quarter" idx="11"/>
          </p:nvPr>
        </p:nvSpPr>
        <p:spPr>
          <a:xfrm>
            <a:off x="4038602" y="6356508"/>
            <a:ext cx="4114800" cy="365126"/>
          </a:xfrm>
          <a:prstGeom prst="rect">
            <a:avLst/>
          </a:prstGeom>
        </p:spPr>
        <p:txBody>
          <a:bodyPr lIns="83689" tIns="42001" rIns="83689" bIns="42001"/>
          <a:lstStyle/>
          <a:p>
            <a:endParaRPr lang="en-US" dirty="0"/>
          </a:p>
        </p:txBody>
      </p:sp>
      <p:sp>
        <p:nvSpPr>
          <p:cNvPr id="9" name="Slide Number Placeholder 8"/>
          <p:cNvSpPr>
            <a:spLocks noGrp="1"/>
          </p:cNvSpPr>
          <p:nvPr>
            <p:ph type="sldNum" sz="quarter" idx="12"/>
          </p:nvPr>
        </p:nvSpPr>
        <p:spPr>
          <a:xfrm>
            <a:off x="8610600" y="6356508"/>
            <a:ext cx="2743200" cy="365126"/>
          </a:xfrm>
          <a:prstGeom prst="rect">
            <a:avLst/>
          </a:prstGeom>
        </p:spPr>
        <p:txBody>
          <a:bodyPr lIns="83689" tIns="42001" rIns="83689" bIns="42001"/>
          <a:lstStyle/>
          <a:p>
            <a:fld id="{48F63A3B-78C7-47BE-AE5E-E10140E04643}" type="slidenum">
              <a:rPr lang="en-US" dirty="0"/>
              <a:t>‹#›</a:t>
            </a:fld>
            <a:endParaRPr lang="en-US" dirty="0"/>
          </a:p>
        </p:txBody>
      </p:sp>
    </p:spTree>
    <p:extLst>
      <p:ext uri="{BB962C8B-B14F-4D97-AF65-F5344CB8AC3E}">
        <p14:creationId xmlns:p14="http://schemas.microsoft.com/office/powerpoint/2010/main" val="1367186532"/>
      </p:ext>
    </p:extLst>
  </p:cSld>
  <p:clrMapOvr>
    <a:masterClrMapping/>
  </p:clrMapOvr>
  <p:hf hdr="0" ftr="0" dt="0"/>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2" y="365128"/>
            <a:ext cx="10515600" cy="1325563"/>
          </a:xfrm>
          <a:prstGeom prst="rect">
            <a:avLst/>
          </a:prstGeom>
        </p:spPr>
        <p:txBody>
          <a:bodyPr/>
          <a:lstStyle/>
          <a:p>
            <a:r>
              <a:rPr lang="en-US"/>
              <a:t>Click to edit Master title style</a:t>
            </a:r>
            <a:endParaRPr lang="en-US" dirty="0"/>
          </a:p>
        </p:txBody>
      </p:sp>
      <p:sp>
        <p:nvSpPr>
          <p:cNvPr id="3" name="Date Placeholder 2"/>
          <p:cNvSpPr>
            <a:spLocks noGrp="1"/>
          </p:cNvSpPr>
          <p:nvPr>
            <p:ph type="dt" sz="half" idx="10"/>
          </p:nvPr>
        </p:nvSpPr>
        <p:spPr>
          <a:xfrm>
            <a:off x="838200" y="6356508"/>
            <a:ext cx="2743200" cy="365126"/>
          </a:xfrm>
          <a:prstGeom prst="rect">
            <a:avLst/>
          </a:prstGeom>
        </p:spPr>
        <p:txBody>
          <a:bodyPr lIns="83689" tIns="42001" rIns="83689" bIns="42001"/>
          <a:lstStyle/>
          <a:p>
            <a:fld id="{C764DE79-268F-4C1A-8933-263129D2AF90}" type="datetimeFigureOut">
              <a:rPr lang="en-US" dirty="0"/>
              <a:t>7/31/2019</a:t>
            </a:fld>
            <a:endParaRPr lang="en-US" dirty="0"/>
          </a:p>
        </p:txBody>
      </p:sp>
      <p:sp>
        <p:nvSpPr>
          <p:cNvPr id="4" name="Footer Placeholder 3"/>
          <p:cNvSpPr>
            <a:spLocks noGrp="1"/>
          </p:cNvSpPr>
          <p:nvPr>
            <p:ph type="ftr" sz="quarter" idx="11"/>
          </p:nvPr>
        </p:nvSpPr>
        <p:spPr>
          <a:xfrm>
            <a:off x="4038602" y="6356508"/>
            <a:ext cx="4114800" cy="365126"/>
          </a:xfrm>
          <a:prstGeom prst="rect">
            <a:avLst/>
          </a:prstGeom>
        </p:spPr>
        <p:txBody>
          <a:bodyPr lIns="83689" tIns="42001" rIns="83689" bIns="42001"/>
          <a:lstStyle/>
          <a:p>
            <a:endParaRPr lang="en-US" dirty="0"/>
          </a:p>
        </p:txBody>
      </p:sp>
      <p:sp>
        <p:nvSpPr>
          <p:cNvPr id="5" name="Slide Number Placeholder 4"/>
          <p:cNvSpPr>
            <a:spLocks noGrp="1"/>
          </p:cNvSpPr>
          <p:nvPr>
            <p:ph type="sldNum" sz="quarter" idx="12"/>
          </p:nvPr>
        </p:nvSpPr>
        <p:spPr>
          <a:xfrm>
            <a:off x="8610600" y="6356508"/>
            <a:ext cx="2743200" cy="365126"/>
          </a:xfrm>
          <a:prstGeom prst="rect">
            <a:avLst/>
          </a:prstGeom>
        </p:spPr>
        <p:txBody>
          <a:bodyPr lIns="83689" tIns="42001" rIns="83689" bIns="42001"/>
          <a:lstStyle/>
          <a:p>
            <a:fld id="{48F63A3B-78C7-47BE-AE5E-E10140E04643}" type="slidenum">
              <a:rPr lang="en-US" dirty="0"/>
              <a:t>‹#›</a:t>
            </a:fld>
            <a:endParaRPr lang="en-US" dirty="0"/>
          </a:p>
        </p:txBody>
      </p:sp>
    </p:spTree>
    <p:extLst>
      <p:ext uri="{BB962C8B-B14F-4D97-AF65-F5344CB8AC3E}">
        <p14:creationId xmlns:p14="http://schemas.microsoft.com/office/powerpoint/2010/main" val="4204220426"/>
      </p:ext>
    </p:extLst>
  </p:cSld>
  <p:clrMapOvr>
    <a:masterClrMapping/>
  </p:clrMapOvr>
  <p:hf hdr="0" ftr="0" dt="0"/>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508"/>
            <a:ext cx="2743200" cy="365126"/>
          </a:xfrm>
          <a:prstGeom prst="rect">
            <a:avLst/>
          </a:prstGeom>
        </p:spPr>
        <p:txBody>
          <a:bodyPr lIns="83689" tIns="42001" rIns="83689" bIns="42001"/>
          <a:lstStyle/>
          <a:p>
            <a:fld id="{C764DE79-268F-4C1A-8933-263129D2AF90}" type="datetimeFigureOut">
              <a:rPr lang="en-US" dirty="0"/>
              <a:t>7/31/2019</a:t>
            </a:fld>
            <a:endParaRPr lang="en-US" dirty="0"/>
          </a:p>
        </p:txBody>
      </p:sp>
      <p:sp>
        <p:nvSpPr>
          <p:cNvPr id="3" name="Footer Placeholder 2"/>
          <p:cNvSpPr>
            <a:spLocks noGrp="1"/>
          </p:cNvSpPr>
          <p:nvPr>
            <p:ph type="ftr" sz="quarter" idx="11"/>
          </p:nvPr>
        </p:nvSpPr>
        <p:spPr>
          <a:xfrm>
            <a:off x="4038602" y="6356508"/>
            <a:ext cx="4114800" cy="365126"/>
          </a:xfrm>
          <a:prstGeom prst="rect">
            <a:avLst/>
          </a:prstGeom>
        </p:spPr>
        <p:txBody>
          <a:bodyPr lIns="83689" tIns="42001" rIns="83689" bIns="42001"/>
          <a:lstStyle/>
          <a:p>
            <a:endParaRPr lang="en-US" dirty="0"/>
          </a:p>
        </p:txBody>
      </p:sp>
      <p:sp>
        <p:nvSpPr>
          <p:cNvPr id="4" name="Slide Number Placeholder 3"/>
          <p:cNvSpPr>
            <a:spLocks noGrp="1"/>
          </p:cNvSpPr>
          <p:nvPr>
            <p:ph type="sldNum" sz="quarter" idx="12"/>
          </p:nvPr>
        </p:nvSpPr>
        <p:spPr>
          <a:xfrm>
            <a:off x="8610600" y="6356508"/>
            <a:ext cx="2743200" cy="365126"/>
          </a:xfrm>
          <a:prstGeom prst="rect">
            <a:avLst/>
          </a:prstGeom>
        </p:spPr>
        <p:txBody>
          <a:bodyPr lIns="83689" tIns="42001" rIns="83689" bIns="42001"/>
          <a:lstStyle/>
          <a:p>
            <a:fld id="{48F63A3B-78C7-47BE-AE5E-E10140E04643}" type="slidenum">
              <a:rPr lang="en-US" dirty="0"/>
              <a:t>‹#›</a:t>
            </a:fld>
            <a:endParaRPr lang="en-US" dirty="0"/>
          </a:p>
        </p:txBody>
      </p:sp>
    </p:spTree>
    <p:extLst>
      <p:ext uri="{BB962C8B-B14F-4D97-AF65-F5344CB8AC3E}">
        <p14:creationId xmlns:p14="http://schemas.microsoft.com/office/powerpoint/2010/main" val="238769879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947" y="457200"/>
            <a:ext cx="3932238" cy="1600200"/>
          </a:xfrm>
          <a:prstGeom prst="rect">
            <a:avLst/>
          </a:prstGeom>
        </p:spPr>
        <p:txBody>
          <a:bodyPr anchor="b"/>
          <a:lstStyle>
            <a:lvl1pPr>
              <a:defRPr sz="3199"/>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6"/>
          </a:xfrm>
        </p:spPr>
        <p:txBody>
          <a:bodyPr/>
          <a:lstStyle>
            <a:lvl1pPr>
              <a:defRPr sz="3199"/>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947" y="2057401"/>
            <a:ext cx="3932238" cy="3811588"/>
          </a:xfrm>
        </p:spPr>
        <p:txBody>
          <a:bodyPr/>
          <a:lstStyle>
            <a:lvl1pPr marL="0" indent="0">
              <a:buNone/>
              <a:defRPr sz="1600"/>
            </a:lvl1pPr>
            <a:lvl2pPr marL="419655" indent="0">
              <a:buNone/>
              <a:defRPr sz="1450"/>
            </a:lvl2pPr>
            <a:lvl3pPr marL="839255" indent="0">
              <a:buNone/>
              <a:defRPr sz="1200"/>
            </a:lvl3pPr>
            <a:lvl4pPr marL="1258840" indent="0">
              <a:buNone/>
              <a:defRPr sz="1050"/>
            </a:lvl4pPr>
            <a:lvl5pPr marL="1678441" indent="0">
              <a:buNone/>
              <a:defRPr sz="1050"/>
            </a:lvl5pPr>
            <a:lvl6pPr marL="2098037" indent="0">
              <a:buNone/>
              <a:defRPr sz="1050"/>
            </a:lvl6pPr>
            <a:lvl7pPr marL="2517626" indent="0">
              <a:buNone/>
              <a:defRPr sz="1050"/>
            </a:lvl7pPr>
            <a:lvl8pPr marL="2937211" indent="0">
              <a:buNone/>
              <a:defRPr sz="1050"/>
            </a:lvl8pPr>
            <a:lvl9pPr marL="3356818" indent="0">
              <a:buNone/>
              <a:defRPr sz="1050"/>
            </a:lvl9pPr>
          </a:lstStyle>
          <a:p>
            <a:pPr lvl="0"/>
            <a:r>
              <a:rPr lang="en-US"/>
              <a:t>Click to edit Master text styles</a:t>
            </a:r>
          </a:p>
        </p:txBody>
      </p:sp>
      <p:sp>
        <p:nvSpPr>
          <p:cNvPr id="5" name="Date Placeholder 4"/>
          <p:cNvSpPr>
            <a:spLocks noGrp="1"/>
          </p:cNvSpPr>
          <p:nvPr>
            <p:ph type="dt" sz="half" idx="10"/>
          </p:nvPr>
        </p:nvSpPr>
        <p:spPr>
          <a:xfrm>
            <a:off x="838200" y="6356508"/>
            <a:ext cx="2743200" cy="365126"/>
          </a:xfrm>
          <a:prstGeom prst="rect">
            <a:avLst/>
          </a:prstGeom>
        </p:spPr>
        <p:txBody>
          <a:bodyPr lIns="83689" tIns="42001" rIns="83689" bIns="42001"/>
          <a:lstStyle/>
          <a:p>
            <a:fld id="{C764DE79-268F-4C1A-8933-263129D2AF90}" type="datetimeFigureOut">
              <a:rPr lang="en-US" dirty="0"/>
              <a:t>7/31/2019</a:t>
            </a:fld>
            <a:endParaRPr lang="en-US" dirty="0"/>
          </a:p>
        </p:txBody>
      </p:sp>
      <p:sp>
        <p:nvSpPr>
          <p:cNvPr id="6" name="Footer Placeholder 5"/>
          <p:cNvSpPr>
            <a:spLocks noGrp="1"/>
          </p:cNvSpPr>
          <p:nvPr>
            <p:ph type="ftr" sz="quarter" idx="11"/>
          </p:nvPr>
        </p:nvSpPr>
        <p:spPr>
          <a:xfrm>
            <a:off x="4038602" y="6356508"/>
            <a:ext cx="4114800" cy="365126"/>
          </a:xfrm>
          <a:prstGeom prst="rect">
            <a:avLst/>
          </a:prstGeom>
        </p:spPr>
        <p:txBody>
          <a:bodyPr lIns="83689" tIns="42001" rIns="83689" bIns="42001"/>
          <a:lstStyle/>
          <a:p>
            <a:endParaRPr lang="en-US" dirty="0"/>
          </a:p>
        </p:txBody>
      </p:sp>
      <p:sp>
        <p:nvSpPr>
          <p:cNvPr id="7" name="Slide Number Placeholder 6"/>
          <p:cNvSpPr>
            <a:spLocks noGrp="1"/>
          </p:cNvSpPr>
          <p:nvPr>
            <p:ph type="sldNum" sz="quarter" idx="12"/>
          </p:nvPr>
        </p:nvSpPr>
        <p:spPr>
          <a:xfrm>
            <a:off x="8610600" y="6356508"/>
            <a:ext cx="2743200" cy="365126"/>
          </a:xfrm>
          <a:prstGeom prst="rect">
            <a:avLst/>
          </a:prstGeom>
        </p:spPr>
        <p:txBody>
          <a:bodyPr lIns="83689" tIns="42001" rIns="83689" bIns="42001"/>
          <a:lstStyle/>
          <a:p>
            <a:fld id="{48F63A3B-78C7-47BE-AE5E-E10140E04643}" type="slidenum">
              <a:rPr lang="en-US" dirty="0"/>
              <a:t>‹#›</a:t>
            </a:fld>
            <a:endParaRPr lang="en-US" dirty="0"/>
          </a:p>
        </p:txBody>
      </p:sp>
    </p:spTree>
    <p:extLst>
      <p:ext uri="{BB962C8B-B14F-4D97-AF65-F5344CB8AC3E}">
        <p14:creationId xmlns:p14="http://schemas.microsoft.com/office/powerpoint/2010/main" val="3997587648"/>
      </p:ext>
    </p:extLst>
  </p:cSld>
  <p:clrMapOvr>
    <a:masterClrMapping/>
  </p:clrMapOvr>
  <p:hf hdr="0" ftr="0" dt="0"/>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947" y="457200"/>
            <a:ext cx="3932238" cy="1600200"/>
          </a:xfrm>
          <a:prstGeom prst="rect">
            <a:avLst/>
          </a:prstGeom>
        </p:spPr>
        <p:txBody>
          <a:bodyPr anchor="b"/>
          <a:lstStyle>
            <a:lvl1pPr>
              <a:defRPr sz="3199"/>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6"/>
          </a:xfrm>
        </p:spPr>
        <p:txBody>
          <a:bodyPr anchor="t"/>
          <a:lstStyle>
            <a:lvl1pPr marL="0" indent="0">
              <a:buNone/>
              <a:defRPr sz="3199"/>
            </a:lvl1pPr>
            <a:lvl2pPr marL="419655" indent="0">
              <a:buNone/>
              <a:defRPr sz="2800"/>
            </a:lvl2pPr>
            <a:lvl3pPr marL="839255" indent="0">
              <a:buNone/>
              <a:defRPr sz="2400"/>
            </a:lvl3pPr>
            <a:lvl4pPr marL="1258840" indent="0">
              <a:buNone/>
              <a:defRPr sz="2000"/>
            </a:lvl4pPr>
            <a:lvl5pPr marL="1678441" indent="0">
              <a:buNone/>
              <a:defRPr sz="2000"/>
            </a:lvl5pPr>
            <a:lvl6pPr marL="2098037" indent="0">
              <a:buNone/>
              <a:defRPr sz="2000"/>
            </a:lvl6pPr>
            <a:lvl7pPr marL="2517626" indent="0">
              <a:buNone/>
              <a:defRPr sz="2000"/>
            </a:lvl7pPr>
            <a:lvl8pPr marL="2937211" indent="0">
              <a:buNone/>
              <a:defRPr sz="2000"/>
            </a:lvl8pPr>
            <a:lvl9pPr marL="3356818" indent="0">
              <a:buNone/>
              <a:defRPr sz="2000"/>
            </a:lvl9pPr>
          </a:lstStyle>
          <a:p>
            <a:r>
              <a:rPr lang="en-US" dirty="0"/>
              <a:t>Drag picture to placeholder or click icon to add</a:t>
            </a:r>
          </a:p>
        </p:txBody>
      </p:sp>
      <p:sp>
        <p:nvSpPr>
          <p:cNvPr id="4" name="Text Placeholder 3"/>
          <p:cNvSpPr>
            <a:spLocks noGrp="1"/>
          </p:cNvSpPr>
          <p:nvPr>
            <p:ph type="body" sz="half" idx="2"/>
          </p:nvPr>
        </p:nvSpPr>
        <p:spPr>
          <a:xfrm>
            <a:off x="839947" y="2057401"/>
            <a:ext cx="3932238" cy="3811588"/>
          </a:xfrm>
        </p:spPr>
        <p:txBody>
          <a:bodyPr/>
          <a:lstStyle>
            <a:lvl1pPr marL="0" indent="0">
              <a:buNone/>
              <a:defRPr sz="1600"/>
            </a:lvl1pPr>
            <a:lvl2pPr marL="419655" indent="0">
              <a:buNone/>
              <a:defRPr sz="1450"/>
            </a:lvl2pPr>
            <a:lvl3pPr marL="839255" indent="0">
              <a:buNone/>
              <a:defRPr sz="1200"/>
            </a:lvl3pPr>
            <a:lvl4pPr marL="1258840" indent="0">
              <a:buNone/>
              <a:defRPr sz="1050"/>
            </a:lvl4pPr>
            <a:lvl5pPr marL="1678441" indent="0">
              <a:buNone/>
              <a:defRPr sz="1050"/>
            </a:lvl5pPr>
            <a:lvl6pPr marL="2098037" indent="0">
              <a:buNone/>
              <a:defRPr sz="1050"/>
            </a:lvl6pPr>
            <a:lvl7pPr marL="2517626" indent="0">
              <a:buNone/>
              <a:defRPr sz="1050"/>
            </a:lvl7pPr>
            <a:lvl8pPr marL="2937211" indent="0">
              <a:buNone/>
              <a:defRPr sz="1050"/>
            </a:lvl8pPr>
            <a:lvl9pPr marL="3356818" indent="0">
              <a:buNone/>
              <a:defRPr sz="1050"/>
            </a:lvl9pPr>
          </a:lstStyle>
          <a:p>
            <a:pPr lvl="0"/>
            <a:r>
              <a:rPr lang="en-US"/>
              <a:t>Click to edit Master text styles</a:t>
            </a:r>
          </a:p>
        </p:txBody>
      </p:sp>
      <p:sp>
        <p:nvSpPr>
          <p:cNvPr id="5" name="Date Placeholder 4"/>
          <p:cNvSpPr>
            <a:spLocks noGrp="1"/>
          </p:cNvSpPr>
          <p:nvPr>
            <p:ph type="dt" sz="half" idx="10"/>
          </p:nvPr>
        </p:nvSpPr>
        <p:spPr>
          <a:xfrm>
            <a:off x="838200" y="6356508"/>
            <a:ext cx="2743200" cy="365126"/>
          </a:xfrm>
          <a:prstGeom prst="rect">
            <a:avLst/>
          </a:prstGeom>
        </p:spPr>
        <p:txBody>
          <a:bodyPr lIns="83689" tIns="42001" rIns="83689" bIns="42001"/>
          <a:lstStyle/>
          <a:p>
            <a:fld id="{C764DE79-268F-4C1A-8933-263129D2AF90}" type="datetimeFigureOut">
              <a:rPr lang="en-US" dirty="0"/>
              <a:t>7/31/2019</a:t>
            </a:fld>
            <a:endParaRPr lang="en-US" dirty="0"/>
          </a:p>
        </p:txBody>
      </p:sp>
      <p:sp>
        <p:nvSpPr>
          <p:cNvPr id="6" name="Footer Placeholder 5"/>
          <p:cNvSpPr>
            <a:spLocks noGrp="1"/>
          </p:cNvSpPr>
          <p:nvPr>
            <p:ph type="ftr" sz="quarter" idx="11"/>
          </p:nvPr>
        </p:nvSpPr>
        <p:spPr>
          <a:xfrm>
            <a:off x="4038602" y="6356508"/>
            <a:ext cx="4114800" cy="365126"/>
          </a:xfrm>
          <a:prstGeom prst="rect">
            <a:avLst/>
          </a:prstGeom>
        </p:spPr>
        <p:txBody>
          <a:bodyPr lIns="83689" tIns="42001" rIns="83689" bIns="42001"/>
          <a:lstStyle/>
          <a:p>
            <a:endParaRPr lang="en-US" dirty="0"/>
          </a:p>
        </p:txBody>
      </p:sp>
      <p:sp>
        <p:nvSpPr>
          <p:cNvPr id="7" name="Slide Number Placeholder 6"/>
          <p:cNvSpPr>
            <a:spLocks noGrp="1"/>
          </p:cNvSpPr>
          <p:nvPr>
            <p:ph type="sldNum" sz="quarter" idx="12"/>
          </p:nvPr>
        </p:nvSpPr>
        <p:spPr>
          <a:xfrm>
            <a:off x="8610600" y="6356508"/>
            <a:ext cx="2743200" cy="365126"/>
          </a:xfrm>
          <a:prstGeom prst="rect">
            <a:avLst/>
          </a:prstGeom>
        </p:spPr>
        <p:txBody>
          <a:bodyPr lIns="83689" tIns="42001" rIns="83689" bIns="42001"/>
          <a:lstStyle/>
          <a:p>
            <a:fld id="{48F63A3B-78C7-47BE-AE5E-E10140E04643}" type="slidenum">
              <a:rPr lang="en-US" dirty="0"/>
              <a:t>‹#›</a:t>
            </a:fld>
            <a:endParaRPr lang="en-US" dirty="0"/>
          </a:p>
        </p:txBody>
      </p:sp>
    </p:spTree>
    <p:extLst>
      <p:ext uri="{BB962C8B-B14F-4D97-AF65-F5344CB8AC3E}">
        <p14:creationId xmlns:p14="http://schemas.microsoft.com/office/powerpoint/2010/main" val="1195127594"/>
      </p:ext>
    </p:extLst>
  </p:cSld>
  <p:clrMapOvr>
    <a:masterClrMapping/>
  </p:clrMapOvr>
  <p:hf hdr="0" ftr="0" dt="0"/>
</p:sldLayout>
</file>

<file path=ppt/slideLayouts/slideLayout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2" y="365128"/>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508"/>
            <a:ext cx="2743200" cy="365126"/>
          </a:xfrm>
          <a:prstGeom prst="rect">
            <a:avLst/>
          </a:prstGeom>
        </p:spPr>
        <p:txBody>
          <a:bodyPr lIns="83689" tIns="42001" rIns="83689" bIns="42001"/>
          <a:lstStyle/>
          <a:p>
            <a:fld id="{C764DE79-268F-4C1A-8933-263129D2AF90}" type="datetimeFigureOut">
              <a:rPr lang="en-US" dirty="0"/>
              <a:t>7/31/2019</a:t>
            </a:fld>
            <a:endParaRPr lang="en-US" dirty="0"/>
          </a:p>
        </p:txBody>
      </p:sp>
      <p:sp>
        <p:nvSpPr>
          <p:cNvPr id="5" name="Footer Placeholder 4"/>
          <p:cNvSpPr>
            <a:spLocks noGrp="1"/>
          </p:cNvSpPr>
          <p:nvPr>
            <p:ph type="ftr" sz="quarter" idx="11"/>
          </p:nvPr>
        </p:nvSpPr>
        <p:spPr>
          <a:xfrm>
            <a:off x="4038602" y="6356508"/>
            <a:ext cx="4114800" cy="365126"/>
          </a:xfrm>
          <a:prstGeom prst="rect">
            <a:avLst/>
          </a:prstGeom>
        </p:spPr>
        <p:txBody>
          <a:bodyPr lIns="83689" tIns="42001" rIns="83689" bIns="42001"/>
          <a:lstStyle/>
          <a:p>
            <a:endParaRPr lang="en-US" dirty="0"/>
          </a:p>
        </p:txBody>
      </p:sp>
      <p:sp>
        <p:nvSpPr>
          <p:cNvPr id="6" name="Slide Number Placeholder 5"/>
          <p:cNvSpPr>
            <a:spLocks noGrp="1"/>
          </p:cNvSpPr>
          <p:nvPr>
            <p:ph type="sldNum" sz="quarter" idx="12"/>
          </p:nvPr>
        </p:nvSpPr>
        <p:spPr>
          <a:xfrm>
            <a:off x="8610600" y="6356508"/>
            <a:ext cx="2743200" cy="365126"/>
          </a:xfrm>
          <a:prstGeom prst="rect">
            <a:avLst/>
          </a:prstGeom>
        </p:spPr>
        <p:txBody>
          <a:bodyPr lIns="83689" tIns="42001" rIns="83689" bIns="42001"/>
          <a:lstStyle/>
          <a:p>
            <a:fld id="{48F63A3B-78C7-47BE-AE5E-E10140E04643}" type="slidenum">
              <a:rPr lang="en-US" dirty="0"/>
              <a:t>‹#›</a:t>
            </a:fld>
            <a:endParaRPr lang="en-US" dirty="0"/>
          </a:p>
        </p:txBody>
      </p:sp>
    </p:spTree>
    <p:extLst>
      <p:ext uri="{BB962C8B-B14F-4D97-AF65-F5344CB8AC3E}">
        <p14:creationId xmlns:p14="http://schemas.microsoft.com/office/powerpoint/2010/main" val="2261370890"/>
      </p:ext>
    </p:extLst>
  </p:cSld>
  <p:clrMapOvr>
    <a:masterClrMapping/>
  </p:clrMapOvr>
  <p:hf hdr="0" ftr="0" dt="0"/>
</p:sldLayout>
</file>

<file path=ppt/slideLayouts/slideLayout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5309" y="365126"/>
            <a:ext cx="2628900" cy="5811839"/>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2"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508"/>
            <a:ext cx="2743200" cy="365126"/>
          </a:xfrm>
          <a:prstGeom prst="rect">
            <a:avLst/>
          </a:prstGeom>
        </p:spPr>
        <p:txBody>
          <a:bodyPr lIns="83689" tIns="42001" rIns="83689" bIns="42001"/>
          <a:lstStyle/>
          <a:p>
            <a:fld id="{C764DE79-268F-4C1A-8933-263129D2AF90}" type="datetimeFigureOut">
              <a:rPr lang="en-US" dirty="0"/>
              <a:t>7/31/2019</a:t>
            </a:fld>
            <a:endParaRPr lang="en-US" dirty="0"/>
          </a:p>
        </p:txBody>
      </p:sp>
      <p:sp>
        <p:nvSpPr>
          <p:cNvPr id="5" name="Footer Placeholder 4"/>
          <p:cNvSpPr>
            <a:spLocks noGrp="1"/>
          </p:cNvSpPr>
          <p:nvPr>
            <p:ph type="ftr" sz="quarter" idx="11"/>
          </p:nvPr>
        </p:nvSpPr>
        <p:spPr>
          <a:xfrm>
            <a:off x="4038602" y="6356508"/>
            <a:ext cx="4114800" cy="365126"/>
          </a:xfrm>
          <a:prstGeom prst="rect">
            <a:avLst/>
          </a:prstGeom>
        </p:spPr>
        <p:txBody>
          <a:bodyPr lIns="83689" tIns="42001" rIns="83689" bIns="42001"/>
          <a:lstStyle/>
          <a:p>
            <a:endParaRPr lang="en-US" dirty="0"/>
          </a:p>
        </p:txBody>
      </p:sp>
      <p:sp>
        <p:nvSpPr>
          <p:cNvPr id="6" name="Slide Number Placeholder 5"/>
          <p:cNvSpPr>
            <a:spLocks noGrp="1"/>
          </p:cNvSpPr>
          <p:nvPr>
            <p:ph type="sldNum" sz="quarter" idx="12"/>
          </p:nvPr>
        </p:nvSpPr>
        <p:spPr>
          <a:xfrm>
            <a:off x="8610600" y="6356508"/>
            <a:ext cx="2743200" cy="365126"/>
          </a:xfrm>
          <a:prstGeom prst="rect">
            <a:avLst/>
          </a:prstGeom>
        </p:spPr>
        <p:txBody>
          <a:bodyPr lIns="83689" tIns="42001" rIns="83689" bIns="42001"/>
          <a:lstStyle/>
          <a:p>
            <a:fld id="{48F63A3B-78C7-47BE-AE5E-E10140E04643}" type="slidenum">
              <a:rPr lang="en-US" dirty="0"/>
              <a:t>‹#›</a:t>
            </a:fld>
            <a:endParaRPr lang="en-US" dirty="0"/>
          </a:p>
        </p:txBody>
      </p:sp>
    </p:spTree>
    <p:extLst>
      <p:ext uri="{BB962C8B-B14F-4D97-AF65-F5344CB8AC3E}">
        <p14:creationId xmlns:p14="http://schemas.microsoft.com/office/powerpoint/2010/main" val="3407652836"/>
      </p:ext>
    </p:extLst>
  </p:cSld>
  <p:clrMapOvr>
    <a:masterClrMapping/>
  </p:clrMapOvr>
  <p:hf hdr="0" ftr="0" dt="0"/>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Big Image Placeholder">
    <p:spTree>
      <p:nvGrpSpPr>
        <p:cNvPr id="1" name=""/>
        <p:cNvGrpSpPr/>
        <p:nvPr/>
      </p:nvGrpSpPr>
      <p:grpSpPr>
        <a:xfrm>
          <a:off x="0" y="0"/>
          <a:ext cx="0" cy="0"/>
          <a:chOff x="0" y="0"/>
          <a:chExt cx="0" cy="0"/>
        </a:xfrm>
      </p:grpSpPr>
      <p:sp>
        <p:nvSpPr>
          <p:cNvPr id="17" name="Picture Placeholder 13"/>
          <p:cNvSpPr>
            <a:spLocks noGrp="1"/>
          </p:cNvSpPr>
          <p:nvPr>
            <p:ph type="pic" sz="quarter" idx="13"/>
          </p:nvPr>
        </p:nvSpPr>
        <p:spPr>
          <a:xfrm>
            <a:off x="-24452" y="0"/>
            <a:ext cx="12216453" cy="6858000"/>
          </a:xfrm>
          <a:effectLst/>
        </p:spPr>
        <p:txBody>
          <a:bodyPr>
            <a:normAutofit/>
          </a:bodyPr>
          <a:lstStyle>
            <a:lvl1pPr marL="0" indent="0">
              <a:buNone/>
              <a:defRPr sz="2150">
                <a:ln>
                  <a:noFill/>
                </a:ln>
                <a:solidFill>
                  <a:schemeClr val="bg1">
                    <a:lumMod val="85000"/>
                  </a:schemeClr>
                </a:solidFill>
              </a:defRPr>
            </a:lvl1pPr>
          </a:lstStyle>
          <a:p>
            <a:endParaRPr lang="en-US" dirty="0"/>
          </a:p>
        </p:txBody>
      </p:sp>
      <p:sp>
        <p:nvSpPr>
          <p:cNvPr id="2" name="Rectangle 1"/>
          <p:cNvSpPr/>
          <p:nvPr userDrawn="1"/>
        </p:nvSpPr>
        <p:spPr>
          <a:xfrm>
            <a:off x="30317" y="6156411"/>
            <a:ext cx="2288184" cy="669851"/>
          </a:xfrm>
          <a:prstGeom prst="rect">
            <a:avLst/>
          </a:prstGeom>
          <a:ln>
            <a:noFill/>
          </a:ln>
        </p:spPr>
        <p:style>
          <a:lnRef idx="2">
            <a:schemeClr val="accent6"/>
          </a:lnRef>
          <a:fillRef idx="1">
            <a:schemeClr val="lt1"/>
          </a:fillRef>
          <a:effectRef idx="0">
            <a:schemeClr val="accent6"/>
          </a:effectRef>
          <a:fontRef idx="minor">
            <a:schemeClr val="dk1"/>
          </a:fontRef>
        </p:style>
        <p:txBody>
          <a:bodyPr lIns="41834" tIns="20996" rIns="41834" bIns="20996" rtlCol="0" anchor="ctr"/>
          <a:lstStyle/>
          <a:p>
            <a:pPr algn="ctr"/>
            <a:endParaRPr lang="en-US" sz="900" dirty="0"/>
          </a:p>
        </p:txBody>
      </p:sp>
    </p:spTree>
    <p:extLst>
      <p:ext uri="{BB962C8B-B14F-4D97-AF65-F5344CB8AC3E}">
        <p14:creationId xmlns:p14="http://schemas.microsoft.com/office/powerpoint/2010/main" val="226366499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90020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947" y="457200"/>
            <a:ext cx="3932238"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6"/>
          </a:xfrm>
        </p:spPr>
        <p:txBody>
          <a:bodyPr anchor="t"/>
          <a:lstStyle>
            <a:lvl1pPr marL="0" indent="0">
              <a:buNone/>
              <a:defRPr sz="3200"/>
            </a:lvl1pPr>
            <a:lvl2pPr marL="419760" indent="0">
              <a:buNone/>
              <a:defRPr sz="2800"/>
            </a:lvl2pPr>
            <a:lvl3pPr marL="839465" indent="0">
              <a:buNone/>
              <a:defRPr sz="2400"/>
            </a:lvl3pPr>
            <a:lvl4pPr marL="1259155" indent="0">
              <a:buNone/>
              <a:defRPr sz="2000"/>
            </a:lvl4pPr>
            <a:lvl5pPr marL="1678860" indent="0">
              <a:buNone/>
              <a:defRPr sz="2000"/>
            </a:lvl5pPr>
            <a:lvl6pPr marL="2098561" indent="0">
              <a:buNone/>
              <a:defRPr sz="2000"/>
            </a:lvl6pPr>
            <a:lvl7pPr marL="2518255" indent="0">
              <a:buNone/>
              <a:defRPr sz="2000"/>
            </a:lvl7pPr>
            <a:lvl8pPr marL="2937945" indent="0">
              <a:buNone/>
              <a:defRPr sz="2000"/>
            </a:lvl8pPr>
            <a:lvl9pPr marL="3357657" indent="0">
              <a:buNone/>
              <a:defRPr sz="2000"/>
            </a:lvl9pPr>
          </a:lstStyle>
          <a:p>
            <a:r>
              <a:rPr lang="en-US" dirty="0"/>
              <a:t>Drag picture to placeholder or click icon to add</a:t>
            </a:r>
          </a:p>
        </p:txBody>
      </p:sp>
      <p:sp>
        <p:nvSpPr>
          <p:cNvPr id="4" name="Text Placeholder 3"/>
          <p:cNvSpPr>
            <a:spLocks noGrp="1"/>
          </p:cNvSpPr>
          <p:nvPr>
            <p:ph type="body" sz="half" idx="2"/>
          </p:nvPr>
        </p:nvSpPr>
        <p:spPr>
          <a:xfrm>
            <a:off x="839947" y="2057401"/>
            <a:ext cx="3932238" cy="3811588"/>
          </a:xfrm>
        </p:spPr>
        <p:txBody>
          <a:bodyPr/>
          <a:lstStyle>
            <a:lvl1pPr marL="0" indent="0">
              <a:buNone/>
              <a:defRPr sz="1600"/>
            </a:lvl1pPr>
            <a:lvl2pPr marL="419760" indent="0">
              <a:buNone/>
              <a:defRPr sz="1450"/>
            </a:lvl2pPr>
            <a:lvl3pPr marL="839465" indent="0">
              <a:buNone/>
              <a:defRPr sz="1200"/>
            </a:lvl3pPr>
            <a:lvl4pPr marL="1259155" indent="0">
              <a:buNone/>
              <a:defRPr sz="1050"/>
            </a:lvl4pPr>
            <a:lvl5pPr marL="1678860" indent="0">
              <a:buNone/>
              <a:defRPr sz="1050"/>
            </a:lvl5pPr>
            <a:lvl6pPr marL="2098561" indent="0">
              <a:buNone/>
              <a:defRPr sz="1050"/>
            </a:lvl6pPr>
            <a:lvl7pPr marL="2518255" indent="0">
              <a:buNone/>
              <a:defRPr sz="1050"/>
            </a:lvl7pPr>
            <a:lvl8pPr marL="2937945" indent="0">
              <a:buNone/>
              <a:defRPr sz="1050"/>
            </a:lvl8pPr>
            <a:lvl9pPr marL="3357657" indent="0">
              <a:buNone/>
              <a:defRPr sz="1050"/>
            </a:lvl9pPr>
          </a:lstStyle>
          <a:p>
            <a:pPr lvl="0"/>
            <a:r>
              <a:rPr lang="en-US"/>
              <a:t>Click to edit Master text styles</a:t>
            </a:r>
          </a:p>
        </p:txBody>
      </p:sp>
      <p:sp>
        <p:nvSpPr>
          <p:cNvPr id="5" name="Date Placeholder 4"/>
          <p:cNvSpPr>
            <a:spLocks noGrp="1"/>
          </p:cNvSpPr>
          <p:nvPr>
            <p:ph type="dt" sz="half" idx="10"/>
          </p:nvPr>
        </p:nvSpPr>
        <p:spPr>
          <a:xfrm>
            <a:off x="838200" y="6356508"/>
            <a:ext cx="2743200" cy="365126"/>
          </a:xfrm>
          <a:prstGeom prst="rect">
            <a:avLst/>
          </a:prstGeom>
        </p:spPr>
        <p:txBody>
          <a:bodyPr lIns="83689" tIns="42001" rIns="83689" bIns="42001"/>
          <a:lstStyle/>
          <a:p>
            <a:fld id="{C764DE79-268F-4C1A-8933-263129D2AF90}" type="datetimeFigureOut">
              <a:rPr lang="en-US" dirty="0"/>
              <a:t>7/31/2019</a:t>
            </a:fld>
            <a:endParaRPr lang="en-US" dirty="0"/>
          </a:p>
        </p:txBody>
      </p:sp>
      <p:sp>
        <p:nvSpPr>
          <p:cNvPr id="6" name="Footer Placeholder 5"/>
          <p:cNvSpPr>
            <a:spLocks noGrp="1"/>
          </p:cNvSpPr>
          <p:nvPr>
            <p:ph type="ftr" sz="quarter" idx="11"/>
          </p:nvPr>
        </p:nvSpPr>
        <p:spPr>
          <a:xfrm>
            <a:off x="4038602" y="6356508"/>
            <a:ext cx="4114800" cy="365126"/>
          </a:xfrm>
          <a:prstGeom prst="rect">
            <a:avLst/>
          </a:prstGeom>
        </p:spPr>
        <p:txBody>
          <a:bodyPr lIns="83689" tIns="42001" rIns="83689" bIns="42001"/>
          <a:lstStyle/>
          <a:p>
            <a:endParaRPr lang="en-US" dirty="0"/>
          </a:p>
        </p:txBody>
      </p:sp>
      <p:sp>
        <p:nvSpPr>
          <p:cNvPr id="7" name="Slide Number Placeholder 6"/>
          <p:cNvSpPr>
            <a:spLocks noGrp="1"/>
          </p:cNvSpPr>
          <p:nvPr>
            <p:ph type="sldNum" sz="quarter" idx="12"/>
          </p:nvPr>
        </p:nvSpPr>
        <p:spPr>
          <a:xfrm>
            <a:off x="8610600" y="6356508"/>
            <a:ext cx="2743200" cy="365126"/>
          </a:xfrm>
          <a:prstGeom prst="rect">
            <a:avLst/>
          </a:prstGeom>
        </p:spPr>
        <p:txBody>
          <a:bodyPr lIns="83689" tIns="42001" rIns="83689" bIns="42001"/>
          <a:lstStyle/>
          <a:p>
            <a:fld id="{48F63A3B-78C7-47BE-AE5E-E10140E04643}" type="slidenum">
              <a:rPr lang="en-US" dirty="0"/>
              <a:t>‹#›</a:t>
            </a:fld>
            <a:endParaRPr lang="en-US" dirty="0"/>
          </a:p>
        </p:txBody>
      </p:sp>
    </p:spTree>
    <p:extLst>
      <p:ext uri="{BB962C8B-B14F-4D97-AF65-F5344CB8AC3E}">
        <p14:creationId xmlns:p14="http://schemas.microsoft.com/office/powerpoint/2010/main" val="837142525"/>
      </p:ext>
    </p:extLst>
  </p:cSld>
  <p:clrMapOvr>
    <a:masterClrMapping/>
  </p:clrMapOvr>
  <p:hf hdr="0" ftr="0" dt="0"/>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5_Big Image Placeholder">
  <p:cSld name="5_Big Image Placeholder">
    <p:spTree>
      <p:nvGrpSpPr>
        <p:cNvPr id="1" name="Shape 170"/>
        <p:cNvGrpSpPr/>
        <p:nvPr/>
      </p:nvGrpSpPr>
      <p:grpSpPr>
        <a:xfrm>
          <a:off x="0" y="0"/>
          <a:ext cx="0" cy="0"/>
          <a:chOff x="0" y="0"/>
          <a:chExt cx="0" cy="0"/>
        </a:xfrm>
      </p:grpSpPr>
      <p:sp>
        <p:nvSpPr>
          <p:cNvPr id="171" name="Shape 171"/>
          <p:cNvSpPr>
            <a:spLocks noGrp="1"/>
          </p:cNvSpPr>
          <p:nvPr>
            <p:ph type="pic" idx="2"/>
          </p:nvPr>
        </p:nvSpPr>
        <p:spPr>
          <a:xfrm>
            <a:off x="-1588" y="0"/>
            <a:ext cx="12216400" cy="6858000"/>
          </a:xfrm>
          <a:prstGeom prst="rect">
            <a:avLst/>
          </a:prstGeom>
          <a:noFill/>
          <a:ln>
            <a:noFill/>
          </a:ln>
        </p:spPr>
        <p:txBody>
          <a:bodyPr spcFirstLastPara="1" wrap="square" lIns="32224" tIns="32224" rIns="32224" bIns="32224" anchor="t" anchorCtr="0"/>
          <a:lstStyle>
            <a:lvl1pPr marR="0" lvl="0" algn="l" rtl="0">
              <a:lnSpc>
                <a:spcPct val="90000"/>
              </a:lnSpc>
              <a:spcBef>
                <a:spcPts val="1067"/>
              </a:spcBef>
              <a:spcAft>
                <a:spcPts val="0"/>
              </a:spcAft>
              <a:buClr>
                <a:schemeClr val="dk1"/>
              </a:buClr>
              <a:buSzPts val="2100"/>
              <a:buFont typeface="Arial"/>
              <a:buNone/>
              <a:defRPr sz="2150" b="0" i="0" u="none" strike="noStrike" cap="none">
                <a:solidFill>
                  <a:srgbClr val="D8D8D8"/>
                </a:solidFill>
                <a:latin typeface="Calibri"/>
                <a:ea typeface="Calibri"/>
                <a:cs typeface="Calibri"/>
                <a:sym typeface="Calibri"/>
              </a:defRPr>
            </a:lvl1pPr>
            <a:lvl2pPr marR="0" lvl="1" algn="l" rtl="0">
              <a:lnSpc>
                <a:spcPct val="90000"/>
              </a:lnSpc>
              <a:spcBef>
                <a:spcPts val="533"/>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33"/>
              </a:spcBef>
              <a:spcAft>
                <a:spcPts val="0"/>
              </a:spcAft>
              <a:buClr>
                <a:schemeClr val="dk1"/>
              </a:buClr>
              <a:buSzPts val="15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33"/>
              </a:spcBef>
              <a:spcAft>
                <a:spcPts val="0"/>
              </a:spcAft>
              <a:buClr>
                <a:schemeClr val="dk1"/>
              </a:buClr>
              <a:buSzPts val="1300"/>
              <a:buFont typeface="Arial"/>
              <a:buChar char="•"/>
              <a:defRPr sz="1750" b="0" i="0" u="none" strike="noStrike" cap="none">
                <a:solidFill>
                  <a:schemeClr val="dk1"/>
                </a:solidFill>
                <a:latin typeface="Calibri"/>
                <a:ea typeface="Calibri"/>
                <a:cs typeface="Calibri"/>
                <a:sym typeface="Calibri"/>
              </a:defRPr>
            </a:lvl4pPr>
            <a:lvl5pPr marR="0" lvl="4" algn="l" rtl="0">
              <a:lnSpc>
                <a:spcPct val="90000"/>
              </a:lnSpc>
              <a:spcBef>
                <a:spcPts val="533"/>
              </a:spcBef>
              <a:spcAft>
                <a:spcPts val="0"/>
              </a:spcAft>
              <a:buClr>
                <a:schemeClr val="dk1"/>
              </a:buClr>
              <a:buSzPts val="1300"/>
              <a:buFont typeface="Arial"/>
              <a:buChar char="•"/>
              <a:defRPr sz="1750" b="0" i="0" u="none" strike="noStrike" cap="none">
                <a:solidFill>
                  <a:schemeClr val="dk1"/>
                </a:solidFill>
                <a:latin typeface="Calibri"/>
                <a:ea typeface="Calibri"/>
                <a:cs typeface="Calibri"/>
                <a:sym typeface="Calibri"/>
              </a:defRPr>
            </a:lvl5pPr>
            <a:lvl6pPr marR="0" lvl="5" algn="l" rtl="0">
              <a:lnSpc>
                <a:spcPct val="90000"/>
              </a:lnSpc>
              <a:spcBef>
                <a:spcPts val="533"/>
              </a:spcBef>
              <a:spcAft>
                <a:spcPts val="0"/>
              </a:spcAft>
              <a:buClr>
                <a:schemeClr val="dk1"/>
              </a:buClr>
              <a:buSzPts val="1300"/>
              <a:buFont typeface="Arial"/>
              <a:buChar char="•"/>
              <a:defRPr sz="1750" b="0" i="0" u="none" strike="noStrike" cap="none">
                <a:solidFill>
                  <a:schemeClr val="dk1"/>
                </a:solidFill>
                <a:latin typeface="Calibri"/>
                <a:ea typeface="Calibri"/>
                <a:cs typeface="Calibri"/>
                <a:sym typeface="Calibri"/>
              </a:defRPr>
            </a:lvl6pPr>
            <a:lvl7pPr marR="0" lvl="6" algn="l" rtl="0">
              <a:lnSpc>
                <a:spcPct val="90000"/>
              </a:lnSpc>
              <a:spcBef>
                <a:spcPts val="533"/>
              </a:spcBef>
              <a:spcAft>
                <a:spcPts val="0"/>
              </a:spcAft>
              <a:buClr>
                <a:schemeClr val="dk1"/>
              </a:buClr>
              <a:buSzPts val="1300"/>
              <a:buFont typeface="Arial"/>
              <a:buChar char="•"/>
              <a:defRPr sz="1750" b="0" i="0" u="none" strike="noStrike" cap="none">
                <a:solidFill>
                  <a:schemeClr val="dk1"/>
                </a:solidFill>
                <a:latin typeface="Calibri"/>
                <a:ea typeface="Calibri"/>
                <a:cs typeface="Calibri"/>
                <a:sym typeface="Calibri"/>
              </a:defRPr>
            </a:lvl7pPr>
            <a:lvl8pPr marR="0" lvl="7" algn="l" rtl="0">
              <a:lnSpc>
                <a:spcPct val="90000"/>
              </a:lnSpc>
              <a:spcBef>
                <a:spcPts val="533"/>
              </a:spcBef>
              <a:spcAft>
                <a:spcPts val="0"/>
              </a:spcAft>
              <a:buClr>
                <a:schemeClr val="dk1"/>
              </a:buClr>
              <a:buSzPts val="1300"/>
              <a:buFont typeface="Arial"/>
              <a:buChar char="•"/>
              <a:defRPr sz="1750" b="0" i="0" u="none" strike="noStrike" cap="none">
                <a:solidFill>
                  <a:schemeClr val="dk1"/>
                </a:solidFill>
                <a:latin typeface="Calibri"/>
                <a:ea typeface="Calibri"/>
                <a:cs typeface="Calibri"/>
                <a:sym typeface="Calibri"/>
              </a:defRPr>
            </a:lvl8pPr>
            <a:lvl9pPr marR="0" lvl="8" algn="l" rtl="0">
              <a:lnSpc>
                <a:spcPct val="90000"/>
              </a:lnSpc>
              <a:spcBef>
                <a:spcPts val="533"/>
              </a:spcBef>
              <a:spcAft>
                <a:spcPts val="0"/>
              </a:spcAft>
              <a:buClr>
                <a:schemeClr val="dk1"/>
              </a:buClr>
              <a:buSzPts val="1300"/>
              <a:buFont typeface="Arial"/>
              <a:buChar char="•"/>
              <a:defRPr sz="1750" b="0" i="0" u="none" strike="noStrike" cap="none">
                <a:solidFill>
                  <a:schemeClr val="dk1"/>
                </a:solidFill>
                <a:latin typeface="Calibri"/>
                <a:ea typeface="Calibri"/>
                <a:cs typeface="Calibri"/>
                <a:sym typeface="Calibri"/>
              </a:defRPr>
            </a:lvl9pPr>
          </a:lstStyle>
          <a:p>
            <a:endParaRPr dirty="0"/>
          </a:p>
        </p:txBody>
      </p:sp>
    </p:spTree>
    <p:extLst>
      <p:ext uri="{BB962C8B-B14F-4D97-AF65-F5344CB8AC3E}">
        <p14:creationId xmlns:p14="http://schemas.microsoft.com/office/powerpoint/2010/main" val="90575718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5998"/>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6972" indent="0" algn="ctr">
              <a:buNone/>
              <a:defRPr sz="2000"/>
            </a:lvl2pPr>
            <a:lvl3pPr marL="913944" indent="0" algn="ctr">
              <a:buNone/>
              <a:defRPr sz="1800"/>
            </a:lvl3pPr>
            <a:lvl4pPr marL="1370914" indent="0" algn="ctr">
              <a:buNone/>
              <a:defRPr sz="1600"/>
            </a:lvl4pPr>
            <a:lvl5pPr marL="1827886" indent="0" algn="ctr">
              <a:buNone/>
              <a:defRPr sz="1600"/>
            </a:lvl5pPr>
            <a:lvl6pPr marL="2284858" indent="0" algn="ctr">
              <a:buNone/>
              <a:defRPr sz="1600"/>
            </a:lvl6pPr>
            <a:lvl7pPr marL="2741829" indent="0" algn="ctr">
              <a:buNone/>
              <a:defRPr sz="1600"/>
            </a:lvl7pPr>
            <a:lvl8pPr marL="3198800" indent="0" algn="ctr">
              <a:buNone/>
              <a:defRPr sz="1600"/>
            </a:lvl8pPr>
            <a:lvl9pPr marL="3655772"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pPr defTabSz="913989"/>
            <a:fld id="{C764DE79-268F-4C1A-8933-263129D2AF90}" type="datetimeFigureOut">
              <a:rPr lang="en-US" smtClean="0">
                <a:solidFill>
                  <a:srgbClr val="FFFFFF"/>
                </a:solidFill>
              </a:rPr>
              <a:pPr defTabSz="913989"/>
              <a:t>7/31/2019</a:t>
            </a:fld>
            <a:endParaRPr lang="en-US" dirty="0">
              <a:solidFill>
                <a:srgbClr val="FFFFFF"/>
              </a:solidFill>
            </a:endParaRPr>
          </a:p>
        </p:txBody>
      </p:sp>
      <p:sp>
        <p:nvSpPr>
          <p:cNvPr id="5" name="Footer Placeholder 4"/>
          <p:cNvSpPr>
            <a:spLocks noGrp="1"/>
          </p:cNvSpPr>
          <p:nvPr>
            <p:ph type="ftr" sz="quarter" idx="11"/>
          </p:nvPr>
        </p:nvSpPr>
        <p:spPr>
          <a:xfrm>
            <a:off x="4038601" y="6356352"/>
            <a:ext cx="4114800" cy="365125"/>
          </a:xfrm>
          <a:prstGeom prst="rect">
            <a:avLst/>
          </a:prstGeom>
        </p:spPr>
        <p:txBody>
          <a:bodyPr/>
          <a:lstStyle/>
          <a:p>
            <a:pPr defTabSz="913989"/>
            <a:endParaRPr lang="en-US" dirty="0">
              <a:solidFill>
                <a:srgbClr val="FFFFFF"/>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pPr defTabSz="913989"/>
            <a:fld id="{48F63A3B-78C7-47BE-AE5E-E10140E04643}" type="slidenum">
              <a:rPr lang="en-US" smtClean="0">
                <a:solidFill>
                  <a:srgbClr val="FFFFFF"/>
                </a:solidFill>
              </a:rPr>
              <a:pPr defTabSz="913989"/>
              <a:t>‹#›</a:t>
            </a:fld>
            <a:endParaRPr lang="en-US" dirty="0">
              <a:solidFill>
                <a:srgbClr val="FFFFFF"/>
              </a:solidFill>
            </a:endParaRPr>
          </a:p>
        </p:txBody>
      </p:sp>
    </p:spTree>
    <p:extLst>
      <p:ext uri="{BB962C8B-B14F-4D97-AF65-F5344CB8AC3E}">
        <p14:creationId xmlns:p14="http://schemas.microsoft.com/office/powerpoint/2010/main" val="1569987326"/>
      </p:ext>
    </p:extLst>
  </p:cSld>
  <p:clrMapOvr>
    <a:masterClrMapping/>
  </p:clrMapOvr>
  <p:hf hdr="0" ftr="0" dt="0"/>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1" y="365127"/>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pPr defTabSz="913989"/>
            <a:fld id="{C764DE79-268F-4C1A-8933-263129D2AF90}" type="datetimeFigureOut">
              <a:rPr lang="en-US" smtClean="0">
                <a:solidFill>
                  <a:srgbClr val="FFFFFF"/>
                </a:solidFill>
              </a:rPr>
              <a:pPr defTabSz="913989"/>
              <a:t>7/31/2019</a:t>
            </a:fld>
            <a:endParaRPr lang="en-US" dirty="0">
              <a:solidFill>
                <a:srgbClr val="FFFFFF"/>
              </a:solidFill>
            </a:endParaRPr>
          </a:p>
        </p:txBody>
      </p:sp>
      <p:sp>
        <p:nvSpPr>
          <p:cNvPr id="5" name="Footer Placeholder 4"/>
          <p:cNvSpPr>
            <a:spLocks noGrp="1"/>
          </p:cNvSpPr>
          <p:nvPr>
            <p:ph type="ftr" sz="quarter" idx="11"/>
          </p:nvPr>
        </p:nvSpPr>
        <p:spPr>
          <a:xfrm>
            <a:off x="4038601" y="6356352"/>
            <a:ext cx="4114800" cy="365125"/>
          </a:xfrm>
          <a:prstGeom prst="rect">
            <a:avLst/>
          </a:prstGeom>
        </p:spPr>
        <p:txBody>
          <a:bodyPr/>
          <a:lstStyle/>
          <a:p>
            <a:pPr defTabSz="913989"/>
            <a:endParaRPr lang="en-US" dirty="0">
              <a:solidFill>
                <a:srgbClr val="FFFFFF"/>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pPr defTabSz="913989"/>
            <a:fld id="{48F63A3B-78C7-47BE-AE5E-E10140E04643}" type="slidenum">
              <a:rPr lang="en-US" smtClean="0">
                <a:solidFill>
                  <a:srgbClr val="FFFFFF"/>
                </a:solidFill>
              </a:rPr>
              <a:pPr defTabSz="913989"/>
              <a:t>‹#›</a:t>
            </a:fld>
            <a:endParaRPr lang="en-US" dirty="0">
              <a:solidFill>
                <a:srgbClr val="FFFFFF"/>
              </a:solidFill>
            </a:endParaRPr>
          </a:p>
        </p:txBody>
      </p:sp>
    </p:spTree>
    <p:extLst>
      <p:ext uri="{BB962C8B-B14F-4D97-AF65-F5344CB8AC3E}">
        <p14:creationId xmlns:p14="http://schemas.microsoft.com/office/powerpoint/2010/main" val="59180276"/>
      </p:ext>
    </p:extLst>
  </p:cSld>
  <p:clrMapOvr>
    <a:masterClrMapping/>
  </p:clrMapOvr>
  <p:hf hdr="0" ftr="0" dt="0"/>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40"/>
            <a:ext cx="10515600" cy="2852737"/>
          </a:xfrm>
          <a:prstGeom prst="rect">
            <a:avLst/>
          </a:prstGeom>
        </p:spPr>
        <p:txBody>
          <a:bodyPr anchor="b"/>
          <a:lstStyle>
            <a:lvl1pPr>
              <a:defRPr sz="5998"/>
            </a:lvl1pPr>
          </a:lstStyle>
          <a:p>
            <a:r>
              <a:rPr lang="en-US"/>
              <a:t>Click to edit Master title style</a:t>
            </a:r>
            <a:endParaRPr lang="en-US" dirty="0"/>
          </a:p>
        </p:txBody>
      </p:sp>
      <p:sp>
        <p:nvSpPr>
          <p:cNvPr id="3" name="Text Placeholder 2"/>
          <p:cNvSpPr>
            <a:spLocks noGrp="1"/>
          </p:cNvSpPr>
          <p:nvPr>
            <p:ph type="body" idx="1"/>
          </p:nvPr>
        </p:nvSpPr>
        <p:spPr>
          <a:xfrm>
            <a:off x="831850" y="4589465"/>
            <a:ext cx="10515600" cy="1500187"/>
          </a:xfrm>
        </p:spPr>
        <p:txBody>
          <a:bodyPr/>
          <a:lstStyle>
            <a:lvl1pPr marL="0" indent="0">
              <a:buNone/>
              <a:defRPr sz="2400">
                <a:solidFill>
                  <a:schemeClr val="tx1">
                    <a:tint val="75000"/>
                  </a:schemeClr>
                </a:solidFill>
              </a:defRPr>
            </a:lvl1pPr>
            <a:lvl2pPr marL="456972" indent="0">
              <a:buNone/>
              <a:defRPr sz="2000">
                <a:solidFill>
                  <a:schemeClr val="tx1">
                    <a:tint val="75000"/>
                  </a:schemeClr>
                </a:solidFill>
              </a:defRPr>
            </a:lvl2pPr>
            <a:lvl3pPr marL="913944" indent="0">
              <a:buNone/>
              <a:defRPr sz="1800">
                <a:solidFill>
                  <a:schemeClr val="tx1">
                    <a:tint val="75000"/>
                  </a:schemeClr>
                </a:solidFill>
              </a:defRPr>
            </a:lvl3pPr>
            <a:lvl4pPr marL="1370914" indent="0">
              <a:buNone/>
              <a:defRPr sz="1600">
                <a:solidFill>
                  <a:schemeClr val="tx1">
                    <a:tint val="75000"/>
                  </a:schemeClr>
                </a:solidFill>
              </a:defRPr>
            </a:lvl4pPr>
            <a:lvl5pPr marL="1827886" indent="0">
              <a:buNone/>
              <a:defRPr sz="1600">
                <a:solidFill>
                  <a:schemeClr val="tx1">
                    <a:tint val="75000"/>
                  </a:schemeClr>
                </a:solidFill>
              </a:defRPr>
            </a:lvl5pPr>
            <a:lvl6pPr marL="2284858" indent="0">
              <a:buNone/>
              <a:defRPr sz="1600">
                <a:solidFill>
                  <a:schemeClr val="tx1">
                    <a:tint val="75000"/>
                  </a:schemeClr>
                </a:solidFill>
              </a:defRPr>
            </a:lvl6pPr>
            <a:lvl7pPr marL="2741829" indent="0">
              <a:buNone/>
              <a:defRPr sz="1600">
                <a:solidFill>
                  <a:schemeClr val="tx1">
                    <a:tint val="75000"/>
                  </a:schemeClr>
                </a:solidFill>
              </a:defRPr>
            </a:lvl7pPr>
            <a:lvl8pPr marL="3198800" indent="0">
              <a:buNone/>
              <a:defRPr sz="1600">
                <a:solidFill>
                  <a:schemeClr val="tx1">
                    <a:tint val="75000"/>
                  </a:schemeClr>
                </a:solidFill>
              </a:defRPr>
            </a:lvl8pPr>
            <a:lvl9pPr marL="3655772"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2"/>
            <a:ext cx="2743200" cy="365125"/>
          </a:xfrm>
          <a:prstGeom prst="rect">
            <a:avLst/>
          </a:prstGeom>
        </p:spPr>
        <p:txBody>
          <a:bodyPr/>
          <a:lstStyle/>
          <a:p>
            <a:pPr defTabSz="913989"/>
            <a:fld id="{C764DE79-268F-4C1A-8933-263129D2AF90}" type="datetimeFigureOut">
              <a:rPr lang="en-US" smtClean="0">
                <a:solidFill>
                  <a:srgbClr val="FFFFFF"/>
                </a:solidFill>
              </a:rPr>
              <a:pPr defTabSz="913989"/>
              <a:t>7/31/2019</a:t>
            </a:fld>
            <a:endParaRPr lang="en-US" dirty="0">
              <a:solidFill>
                <a:srgbClr val="FFFFFF"/>
              </a:solidFill>
            </a:endParaRPr>
          </a:p>
        </p:txBody>
      </p:sp>
      <p:sp>
        <p:nvSpPr>
          <p:cNvPr id="5" name="Footer Placeholder 4"/>
          <p:cNvSpPr>
            <a:spLocks noGrp="1"/>
          </p:cNvSpPr>
          <p:nvPr>
            <p:ph type="ftr" sz="quarter" idx="11"/>
          </p:nvPr>
        </p:nvSpPr>
        <p:spPr>
          <a:xfrm>
            <a:off x="4038601" y="6356352"/>
            <a:ext cx="4114800" cy="365125"/>
          </a:xfrm>
          <a:prstGeom prst="rect">
            <a:avLst/>
          </a:prstGeom>
        </p:spPr>
        <p:txBody>
          <a:bodyPr/>
          <a:lstStyle/>
          <a:p>
            <a:pPr defTabSz="913989"/>
            <a:endParaRPr lang="en-US" dirty="0">
              <a:solidFill>
                <a:srgbClr val="FFFFFF"/>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pPr defTabSz="913989"/>
            <a:fld id="{48F63A3B-78C7-47BE-AE5E-E10140E04643}" type="slidenum">
              <a:rPr lang="en-US" smtClean="0">
                <a:solidFill>
                  <a:srgbClr val="FFFFFF"/>
                </a:solidFill>
              </a:rPr>
              <a:pPr defTabSz="913989"/>
              <a:t>‹#›</a:t>
            </a:fld>
            <a:endParaRPr lang="en-US" dirty="0">
              <a:solidFill>
                <a:srgbClr val="FFFFFF"/>
              </a:solidFill>
            </a:endParaRPr>
          </a:p>
        </p:txBody>
      </p:sp>
    </p:spTree>
    <p:extLst>
      <p:ext uri="{BB962C8B-B14F-4D97-AF65-F5344CB8AC3E}">
        <p14:creationId xmlns:p14="http://schemas.microsoft.com/office/powerpoint/2010/main" val="1938025372"/>
      </p:ext>
    </p:extLst>
  </p:cSld>
  <p:clrMapOvr>
    <a:masterClrMapping/>
  </p:clrMapOvr>
  <p:hf hdr="0" ftr="0" dt="0"/>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1" y="365127"/>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838200" y="6356352"/>
            <a:ext cx="2743200" cy="365125"/>
          </a:xfrm>
          <a:prstGeom prst="rect">
            <a:avLst/>
          </a:prstGeom>
        </p:spPr>
        <p:txBody>
          <a:bodyPr/>
          <a:lstStyle/>
          <a:p>
            <a:pPr defTabSz="913989"/>
            <a:fld id="{C764DE79-268F-4C1A-8933-263129D2AF90}" type="datetimeFigureOut">
              <a:rPr lang="en-US" smtClean="0">
                <a:solidFill>
                  <a:srgbClr val="FFFFFF"/>
                </a:solidFill>
              </a:rPr>
              <a:pPr defTabSz="913989"/>
              <a:t>7/31/2019</a:t>
            </a:fld>
            <a:endParaRPr lang="en-US" dirty="0">
              <a:solidFill>
                <a:srgbClr val="FFFFFF"/>
              </a:solidFill>
            </a:endParaRPr>
          </a:p>
        </p:txBody>
      </p:sp>
      <p:sp>
        <p:nvSpPr>
          <p:cNvPr id="6" name="Footer Placeholder 5"/>
          <p:cNvSpPr>
            <a:spLocks noGrp="1"/>
          </p:cNvSpPr>
          <p:nvPr>
            <p:ph type="ftr" sz="quarter" idx="11"/>
          </p:nvPr>
        </p:nvSpPr>
        <p:spPr>
          <a:xfrm>
            <a:off x="4038601" y="6356352"/>
            <a:ext cx="4114800" cy="365125"/>
          </a:xfrm>
          <a:prstGeom prst="rect">
            <a:avLst/>
          </a:prstGeom>
        </p:spPr>
        <p:txBody>
          <a:bodyPr/>
          <a:lstStyle/>
          <a:p>
            <a:pPr defTabSz="913989"/>
            <a:endParaRPr lang="en-US" dirty="0">
              <a:solidFill>
                <a:srgbClr val="FFFFFF"/>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pPr defTabSz="913989"/>
            <a:fld id="{48F63A3B-78C7-47BE-AE5E-E10140E04643}" type="slidenum">
              <a:rPr lang="en-US" smtClean="0">
                <a:solidFill>
                  <a:srgbClr val="FFFFFF"/>
                </a:solidFill>
              </a:rPr>
              <a:pPr defTabSz="913989"/>
              <a:t>‹#›</a:t>
            </a:fld>
            <a:endParaRPr lang="en-US" dirty="0">
              <a:solidFill>
                <a:srgbClr val="FFFFFF"/>
              </a:solidFill>
            </a:endParaRPr>
          </a:p>
        </p:txBody>
      </p:sp>
    </p:spTree>
    <p:extLst>
      <p:ext uri="{BB962C8B-B14F-4D97-AF65-F5344CB8AC3E}">
        <p14:creationId xmlns:p14="http://schemas.microsoft.com/office/powerpoint/2010/main" val="754993321"/>
      </p:ext>
    </p:extLst>
  </p:cSld>
  <p:clrMapOvr>
    <a:masterClrMapping/>
  </p:clrMapOvr>
  <p:hf hdr="0" ftr="0" dt="0"/>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6972" indent="0">
              <a:buNone/>
              <a:defRPr sz="2000" b="1"/>
            </a:lvl2pPr>
            <a:lvl3pPr marL="913944" indent="0">
              <a:buNone/>
              <a:defRPr sz="1800" b="1"/>
            </a:lvl3pPr>
            <a:lvl4pPr marL="1370914" indent="0">
              <a:buNone/>
              <a:defRPr sz="1600" b="1"/>
            </a:lvl4pPr>
            <a:lvl5pPr marL="1827886" indent="0">
              <a:buNone/>
              <a:defRPr sz="1600" b="1"/>
            </a:lvl5pPr>
            <a:lvl6pPr marL="2284858" indent="0">
              <a:buNone/>
              <a:defRPr sz="1600" b="1"/>
            </a:lvl6pPr>
            <a:lvl7pPr marL="2741829" indent="0">
              <a:buNone/>
              <a:defRPr sz="1600" b="1"/>
            </a:lvl7pPr>
            <a:lvl8pPr marL="3198800" indent="0">
              <a:buNone/>
              <a:defRPr sz="1600" b="1"/>
            </a:lvl8pPr>
            <a:lvl9pPr marL="3655772"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6972" indent="0">
              <a:buNone/>
              <a:defRPr sz="2000" b="1"/>
            </a:lvl2pPr>
            <a:lvl3pPr marL="913944" indent="0">
              <a:buNone/>
              <a:defRPr sz="1800" b="1"/>
            </a:lvl3pPr>
            <a:lvl4pPr marL="1370914" indent="0">
              <a:buNone/>
              <a:defRPr sz="1600" b="1"/>
            </a:lvl4pPr>
            <a:lvl5pPr marL="1827886" indent="0">
              <a:buNone/>
              <a:defRPr sz="1600" b="1"/>
            </a:lvl5pPr>
            <a:lvl6pPr marL="2284858" indent="0">
              <a:buNone/>
              <a:defRPr sz="1600" b="1"/>
            </a:lvl6pPr>
            <a:lvl7pPr marL="2741829" indent="0">
              <a:buNone/>
              <a:defRPr sz="1600" b="1"/>
            </a:lvl7pPr>
            <a:lvl8pPr marL="3198800" indent="0">
              <a:buNone/>
              <a:defRPr sz="1600" b="1"/>
            </a:lvl8pPr>
            <a:lvl9pPr marL="365577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838200" y="6356352"/>
            <a:ext cx="2743200" cy="365125"/>
          </a:xfrm>
          <a:prstGeom prst="rect">
            <a:avLst/>
          </a:prstGeom>
        </p:spPr>
        <p:txBody>
          <a:bodyPr/>
          <a:lstStyle/>
          <a:p>
            <a:pPr defTabSz="913989"/>
            <a:fld id="{C764DE79-268F-4C1A-8933-263129D2AF90}" type="datetimeFigureOut">
              <a:rPr lang="en-US" smtClean="0">
                <a:solidFill>
                  <a:srgbClr val="FFFFFF"/>
                </a:solidFill>
              </a:rPr>
              <a:pPr defTabSz="913989"/>
              <a:t>7/31/2019</a:t>
            </a:fld>
            <a:endParaRPr lang="en-US" dirty="0">
              <a:solidFill>
                <a:srgbClr val="FFFFFF"/>
              </a:solidFill>
            </a:endParaRPr>
          </a:p>
        </p:txBody>
      </p:sp>
      <p:sp>
        <p:nvSpPr>
          <p:cNvPr id="8" name="Footer Placeholder 7"/>
          <p:cNvSpPr>
            <a:spLocks noGrp="1"/>
          </p:cNvSpPr>
          <p:nvPr>
            <p:ph type="ftr" sz="quarter" idx="11"/>
          </p:nvPr>
        </p:nvSpPr>
        <p:spPr>
          <a:xfrm>
            <a:off x="4038601" y="6356352"/>
            <a:ext cx="4114800" cy="365125"/>
          </a:xfrm>
          <a:prstGeom prst="rect">
            <a:avLst/>
          </a:prstGeom>
        </p:spPr>
        <p:txBody>
          <a:bodyPr/>
          <a:lstStyle/>
          <a:p>
            <a:pPr defTabSz="913989"/>
            <a:endParaRPr lang="en-US" dirty="0">
              <a:solidFill>
                <a:srgbClr val="FFFFFF"/>
              </a:solidFill>
            </a:endParaRPr>
          </a:p>
        </p:txBody>
      </p:sp>
      <p:sp>
        <p:nvSpPr>
          <p:cNvPr id="9" name="Slide Number Placeholder 8"/>
          <p:cNvSpPr>
            <a:spLocks noGrp="1"/>
          </p:cNvSpPr>
          <p:nvPr>
            <p:ph type="sldNum" sz="quarter" idx="12"/>
          </p:nvPr>
        </p:nvSpPr>
        <p:spPr>
          <a:xfrm>
            <a:off x="8610600" y="6356352"/>
            <a:ext cx="2743200" cy="365125"/>
          </a:xfrm>
          <a:prstGeom prst="rect">
            <a:avLst/>
          </a:prstGeom>
        </p:spPr>
        <p:txBody>
          <a:bodyPr/>
          <a:lstStyle/>
          <a:p>
            <a:pPr defTabSz="913989"/>
            <a:fld id="{48F63A3B-78C7-47BE-AE5E-E10140E04643}" type="slidenum">
              <a:rPr lang="en-US" smtClean="0">
                <a:solidFill>
                  <a:srgbClr val="FFFFFF"/>
                </a:solidFill>
              </a:rPr>
              <a:pPr defTabSz="913989"/>
              <a:t>‹#›</a:t>
            </a:fld>
            <a:endParaRPr lang="en-US" dirty="0">
              <a:solidFill>
                <a:srgbClr val="FFFFFF"/>
              </a:solidFill>
            </a:endParaRPr>
          </a:p>
        </p:txBody>
      </p:sp>
    </p:spTree>
    <p:extLst>
      <p:ext uri="{BB962C8B-B14F-4D97-AF65-F5344CB8AC3E}">
        <p14:creationId xmlns:p14="http://schemas.microsoft.com/office/powerpoint/2010/main" val="1579716555"/>
      </p:ext>
    </p:extLst>
  </p:cSld>
  <p:clrMapOvr>
    <a:masterClrMapping/>
  </p:clrMapOvr>
  <p:hf hdr="0" ftr="0" dt="0"/>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1" y="365127"/>
            <a:ext cx="10515600" cy="1325563"/>
          </a:xfrm>
          <a:prstGeom prst="rect">
            <a:avLst/>
          </a:prstGeom>
        </p:spPr>
        <p:txBody>
          <a:bodyPr/>
          <a:lstStyle/>
          <a:p>
            <a:r>
              <a:rPr lang="en-US"/>
              <a:t>Click to edit Master title style</a:t>
            </a:r>
            <a:endParaRPr lang="en-US" dirty="0"/>
          </a:p>
        </p:txBody>
      </p:sp>
      <p:sp>
        <p:nvSpPr>
          <p:cNvPr id="3" name="Date Placeholder 2"/>
          <p:cNvSpPr>
            <a:spLocks noGrp="1"/>
          </p:cNvSpPr>
          <p:nvPr>
            <p:ph type="dt" sz="half" idx="10"/>
          </p:nvPr>
        </p:nvSpPr>
        <p:spPr>
          <a:xfrm>
            <a:off x="838200" y="6356352"/>
            <a:ext cx="2743200" cy="365125"/>
          </a:xfrm>
          <a:prstGeom prst="rect">
            <a:avLst/>
          </a:prstGeom>
        </p:spPr>
        <p:txBody>
          <a:bodyPr/>
          <a:lstStyle/>
          <a:p>
            <a:pPr defTabSz="913989"/>
            <a:fld id="{C764DE79-268F-4C1A-8933-263129D2AF90}" type="datetimeFigureOut">
              <a:rPr lang="en-US" smtClean="0">
                <a:solidFill>
                  <a:srgbClr val="FFFFFF"/>
                </a:solidFill>
              </a:rPr>
              <a:pPr defTabSz="913989"/>
              <a:t>7/31/2019</a:t>
            </a:fld>
            <a:endParaRPr lang="en-US" dirty="0">
              <a:solidFill>
                <a:srgbClr val="FFFFFF"/>
              </a:solidFill>
            </a:endParaRPr>
          </a:p>
        </p:txBody>
      </p:sp>
      <p:sp>
        <p:nvSpPr>
          <p:cNvPr id="4" name="Footer Placeholder 3"/>
          <p:cNvSpPr>
            <a:spLocks noGrp="1"/>
          </p:cNvSpPr>
          <p:nvPr>
            <p:ph type="ftr" sz="quarter" idx="11"/>
          </p:nvPr>
        </p:nvSpPr>
        <p:spPr>
          <a:xfrm>
            <a:off x="4038601" y="6356352"/>
            <a:ext cx="4114800" cy="365125"/>
          </a:xfrm>
          <a:prstGeom prst="rect">
            <a:avLst/>
          </a:prstGeom>
        </p:spPr>
        <p:txBody>
          <a:bodyPr/>
          <a:lstStyle/>
          <a:p>
            <a:pPr defTabSz="913989"/>
            <a:endParaRPr lang="en-US" dirty="0">
              <a:solidFill>
                <a:srgbClr val="FFFFFF"/>
              </a:solidFill>
            </a:endParaRPr>
          </a:p>
        </p:txBody>
      </p:sp>
      <p:sp>
        <p:nvSpPr>
          <p:cNvPr id="5" name="Slide Number Placeholder 4"/>
          <p:cNvSpPr>
            <a:spLocks noGrp="1"/>
          </p:cNvSpPr>
          <p:nvPr>
            <p:ph type="sldNum" sz="quarter" idx="12"/>
          </p:nvPr>
        </p:nvSpPr>
        <p:spPr>
          <a:xfrm>
            <a:off x="8610600" y="6356352"/>
            <a:ext cx="2743200" cy="365125"/>
          </a:xfrm>
          <a:prstGeom prst="rect">
            <a:avLst/>
          </a:prstGeom>
        </p:spPr>
        <p:txBody>
          <a:bodyPr/>
          <a:lstStyle/>
          <a:p>
            <a:pPr defTabSz="913989"/>
            <a:fld id="{48F63A3B-78C7-47BE-AE5E-E10140E04643}" type="slidenum">
              <a:rPr lang="en-US" smtClean="0">
                <a:solidFill>
                  <a:srgbClr val="FFFFFF"/>
                </a:solidFill>
              </a:rPr>
              <a:pPr defTabSz="913989"/>
              <a:t>‹#›</a:t>
            </a:fld>
            <a:endParaRPr lang="en-US" dirty="0">
              <a:solidFill>
                <a:srgbClr val="FFFFFF"/>
              </a:solidFill>
            </a:endParaRPr>
          </a:p>
        </p:txBody>
      </p:sp>
    </p:spTree>
    <p:extLst>
      <p:ext uri="{BB962C8B-B14F-4D97-AF65-F5344CB8AC3E}">
        <p14:creationId xmlns:p14="http://schemas.microsoft.com/office/powerpoint/2010/main" val="2317902134"/>
      </p:ext>
    </p:extLst>
  </p:cSld>
  <p:clrMapOvr>
    <a:masterClrMapping/>
  </p:clrMapOvr>
  <p:hf hdr="0" ftr="0" dt="0"/>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p>
            <a:pPr defTabSz="913989"/>
            <a:fld id="{C764DE79-268F-4C1A-8933-263129D2AF90}" type="datetimeFigureOut">
              <a:rPr lang="en-US" smtClean="0">
                <a:solidFill>
                  <a:srgbClr val="FFFFFF"/>
                </a:solidFill>
              </a:rPr>
              <a:pPr defTabSz="913989"/>
              <a:t>7/31/2019</a:t>
            </a:fld>
            <a:endParaRPr lang="en-US" dirty="0">
              <a:solidFill>
                <a:srgbClr val="FFFFFF"/>
              </a:solidFill>
            </a:endParaRPr>
          </a:p>
        </p:txBody>
      </p:sp>
      <p:sp>
        <p:nvSpPr>
          <p:cNvPr id="3" name="Footer Placeholder 2"/>
          <p:cNvSpPr>
            <a:spLocks noGrp="1"/>
          </p:cNvSpPr>
          <p:nvPr>
            <p:ph type="ftr" sz="quarter" idx="11"/>
          </p:nvPr>
        </p:nvSpPr>
        <p:spPr>
          <a:xfrm>
            <a:off x="4038601" y="6356352"/>
            <a:ext cx="4114800" cy="365125"/>
          </a:xfrm>
          <a:prstGeom prst="rect">
            <a:avLst/>
          </a:prstGeom>
        </p:spPr>
        <p:txBody>
          <a:bodyPr/>
          <a:lstStyle/>
          <a:p>
            <a:pPr defTabSz="913989"/>
            <a:endParaRPr lang="en-US" dirty="0">
              <a:solidFill>
                <a:srgbClr val="FFFFFF"/>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p>
            <a:pPr defTabSz="913989"/>
            <a:fld id="{48F63A3B-78C7-47BE-AE5E-E10140E04643}" type="slidenum">
              <a:rPr lang="en-US" smtClean="0">
                <a:solidFill>
                  <a:srgbClr val="FFFFFF"/>
                </a:solidFill>
              </a:rPr>
              <a:pPr defTabSz="913989"/>
              <a:t>‹#›</a:t>
            </a:fld>
            <a:endParaRPr lang="en-US" dirty="0">
              <a:solidFill>
                <a:srgbClr val="FFFFFF"/>
              </a:solidFill>
            </a:endParaRPr>
          </a:p>
        </p:txBody>
      </p:sp>
    </p:spTree>
    <p:extLst>
      <p:ext uri="{BB962C8B-B14F-4D97-AF65-F5344CB8AC3E}">
        <p14:creationId xmlns:p14="http://schemas.microsoft.com/office/powerpoint/2010/main" val="229716490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90" y="457200"/>
            <a:ext cx="3932237" cy="1600200"/>
          </a:xfrm>
          <a:prstGeom prst="rect">
            <a:avLst/>
          </a:prstGeom>
        </p:spPr>
        <p:txBody>
          <a:bodyPr anchor="b"/>
          <a:lstStyle>
            <a:lvl1pPr>
              <a:defRPr sz="3198"/>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198"/>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90" y="2057400"/>
            <a:ext cx="3932237" cy="3811588"/>
          </a:xfrm>
        </p:spPr>
        <p:txBody>
          <a:bodyPr/>
          <a:lstStyle>
            <a:lvl1pPr marL="0" indent="0">
              <a:buNone/>
              <a:defRPr sz="1600"/>
            </a:lvl1pPr>
            <a:lvl2pPr marL="456972" indent="0">
              <a:buNone/>
              <a:defRPr sz="1400"/>
            </a:lvl2pPr>
            <a:lvl3pPr marL="913944" indent="0">
              <a:buNone/>
              <a:defRPr sz="1200"/>
            </a:lvl3pPr>
            <a:lvl4pPr marL="1370914" indent="0">
              <a:buNone/>
              <a:defRPr sz="1000"/>
            </a:lvl4pPr>
            <a:lvl5pPr marL="1827886" indent="0">
              <a:buNone/>
              <a:defRPr sz="1000"/>
            </a:lvl5pPr>
            <a:lvl6pPr marL="2284858" indent="0">
              <a:buNone/>
              <a:defRPr sz="1000"/>
            </a:lvl6pPr>
            <a:lvl7pPr marL="2741829" indent="0">
              <a:buNone/>
              <a:defRPr sz="1000"/>
            </a:lvl7pPr>
            <a:lvl8pPr marL="3198800" indent="0">
              <a:buNone/>
              <a:defRPr sz="1000"/>
            </a:lvl8pPr>
            <a:lvl9pPr marL="3655772"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pPr defTabSz="913989"/>
            <a:fld id="{C764DE79-268F-4C1A-8933-263129D2AF90}" type="datetimeFigureOut">
              <a:rPr lang="en-US" smtClean="0">
                <a:solidFill>
                  <a:srgbClr val="FFFFFF"/>
                </a:solidFill>
              </a:rPr>
              <a:pPr defTabSz="913989"/>
              <a:t>7/31/2019</a:t>
            </a:fld>
            <a:endParaRPr lang="en-US" dirty="0">
              <a:solidFill>
                <a:srgbClr val="FFFFFF"/>
              </a:solidFill>
            </a:endParaRPr>
          </a:p>
        </p:txBody>
      </p:sp>
      <p:sp>
        <p:nvSpPr>
          <p:cNvPr id="6" name="Footer Placeholder 5"/>
          <p:cNvSpPr>
            <a:spLocks noGrp="1"/>
          </p:cNvSpPr>
          <p:nvPr>
            <p:ph type="ftr" sz="quarter" idx="11"/>
          </p:nvPr>
        </p:nvSpPr>
        <p:spPr>
          <a:xfrm>
            <a:off x="4038601" y="6356352"/>
            <a:ext cx="4114800" cy="365125"/>
          </a:xfrm>
          <a:prstGeom prst="rect">
            <a:avLst/>
          </a:prstGeom>
        </p:spPr>
        <p:txBody>
          <a:bodyPr/>
          <a:lstStyle/>
          <a:p>
            <a:pPr defTabSz="913989"/>
            <a:endParaRPr lang="en-US" dirty="0">
              <a:solidFill>
                <a:srgbClr val="FFFFFF"/>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pPr defTabSz="913989"/>
            <a:fld id="{48F63A3B-78C7-47BE-AE5E-E10140E04643}" type="slidenum">
              <a:rPr lang="en-US" smtClean="0">
                <a:solidFill>
                  <a:srgbClr val="FFFFFF"/>
                </a:solidFill>
              </a:rPr>
              <a:pPr defTabSz="913989"/>
              <a:t>‹#›</a:t>
            </a:fld>
            <a:endParaRPr lang="en-US" dirty="0">
              <a:solidFill>
                <a:srgbClr val="FFFFFF"/>
              </a:solidFill>
            </a:endParaRPr>
          </a:p>
        </p:txBody>
      </p:sp>
    </p:spTree>
    <p:extLst>
      <p:ext uri="{BB962C8B-B14F-4D97-AF65-F5344CB8AC3E}">
        <p14:creationId xmlns:p14="http://schemas.microsoft.com/office/powerpoint/2010/main" val="86599799"/>
      </p:ext>
    </p:extLst>
  </p:cSld>
  <p:clrMapOvr>
    <a:masterClrMapping/>
  </p:clrMapOvr>
  <p:hf hdr="0" ftr="0" dt="0"/>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90" y="457200"/>
            <a:ext cx="3932237" cy="1600200"/>
          </a:xfrm>
          <a:prstGeom prst="rect">
            <a:avLst/>
          </a:prstGeom>
        </p:spPr>
        <p:txBody>
          <a:bodyPr anchor="b"/>
          <a:lstStyle>
            <a:lvl1pPr>
              <a:defRPr sz="3198"/>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198"/>
            </a:lvl1pPr>
            <a:lvl2pPr marL="456972" indent="0">
              <a:buNone/>
              <a:defRPr sz="2800"/>
            </a:lvl2pPr>
            <a:lvl3pPr marL="913944" indent="0">
              <a:buNone/>
              <a:defRPr sz="2400"/>
            </a:lvl3pPr>
            <a:lvl4pPr marL="1370914" indent="0">
              <a:buNone/>
              <a:defRPr sz="2000"/>
            </a:lvl4pPr>
            <a:lvl5pPr marL="1827886" indent="0">
              <a:buNone/>
              <a:defRPr sz="2000"/>
            </a:lvl5pPr>
            <a:lvl6pPr marL="2284858" indent="0">
              <a:buNone/>
              <a:defRPr sz="2000"/>
            </a:lvl6pPr>
            <a:lvl7pPr marL="2741829" indent="0">
              <a:buNone/>
              <a:defRPr sz="2000"/>
            </a:lvl7pPr>
            <a:lvl8pPr marL="3198800" indent="0">
              <a:buNone/>
              <a:defRPr sz="2000"/>
            </a:lvl8pPr>
            <a:lvl9pPr marL="3655772"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839790" y="2057400"/>
            <a:ext cx="3932237" cy="3811588"/>
          </a:xfrm>
        </p:spPr>
        <p:txBody>
          <a:bodyPr/>
          <a:lstStyle>
            <a:lvl1pPr marL="0" indent="0">
              <a:buNone/>
              <a:defRPr sz="1600"/>
            </a:lvl1pPr>
            <a:lvl2pPr marL="456972" indent="0">
              <a:buNone/>
              <a:defRPr sz="1400"/>
            </a:lvl2pPr>
            <a:lvl3pPr marL="913944" indent="0">
              <a:buNone/>
              <a:defRPr sz="1200"/>
            </a:lvl3pPr>
            <a:lvl4pPr marL="1370914" indent="0">
              <a:buNone/>
              <a:defRPr sz="1000"/>
            </a:lvl4pPr>
            <a:lvl5pPr marL="1827886" indent="0">
              <a:buNone/>
              <a:defRPr sz="1000"/>
            </a:lvl5pPr>
            <a:lvl6pPr marL="2284858" indent="0">
              <a:buNone/>
              <a:defRPr sz="1000"/>
            </a:lvl6pPr>
            <a:lvl7pPr marL="2741829" indent="0">
              <a:buNone/>
              <a:defRPr sz="1000"/>
            </a:lvl7pPr>
            <a:lvl8pPr marL="3198800" indent="0">
              <a:buNone/>
              <a:defRPr sz="1000"/>
            </a:lvl8pPr>
            <a:lvl9pPr marL="3655772"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pPr defTabSz="913989"/>
            <a:fld id="{C764DE79-268F-4C1A-8933-263129D2AF90}" type="datetimeFigureOut">
              <a:rPr lang="en-US" smtClean="0">
                <a:solidFill>
                  <a:srgbClr val="FFFFFF"/>
                </a:solidFill>
              </a:rPr>
              <a:pPr defTabSz="913989"/>
              <a:t>7/31/2019</a:t>
            </a:fld>
            <a:endParaRPr lang="en-US" dirty="0">
              <a:solidFill>
                <a:srgbClr val="FFFFFF"/>
              </a:solidFill>
            </a:endParaRPr>
          </a:p>
        </p:txBody>
      </p:sp>
      <p:sp>
        <p:nvSpPr>
          <p:cNvPr id="6" name="Footer Placeholder 5"/>
          <p:cNvSpPr>
            <a:spLocks noGrp="1"/>
          </p:cNvSpPr>
          <p:nvPr>
            <p:ph type="ftr" sz="quarter" idx="11"/>
          </p:nvPr>
        </p:nvSpPr>
        <p:spPr>
          <a:xfrm>
            <a:off x="4038601" y="6356352"/>
            <a:ext cx="4114800" cy="365125"/>
          </a:xfrm>
          <a:prstGeom prst="rect">
            <a:avLst/>
          </a:prstGeom>
        </p:spPr>
        <p:txBody>
          <a:bodyPr/>
          <a:lstStyle/>
          <a:p>
            <a:pPr defTabSz="913989"/>
            <a:endParaRPr lang="en-US" dirty="0">
              <a:solidFill>
                <a:srgbClr val="FFFFFF"/>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pPr defTabSz="913989"/>
            <a:fld id="{48F63A3B-78C7-47BE-AE5E-E10140E04643}" type="slidenum">
              <a:rPr lang="en-US" smtClean="0">
                <a:solidFill>
                  <a:srgbClr val="FFFFFF"/>
                </a:solidFill>
              </a:rPr>
              <a:pPr defTabSz="913989"/>
              <a:t>‹#›</a:t>
            </a:fld>
            <a:endParaRPr lang="en-US" dirty="0">
              <a:solidFill>
                <a:srgbClr val="FFFFFF"/>
              </a:solidFill>
            </a:endParaRPr>
          </a:p>
        </p:txBody>
      </p:sp>
    </p:spTree>
    <p:extLst>
      <p:ext uri="{BB962C8B-B14F-4D97-AF65-F5344CB8AC3E}">
        <p14:creationId xmlns:p14="http://schemas.microsoft.com/office/powerpoint/2010/main" val="943051682"/>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73.xml"/><Relationship Id="rId13" Type="http://schemas.openxmlformats.org/officeDocument/2006/relationships/slideLayout" Target="../slideLayouts/slideLayout178.xml"/><Relationship Id="rId18" Type="http://schemas.openxmlformats.org/officeDocument/2006/relationships/slideLayout" Target="../slideLayouts/slideLayout183.xml"/><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slideLayout" Target="../slideLayouts/slideLayout177.xml"/><Relationship Id="rId17" Type="http://schemas.openxmlformats.org/officeDocument/2006/relationships/slideLayout" Target="../slideLayouts/slideLayout182.xml"/><Relationship Id="rId2" Type="http://schemas.openxmlformats.org/officeDocument/2006/relationships/slideLayout" Target="../slideLayouts/slideLayout167.xml"/><Relationship Id="rId16" Type="http://schemas.openxmlformats.org/officeDocument/2006/relationships/slideLayout" Target="../slideLayouts/slideLayout181.xml"/><Relationship Id="rId20" Type="http://schemas.openxmlformats.org/officeDocument/2006/relationships/image" Target="../media/image3.png"/><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5" Type="http://schemas.openxmlformats.org/officeDocument/2006/relationships/slideLayout" Target="../slideLayouts/slideLayout180.xml"/><Relationship Id="rId10" Type="http://schemas.openxmlformats.org/officeDocument/2006/relationships/slideLayout" Target="../slideLayouts/slideLayout175.xml"/><Relationship Id="rId19" Type="http://schemas.openxmlformats.org/officeDocument/2006/relationships/theme" Target="../theme/theme10.xml"/><Relationship Id="rId4" Type="http://schemas.openxmlformats.org/officeDocument/2006/relationships/slideLayout" Target="../slideLayouts/slideLayout169.xml"/><Relationship Id="rId9" Type="http://schemas.openxmlformats.org/officeDocument/2006/relationships/slideLayout" Target="../slideLayouts/slideLayout174.xml"/><Relationship Id="rId14" Type="http://schemas.openxmlformats.org/officeDocument/2006/relationships/slideLayout" Target="../slideLayouts/slideLayout17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91.xml"/><Relationship Id="rId13" Type="http://schemas.openxmlformats.org/officeDocument/2006/relationships/theme" Target="../theme/theme11.xml"/><Relationship Id="rId3" Type="http://schemas.openxmlformats.org/officeDocument/2006/relationships/slideLayout" Target="../slideLayouts/slideLayout186.xml"/><Relationship Id="rId7" Type="http://schemas.openxmlformats.org/officeDocument/2006/relationships/slideLayout" Target="../slideLayouts/slideLayout190.xml"/><Relationship Id="rId12" Type="http://schemas.openxmlformats.org/officeDocument/2006/relationships/slideLayout" Target="../slideLayouts/slideLayout195.xml"/><Relationship Id="rId2" Type="http://schemas.openxmlformats.org/officeDocument/2006/relationships/slideLayout" Target="../slideLayouts/slideLayout185.xml"/><Relationship Id="rId1" Type="http://schemas.openxmlformats.org/officeDocument/2006/relationships/slideLayout" Target="../slideLayouts/slideLayout184.xml"/><Relationship Id="rId6" Type="http://schemas.openxmlformats.org/officeDocument/2006/relationships/slideLayout" Target="../slideLayouts/slideLayout189.xml"/><Relationship Id="rId11" Type="http://schemas.openxmlformats.org/officeDocument/2006/relationships/slideLayout" Target="../slideLayouts/slideLayout194.xml"/><Relationship Id="rId5" Type="http://schemas.openxmlformats.org/officeDocument/2006/relationships/slideLayout" Target="../slideLayouts/slideLayout188.xml"/><Relationship Id="rId10" Type="http://schemas.openxmlformats.org/officeDocument/2006/relationships/slideLayout" Target="../slideLayouts/slideLayout193.xml"/><Relationship Id="rId4" Type="http://schemas.openxmlformats.org/officeDocument/2006/relationships/slideLayout" Target="../slideLayouts/slideLayout187.xml"/><Relationship Id="rId9" Type="http://schemas.openxmlformats.org/officeDocument/2006/relationships/slideLayout" Target="../slideLayouts/slideLayout192.xml"/><Relationship Id="rId14" Type="http://schemas.openxmlformats.org/officeDocument/2006/relationships/image" Target="../media/image4.jpeg"/></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203.xml"/><Relationship Id="rId13" Type="http://schemas.openxmlformats.org/officeDocument/2006/relationships/slideLayout" Target="../slideLayouts/slideLayout208.xml"/><Relationship Id="rId18" Type="http://schemas.openxmlformats.org/officeDocument/2006/relationships/slideLayout" Target="../slideLayouts/slideLayout213.xml"/><Relationship Id="rId3" Type="http://schemas.openxmlformats.org/officeDocument/2006/relationships/slideLayout" Target="../slideLayouts/slideLayout198.xml"/><Relationship Id="rId7" Type="http://schemas.openxmlformats.org/officeDocument/2006/relationships/slideLayout" Target="../slideLayouts/slideLayout202.xml"/><Relationship Id="rId12" Type="http://schemas.openxmlformats.org/officeDocument/2006/relationships/slideLayout" Target="../slideLayouts/slideLayout207.xml"/><Relationship Id="rId17" Type="http://schemas.openxmlformats.org/officeDocument/2006/relationships/slideLayout" Target="../slideLayouts/slideLayout212.xml"/><Relationship Id="rId2" Type="http://schemas.openxmlformats.org/officeDocument/2006/relationships/slideLayout" Target="../slideLayouts/slideLayout197.xml"/><Relationship Id="rId16" Type="http://schemas.openxmlformats.org/officeDocument/2006/relationships/slideLayout" Target="../slideLayouts/slideLayout211.xml"/><Relationship Id="rId20" Type="http://schemas.openxmlformats.org/officeDocument/2006/relationships/image" Target="../media/image5.png"/><Relationship Id="rId1" Type="http://schemas.openxmlformats.org/officeDocument/2006/relationships/slideLayout" Target="../slideLayouts/slideLayout196.xml"/><Relationship Id="rId6" Type="http://schemas.openxmlformats.org/officeDocument/2006/relationships/slideLayout" Target="../slideLayouts/slideLayout201.xml"/><Relationship Id="rId11" Type="http://schemas.openxmlformats.org/officeDocument/2006/relationships/slideLayout" Target="../slideLayouts/slideLayout206.xml"/><Relationship Id="rId5" Type="http://schemas.openxmlformats.org/officeDocument/2006/relationships/slideLayout" Target="../slideLayouts/slideLayout200.xml"/><Relationship Id="rId15" Type="http://schemas.openxmlformats.org/officeDocument/2006/relationships/slideLayout" Target="../slideLayouts/slideLayout210.xml"/><Relationship Id="rId10" Type="http://schemas.openxmlformats.org/officeDocument/2006/relationships/slideLayout" Target="../slideLayouts/slideLayout205.xml"/><Relationship Id="rId19" Type="http://schemas.openxmlformats.org/officeDocument/2006/relationships/theme" Target="../theme/theme12.xml"/><Relationship Id="rId4" Type="http://schemas.openxmlformats.org/officeDocument/2006/relationships/slideLayout" Target="../slideLayouts/slideLayout199.xml"/><Relationship Id="rId9" Type="http://schemas.openxmlformats.org/officeDocument/2006/relationships/slideLayout" Target="../slideLayouts/slideLayout204.xml"/><Relationship Id="rId14" Type="http://schemas.openxmlformats.org/officeDocument/2006/relationships/slideLayout" Target="../slideLayouts/slideLayout209.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221.xml"/><Relationship Id="rId13" Type="http://schemas.openxmlformats.org/officeDocument/2006/relationships/slideLayout" Target="../slideLayouts/slideLayout226.xml"/><Relationship Id="rId18" Type="http://schemas.openxmlformats.org/officeDocument/2006/relationships/slideLayout" Target="../slideLayouts/slideLayout231.xml"/><Relationship Id="rId3" Type="http://schemas.openxmlformats.org/officeDocument/2006/relationships/slideLayout" Target="../slideLayouts/slideLayout216.xml"/><Relationship Id="rId7" Type="http://schemas.openxmlformats.org/officeDocument/2006/relationships/slideLayout" Target="../slideLayouts/slideLayout220.xml"/><Relationship Id="rId12" Type="http://schemas.openxmlformats.org/officeDocument/2006/relationships/slideLayout" Target="../slideLayouts/slideLayout225.xml"/><Relationship Id="rId17" Type="http://schemas.openxmlformats.org/officeDocument/2006/relationships/slideLayout" Target="../slideLayouts/slideLayout230.xml"/><Relationship Id="rId2" Type="http://schemas.openxmlformats.org/officeDocument/2006/relationships/slideLayout" Target="../slideLayouts/slideLayout215.xml"/><Relationship Id="rId16" Type="http://schemas.openxmlformats.org/officeDocument/2006/relationships/slideLayout" Target="../slideLayouts/slideLayout229.xml"/><Relationship Id="rId20" Type="http://schemas.openxmlformats.org/officeDocument/2006/relationships/image" Target="../media/image3.png"/><Relationship Id="rId1" Type="http://schemas.openxmlformats.org/officeDocument/2006/relationships/slideLayout" Target="../slideLayouts/slideLayout214.xml"/><Relationship Id="rId6" Type="http://schemas.openxmlformats.org/officeDocument/2006/relationships/slideLayout" Target="../slideLayouts/slideLayout219.xml"/><Relationship Id="rId11" Type="http://schemas.openxmlformats.org/officeDocument/2006/relationships/slideLayout" Target="../slideLayouts/slideLayout224.xml"/><Relationship Id="rId5" Type="http://schemas.openxmlformats.org/officeDocument/2006/relationships/slideLayout" Target="../slideLayouts/slideLayout218.xml"/><Relationship Id="rId15" Type="http://schemas.openxmlformats.org/officeDocument/2006/relationships/slideLayout" Target="../slideLayouts/slideLayout228.xml"/><Relationship Id="rId10" Type="http://schemas.openxmlformats.org/officeDocument/2006/relationships/slideLayout" Target="../slideLayouts/slideLayout223.xml"/><Relationship Id="rId19" Type="http://schemas.openxmlformats.org/officeDocument/2006/relationships/theme" Target="../theme/theme13.xml"/><Relationship Id="rId4" Type="http://schemas.openxmlformats.org/officeDocument/2006/relationships/slideLayout" Target="../slideLayouts/slideLayout217.xml"/><Relationship Id="rId9" Type="http://schemas.openxmlformats.org/officeDocument/2006/relationships/slideLayout" Target="../slideLayouts/slideLayout222.xml"/><Relationship Id="rId14" Type="http://schemas.openxmlformats.org/officeDocument/2006/relationships/slideLayout" Target="../slideLayouts/slideLayout227.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239.xml"/><Relationship Id="rId13" Type="http://schemas.openxmlformats.org/officeDocument/2006/relationships/slideLayout" Target="../slideLayouts/slideLayout244.xml"/><Relationship Id="rId3" Type="http://schemas.openxmlformats.org/officeDocument/2006/relationships/slideLayout" Target="../slideLayouts/slideLayout234.xml"/><Relationship Id="rId7" Type="http://schemas.openxmlformats.org/officeDocument/2006/relationships/slideLayout" Target="../slideLayouts/slideLayout238.xml"/><Relationship Id="rId12" Type="http://schemas.openxmlformats.org/officeDocument/2006/relationships/slideLayout" Target="../slideLayouts/slideLayout243.xml"/><Relationship Id="rId2" Type="http://schemas.openxmlformats.org/officeDocument/2006/relationships/slideLayout" Target="../slideLayouts/slideLayout233.xml"/><Relationship Id="rId16" Type="http://schemas.openxmlformats.org/officeDocument/2006/relationships/image" Target="../media/image6.jpeg"/><Relationship Id="rId1" Type="http://schemas.openxmlformats.org/officeDocument/2006/relationships/slideLayout" Target="../slideLayouts/slideLayout232.xml"/><Relationship Id="rId6" Type="http://schemas.openxmlformats.org/officeDocument/2006/relationships/slideLayout" Target="../slideLayouts/slideLayout237.xml"/><Relationship Id="rId11" Type="http://schemas.openxmlformats.org/officeDocument/2006/relationships/slideLayout" Target="../slideLayouts/slideLayout242.xml"/><Relationship Id="rId5" Type="http://schemas.openxmlformats.org/officeDocument/2006/relationships/slideLayout" Target="../slideLayouts/slideLayout236.xml"/><Relationship Id="rId15" Type="http://schemas.openxmlformats.org/officeDocument/2006/relationships/theme" Target="../theme/theme14.xml"/><Relationship Id="rId10" Type="http://schemas.openxmlformats.org/officeDocument/2006/relationships/slideLayout" Target="../slideLayouts/slideLayout241.xml"/><Relationship Id="rId4" Type="http://schemas.openxmlformats.org/officeDocument/2006/relationships/slideLayout" Target="../slideLayouts/slideLayout235.xml"/><Relationship Id="rId9" Type="http://schemas.openxmlformats.org/officeDocument/2006/relationships/slideLayout" Target="../slideLayouts/slideLayout240.xml"/><Relationship Id="rId14" Type="http://schemas.openxmlformats.org/officeDocument/2006/relationships/slideLayout" Target="../slideLayouts/slideLayout245.xml"/></Relationships>
</file>

<file path=ppt/slideMasters/_rels/slideMaster15.xml.rels><?xml version="1.0" encoding="UTF-8" standalone="yes"?>
<Relationships xmlns="http://schemas.openxmlformats.org/package/2006/relationships"><Relationship Id="rId8" Type="http://schemas.openxmlformats.org/officeDocument/2006/relationships/theme" Target="../theme/theme15.xml"/><Relationship Id="rId3" Type="http://schemas.openxmlformats.org/officeDocument/2006/relationships/slideLayout" Target="../slideLayouts/slideLayout248.xml"/><Relationship Id="rId7" Type="http://schemas.openxmlformats.org/officeDocument/2006/relationships/slideLayout" Target="../slideLayouts/slideLayout252.xml"/><Relationship Id="rId2" Type="http://schemas.openxmlformats.org/officeDocument/2006/relationships/slideLayout" Target="../slideLayouts/slideLayout247.xml"/><Relationship Id="rId1" Type="http://schemas.openxmlformats.org/officeDocument/2006/relationships/slideLayout" Target="../slideLayouts/slideLayout246.xml"/><Relationship Id="rId6" Type="http://schemas.openxmlformats.org/officeDocument/2006/relationships/slideLayout" Target="../slideLayouts/slideLayout251.xml"/><Relationship Id="rId5" Type="http://schemas.openxmlformats.org/officeDocument/2006/relationships/slideLayout" Target="../slideLayouts/slideLayout250.xml"/><Relationship Id="rId4" Type="http://schemas.openxmlformats.org/officeDocument/2006/relationships/slideLayout" Target="../slideLayouts/slideLayout249.xml"/><Relationship Id="rId9" Type="http://schemas.openxmlformats.org/officeDocument/2006/relationships/image" Target="../media/image6.jpeg"/></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260.xml"/><Relationship Id="rId13" Type="http://schemas.openxmlformats.org/officeDocument/2006/relationships/slideLayout" Target="../slideLayouts/slideLayout265.xml"/><Relationship Id="rId18" Type="http://schemas.openxmlformats.org/officeDocument/2006/relationships/slideLayout" Target="../slideLayouts/slideLayout270.xml"/><Relationship Id="rId3" Type="http://schemas.openxmlformats.org/officeDocument/2006/relationships/slideLayout" Target="../slideLayouts/slideLayout255.xml"/><Relationship Id="rId7" Type="http://schemas.openxmlformats.org/officeDocument/2006/relationships/slideLayout" Target="../slideLayouts/slideLayout259.xml"/><Relationship Id="rId12" Type="http://schemas.openxmlformats.org/officeDocument/2006/relationships/slideLayout" Target="../slideLayouts/slideLayout264.xml"/><Relationship Id="rId17" Type="http://schemas.openxmlformats.org/officeDocument/2006/relationships/slideLayout" Target="../slideLayouts/slideLayout269.xml"/><Relationship Id="rId2" Type="http://schemas.openxmlformats.org/officeDocument/2006/relationships/slideLayout" Target="../slideLayouts/slideLayout254.xml"/><Relationship Id="rId16" Type="http://schemas.openxmlformats.org/officeDocument/2006/relationships/slideLayout" Target="../slideLayouts/slideLayout268.xml"/><Relationship Id="rId20" Type="http://schemas.openxmlformats.org/officeDocument/2006/relationships/image" Target="../media/image5.png"/><Relationship Id="rId1" Type="http://schemas.openxmlformats.org/officeDocument/2006/relationships/slideLayout" Target="../slideLayouts/slideLayout253.xml"/><Relationship Id="rId6" Type="http://schemas.openxmlformats.org/officeDocument/2006/relationships/slideLayout" Target="../slideLayouts/slideLayout258.xml"/><Relationship Id="rId11" Type="http://schemas.openxmlformats.org/officeDocument/2006/relationships/slideLayout" Target="../slideLayouts/slideLayout263.xml"/><Relationship Id="rId5" Type="http://schemas.openxmlformats.org/officeDocument/2006/relationships/slideLayout" Target="../slideLayouts/slideLayout257.xml"/><Relationship Id="rId15" Type="http://schemas.openxmlformats.org/officeDocument/2006/relationships/slideLayout" Target="../slideLayouts/slideLayout267.xml"/><Relationship Id="rId10" Type="http://schemas.openxmlformats.org/officeDocument/2006/relationships/slideLayout" Target="../slideLayouts/slideLayout262.xml"/><Relationship Id="rId19" Type="http://schemas.openxmlformats.org/officeDocument/2006/relationships/theme" Target="../theme/theme16.xml"/><Relationship Id="rId4" Type="http://schemas.openxmlformats.org/officeDocument/2006/relationships/slideLayout" Target="../slideLayouts/slideLayout256.xml"/><Relationship Id="rId9" Type="http://schemas.openxmlformats.org/officeDocument/2006/relationships/slideLayout" Target="../slideLayouts/slideLayout261.xml"/><Relationship Id="rId14" Type="http://schemas.openxmlformats.org/officeDocument/2006/relationships/slideLayout" Target="../slideLayouts/slideLayout26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slideLayout" Target="../slideLayouts/slideLayout31.xml"/><Relationship Id="rId26" Type="http://schemas.openxmlformats.org/officeDocument/2006/relationships/slideLayout" Target="../slideLayouts/slideLayout39.xml"/><Relationship Id="rId3" Type="http://schemas.openxmlformats.org/officeDocument/2006/relationships/slideLayout" Target="../slideLayouts/slideLayout16.xml"/><Relationship Id="rId21" Type="http://schemas.openxmlformats.org/officeDocument/2006/relationships/slideLayout" Target="../slideLayouts/slideLayout34.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5" Type="http://schemas.openxmlformats.org/officeDocument/2006/relationships/slideLayout" Target="../slideLayouts/slideLayout38.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20" Type="http://schemas.openxmlformats.org/officeDocument/2006/relationships/slideLayout" Target="../slideLayouts/slideLayout33.xml"/><Relationship Id="rId29" Type="http://schemas.openxmlformats.org/officeDocument/2006/relationships/image" Target="../media/image2.png"/><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24" Type="http://schemas.openxmlformats.org/officeDocument/2006/relationships/slideLayout" Target="../slideLayouts/slideLayout37.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23" Type="http://schemas.openxmlformats.org/officeDocument/2006/relationships/slideLayout" Target="../slideLayouts/slideLayout36.xml"/><Relationship Id="rId28" Type="http://schemas.openxmlformats.org/officeDocument/2006/relationships/theme" Target="../theme/theme2.xml"/><Relationship Id="rId10" Type="http://schemas.openxmlformats.org/officeDocument/2006/relationships/slideLayout" Target="../slideLayouts/slideLayout23.xml"/><Relationship Id="rId19" Type="http://schemas.openxmlformats.org/officeDocument/2006/relationships/slideLayout" Target="../slideLayouts/slideLayout32.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 Id="rId22" Type="http://schemas.openxmlformats.org/officeDocument/2006/relationships/slideLayout" Target="../slideLayouts/slideLayout35.xml"/><Relationship Id="rId27" Type="http://schemas.openxmlformats.org/officeDocument/2006/relationships/slideLayout" Target="../slideLayouts/slideLayout4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18" Type="http://schemas.openxmlformats.org/officeDocument/2006/relationships/slideLayout" Target="../slideLayouts/slideLayout5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17" Type="http://schemas.openxmlformats.org/officeDocument/2006/relationships/slideLayout" Target="../slideLayouts/slideLayout57.xml"/><Relationship Id="rId2" Type="http://schemas.openxmlformats.org/officeDocument/2006/relationships/slideLayout" Target="../slideLayouts/slideLayout42.xml"/><Relationship Id="rId16" Type="http://schemas.openxmlformats.org/officeDocument/2006/relationships/slideLayout" Target="../slideLayouts/slideLayout56.xml"/><Relationship Id="rId20" Type="http://schemas.openxmlformats.org/officeDocument/2006/relationships/image" Target="../media/image3.png"/><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5" Type="http://schemas.openxmlformats.org/officeDocument/2006/relationships/slideLayout" Target="../slideLayouts/slideLayout55.xml"/><Relationship Id="rId10" Type="http://schemas.openxmlformats.org/officeDocument/2006/relationships/slideLayout" Target="../slideLayouts/slideLayout50.xml"/><Relationship Id="rId19" Type="http://schemas.openxmlformats.org/officeDocument/2006/relationships/theme" Target="../theme/theme3.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Layout" Target="../slideLayouts/slideLayout5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slideLayout" Target="../slideLayouts/slideLayout71.xml"/><Relationship Id="rId18" Type="http://schemas.openxmlformats.org/officeDocument/2006/relationships/slideLayout" Target="../slideLayouts/slideLayout7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17" Type="http://schemas.openxmlformats.org/officeDocument/2006/relationships/slideLayout" Target="../slideLayouts/slideLayout75.xml"/><Relationship Id="rId2" Type="http://schemas.openxmlformats.org/officeDocument/2006/relationships/slideLayout" Target="../slideLayouts/slideLayout60.xml"/><Relationship Id="rId16" Type="http://schemas.openxmlformats.org/officeDocument/2006/relationships/slideLayout" Target="../slideLayouts/slideLayout74.xml"/><Relationship Id="rId20" Type="http://schemas.openxmlformats.org/officeDocument/2006/relationships/image" Target="../media/image3.png"/><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5" Type="http://schemas.openxmlformats.org/officeDocument/2006/relationships/slideLayout" Target="../slideLayouts/slideLayout73.xml"/><Relationship Id="rId10" Type="http://schemas.openxmlformats.org/officeDocument/2006/relationships/slideLayout" Target="../slideLayouts/slideLayout68.xml"/><Relationship Id="rId19" Type="http://schemas.openxmlformats.org/officeDocument/2006/relationships/theme" Target="../theme/theme4.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slideLayout" Target="../slideLayouts/slideLayout7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4.xml"/><Relationship Id="rId13" Type="http://schemas.openxmlformats.org/officeDocument/2006/relationships/slideLayout" Target="../slideLayouts/slideLayout89.xml"/><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slideLayout" Target="../slideLayouts/slideLayout88.xml"/><Relationship Id="rId2" Type="http://schemas.openxmlformats.org/officeDocument/2006/relationships/slideLayout" Target="../slideLayouts/slideLayout78.xml"/><Relationship Id="rId16" Type="http://schemas.openxmlformats.org/officeDocument/2006/relationships/image" Target="../media/image1.png"/><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5" Type="http://schemas.openxmlformats.org/officeDocument/2006/relationships/theme" Target="../theme/theme5.xml"/><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 Id="rId14" Type="http://schemas.openxmlformats.org/officeDocument/2006/relationships/slideLayout" Target="../slideLayouts/slideLayout9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slideLayout" Target="../slideLayouts/slideLayout103.xml"/><Relationship Id="rId18" Type="http://schemas.openxmlformats.org/officeDocument/2006/relationships/slideLayout" Target="../slideLayouts/slideLayout108.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slideLayout" Target="../slideLayouts/slideLayout102.xml"/><Relationship Id="rId17" Type="http://schemas.openxmlformats.org/officeDocument/2006/relationships/slideLayout" Target="../slideLayouts/slideLayout107.xml"/><Relationship Id="rId2" Type="http://schemas.openxmlformats.org/officeDocument/2006/relationships/slideLayout" Target="../slideLayouts/slideLayout92.xml"/><Relationship Id="rId16" Type="http://schemas.openxmlformats.org/officeDocument/2006/relationships/slideLayout" Target="../slideLayouts/slideLayout106.xml"/><Relationship Id="rId20" Type="http://schemas.openxmlformats.org/officeDocument/2006/relationships/image" Target="../media/image3.png"/><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5" Type="http://schemas.openxmlformats.org/officeDocument/2006/relationships/slideLayout" Target="../slideLayouts/slideLayout105.xml"/><Relationship Id="rId10" Type="http://schemas.openxmlformats.org/officeDocument/2006/relationships/slideLayout" Target="../slideLayouts/slideLayout100.xml"/><Relationship Id="rId19" Type="http://schemas.openxmlformats.org/officeDocument/2006/relationships/theme" Target="../theme/theme6.xml"/><Relationship Id="rId4" Type="http://schemas.openxmlformats.org/officeDocument/2006/relationships/slideLayout" Target="../slideLayouts/slideLayout94.xml"/><Relationship Id="rId9" Type="http://schemas.openxmlformats.org/officeDocument/2006/relationships/slideLayout" Target="../slideLayouts/slideLayout99.xml"/><Relationship Id="rId14" Type="http://schemas.openxmlformats.org/officeDocument/2006/relationships/slideLayout" Target="../slideLayouts/slideLayout10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16.xml"/><Relationship Id="rId13" Type="http://schemas.openxmlformats.org/officeDocument/2006/relationships/slideLayout" Target="../slideLayouts/slideLayout121.xml"/><Relationship Id="rId18" Type="http://schemas.openxmlformats.org/officeDocument/2006/relationships/slideLayout" Target="../slideLayouts/slideLayout126.xml"/><Relationship Id="rId3" Type="http://schemas.openxmlformats.org/officeDocument/2006/relationships/slideLayout" Target="../slideLayouts/slideLayout111.xml"/><Relationship Id="rId21" Type="http://schemas.openxmlformats.org/officeDocument/2006/relationships/image" Target="../media/image3.png"/><Relationship Id="rId7" Type="http://schemas.openxmlformats.org/officeDocument/2006/relationships/slideLayout" Target="../slideLayouts/slideLayout115.xml"/><Relationship Id="rId12" Type="http://schemas.openxmlformats.org/officeDocument/2006/relationships/slideLayout" Target="../slideLayouts/slideLayout120.xml"/><Relationship Id="rId17" Type="http://schemas.openxmlformats.org/officeDocument/2006/relationships/slideLayout" Target="../slideLayouts/slideLayout125.xml"/><Relationship Id="rId2" Type="http://schemas.openxmlformats.org/officeDocument/2006/relationships/slideLayout" Target="../slideLayouts/slideLayout110.xml"/><Relationship Id="rId16" Type="http://schemas.openxmlformats.org/officeDocument/2006/relationships/slideLayout" Target="../slideLayouts/slideLayout124.xml"/><Relationship Id="rId20" Type="http://schemas.openxmlformats.org/officeDocument/2006/relationships/theme" Target="../theme/theme7.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5" Type="http://schemas.openxmlformats.org/officeDocument/2006/relationships/slideLayout" Target="../slideLayouts/slideLayout113.xml"/><Relationship Id="rId15" Type="http://schemas.openxmlformats.org/officeDocument/2006/relationships/slideLayout" Target="../slideLayouts/slideLayout123.xml"/><Relationship Id="rId10" Type="http://schemas.openxmlformats.org/officeDocument/2006/relationships/slideLayout" Target="../slideLayouts/slideLayout118.xml"/><Relationship Id="rId19" Type="http://schemas.openxmlformats.org/officeDocument/2006/relationships/slideLayout" Target="../slideLayouts/slideLayout127.xml"/><Relationship Id="rId4" Type="http://schemas.openxmlformats.org/officeDocument/2006/relationships/slideLayout" Target="../slideLayouts/slideLayout112.xml"/><Relationship Id="rId9" Type="http://schemas.openxmlformats.org/officeDocument/2006/relationships/slideLayout" Target="../slideLayouts/slideLayout117.xml"/><Relationship Id="rId14" Type="http://schemas.openxmlformats.org/officeDocument/2006/relationships/slideLayout" Target="../slideLayouts/slideLayout122.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35.xml"/><Relationship Id="rId13" Type="http://schemas.openxmlformats.org/officeDocument/2006/relationships/slideLayout" Target="../slideLayouts/slideLayout140.xml"/><Relationship Id="rId18" Type="http://schemas.openxmlformats.org/officeDocument/2006/relationships/slideLayout" Target="../slideLayouts/slideLayout145.xml"/><Relationship Id="rId3" Type="http://schemas.openxmlformats.org/officeDocument/2006/relationships/slideLayout" Target="../slideLayouts/slideLayout130.xml"/><Relationship Id="rId7" Type="http://schemas.openxmlformats.org/officeDocument/2006/relationships/slideLayout" Target="../slideLayouts/slideLayout134.xml"/><Relationship Id="rId12" Type="http://schemas.openxmlformats.org/officeDocument/2006/relationships/slideLayout" Target="../slideLayouts/slideLayout139.xml"/><Relationship Id="rId17" Type="http://schemas.openxmlformats.org/officeDocument/2006/relationships/slideLayout" Target="../slideLayouts/slideLayout144.xml"/><Relationship Id="rId2" Type="http://schemas.openxmlformats.org/officeDocument/2006/relationships/slideLayout" Target="../slideLayouts/slideLayout129.xml"/><Relationship Id="rId16" Type="http://schemas.openxmlformats.org/officeDocument/2006/relationships/slideLayout" Target="../slideLayouts/slideLayout143.xml"/><Relationship Id="rId20" Type="http://schemas.openxmlformats.org/officeDocument/2006/relationships/image" Target="../media/image3.png"/><Relationship Id="rId1" Type="http://schemas.openxmlformats.org/officeDocument/2006/relationships/slideLayout" Target="../slideLayouts/slideLayout128.xml"/><Relationship Id="rId6" Type="http://schemas.openxmlformats.org/officeDocument/2006/relationships/slideLayout" Target="../slideLayouts/slideLayout133.xml"/><Relationship Id="rId11" Type="http://schemas.openxmlformats.org/officeDocument/2006/relationships/slideLayout" Target="../slideLayouts/slideLayout138.xml"/><Relationship Id="rId5" Type="http://schemas.openxmlformats.org/officeDocument/2006/relationships/slideLayout" Target="../slideLayouts/slideLayout132.xml"/><Relationship Id="rId15" Type="http://schemas.openxmlformats.org/officeDocument/2006/relationships/slideLayout" Target="../slideLayouts/slideLayout142.xml"/><Relationship Id="rId10" Type="http://schemas.openxmlformats.org/officeDocument/2006/relationships/slideLayout" Target="../slideLayouts/slideLayout137.xml"/><Relationship Id="rId19" Type="http://schemas.openxmlformats.org/officeDocument/2006/relationships/theme" Target="../theme/theme8.xml"/><Relationship Id="rId4" Type="http://schemas.openxmlformats.org/officeDocument/2006/relationships/slideLayout" Target="../slideLayouts/slideLayout131.xml"/><Relationship Id="rId9" Type="http://schemas.openxmlformats.org/officeDocument/2006/relationships/slideLayout" Target="../slideLayouts/slideLayout136.xml"/><Relationship Id="rId14" Type="http://schemas.openxmlformats.org/officeDocument/2006/relationships/slideLayout" Target="../slideLayouts/slideLayout14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53.xml"/><Relationship Id="rId13" Type="http://schemas.openxmlformats.org/officeDocument/2006/relationships/slideLayout" Target="../slideLayouts/slideLayout158.xml"/><Relationship Id="rId18" Type="http://schemas.openxmlformats.org/officeDocument/2006/relationships/slideLayout" Target="../slideLayouts/slideLayout163.xml"/><Relationship Id="rId3" Type="http://schemas.openxmlformats.org/officeDocument/2006/relationships/slideLayout" Target="../slideLayouts/slideLayout148.xml"/><Relationship Id="rId21" Type="http://schemas.openxmlformats.org/officeDocument/2006/relationships/theme" Target="../theme/theme9.xml"/><Relationship Id="rId7" Type="http://schemas.openxmlformats.org/officeDocument/2006/relationships/slideLayout" Target="../slideLayouts/slideLayout152.xml"/><Relationship Id="rId12" Type="http://schemas.openxmlformats.org/officeDocument/2006/relationships/slideLayout" Target="../slideLayouts/slideLayout157.xml"/><Relationship Id="rId17" Type="http://schemas.openxmlformats.org/officeDocument/2006/relationships/slideLayout" Target="../slideLayouts/slideLayout162.xml"/><Relationship Id="rId2" Type="http://schemas.openxmlformats.org/officeDocument/2006/relationships/slideLayout" Target="../slideLayouts/slideLayout147.xml"/><Relationship Id="rId16" Type="http://schemas.openxmlformats.org/officeDocument/2006/relationships/slideLayout" Target="../slideLayouts/slideLayout161.xml"/><Relationship Id="rId20" Type="http://schemas.openxmlformats.org/officeDocument/2006/relationships/slideLayout" Target="../slideLayouts/slideLayout165.xml"/><Relationship Id="rId1" Type="http://schemas.openxmlformats.org/officeDocument/2006/relationships/slideLayout" Target="../slideLayouts/slideLayout146.xml"/><Relationship Id="rId6" Type="http://schemas.openxmlformats.org/officeDocument/2006/relationships/slideLayout" Target="../slideLayouts/slideLayout151.xml"/><Relationship Id="rId11" Type="http://schemas.openxmlformats.org/officeDocument/2006/relationships/slideLayout" Target="../slideLayouts/slideLayout156.xml"/><Relationship Id="rId5" Type="http://schemas.openxmlformats.org/officeDocument/2006/relationships/slideLayout" Target="../slideLayouts/slideLayout150.xml"/><Relationship Id="rId15" Type="http://schemas.openxmlformats.org/officeDocument/2006/relationships/slideLayout" Target="../slideLayouts/slideLayout160.xml"/><Relationship Id="rId10" Type="http://schemas.openxmlformats.org/officeDocument/2006/relationships/slideLayout" Target="../slideLayouts/slideLayout155.xml"/><Relationship Id="rId19" Type="http://schemas.openxmlformats.org/officeDocument/2006/relationships/slideLayout" Target="../slideLayouts/slideLayout164.xml"/><Relationship Id="rId4" Type="http://schemas.openxmlformats.org/officeDocument/2006/relationships/slideLayout" Target="../slideLayouts/slideLayout149.xml"/><Relationship Id="rId9" Type="http://schemas.openxmlformats.org/officeDocument/2006/relationships/slideLayout" Target="../slideLayouts/slideLayout154.xml"/><Relationship Id="rId14" Type="http://schemas.openxmlformats.org/officeDocument/2006/relationships/slideLayout" Target="../slideLayouts/slideLayout159.xml"/><Relationship Id="rId22"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8202" y="1825624"/>
            <a:ext cx="10515600" cy="4351339"/>
          </a:xfrm>
          <a:prstGeom prst="rect">
            <a:avLst/>
          </a:prstGeom>
        </p:spPr>
        <p:txBody>
          <a:bodyPr vert="horz" lIns="83689" tIns="42001" rIns="83689" bIns="42001"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itle Placeholder 10"/>
          <p:cNvSpPr>
            <a:spLocks noGrp="1"/>
          </p:cNvSpPr>
          <p:nvPr>
            <p:ph type="title"/>
          </p:nvPr>
        </p:nvSpPr>
        <p:spPr>
          <a:xfrm>
            <a:off x="838578" y="365127"/>
            <a:ext cx="10515163" cy="1325563"/>
          </a:xfrm>
          <a:prstGeom prst="rect">
            <a:avLst/>
          </a:prstGeom>
        </p:spPr>
        <p:txBody>
          <a:bodyPr vert="horz" lIns="83689" tIns="42001" rIns="83689" bIns="42001" rtlCol="0" anchor="ctr">
            <a:normAutofit/>
          </a:bodyPr>
          <a:lstStyle/>
          <a:p>
            <a:r>
              <a:rPr lang="en-US" dirty="0"/>
              <a:t>Click to edit Master title style</a:t>
            </a:r>
          </a:p>
        </p:txBody>
      </p:sp>
      <p:sp>
        <p:nvSpPr>
          <p:cNvPr id="16" name="Rectangle 15"/>
          <p:cNvSpPr/>
          <p:nvPr userDrawn="1"/>
        </p:nvSpPr>
        <p:spPr>
          <a:xfrm>
            <a:off x="2515823" y="6677527"/>
            <a:ext cx="8797374" cy="180475"/>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lIns="41845" tIns="21001" rIns="41845" bIns="21001" rtlCol="0" anchor="ctr"/>
          <a:lstStyle/>
          <a:p>
            <a:pPr algn="ctr"/>
            <a:endParaRPr lang="en-US" sz="900" dirty="0"/>
          </a:p>
        </p:txBody>
      </p:sp>
      <p:pic>
        <p:nvPicPr>
          <p:cNvPr id="2" name="Picture 1"/>
          <p:cNvPicPr>
            <a:picLocks noChangeAspect="1"/>
          </p:cNvPicPr>
          <p:nvPr userDrawn="1"/>
        </p:nvPicPr>
        <p:blipFill>
          <a:blip r:embed="rId15" cstate="email">
            <a:extLst>
              <a:ext uri="{28A0092B-C50C-407E-A947-70E740481C1C}">
                <a14:useLocalDpi xmlns:a14="http://schemas.microsoft.com/office/drawing/2010/main"/>
              </a:ext>
            </a:extLst>
          </a:blip>
          <a:stretch>
            <a:fillRect/>
          </a:stretch>
        </p:blipFill>
        <p:spPr>
          <a:xfrm>
            <a:off x="838067" y="6199770"/>
            <a:ext cx="1384236" cy="645232"/>
          </a:xfrm>
          <a:prstGeom prst="rect">
            <a:avLst/>
          </a:prstGeom>
        </p:spPr>
      </p:pic>
    </p:spTree>
    <p:extLst>
      <p:ext uri="{BB962C8B-B14F-4D97-AF65-F5344CB8AC3E}">
        <p14:creationId xmlns:p14="http://schemas.microsoft.com/office/powerpoint/2010/main" val="58258342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hdr="0" ftr="0" dt="0"/>
  <p:txStyles>
    <p:titleStyle>
      <a:lvl1pPr algn="l" defTabSz="839465"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09922" indent="-209922" algn="l" defTabSz="839465"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29594" indent="-209922" algn="l" defTabSz="839465"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049315" indent="-209922" algn="l" defTabSz="839465"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469004" indent="-209922" algn="l" defTabSz="839465" rtl="0" eaLnBrk="1" latinLnBrk="0" hangingPunct="1">
        <a:lnSpc>
          <a:spcPct val="90000"/>
        </a:lnSpc>
        <a:spcBef>
          <a:spcPts val="500"/>
        </a:spcBef>
        <a:buFont typeface="Arial" panose="020B0604020202020204" pitchFamily="34" charset="0"/>
        <a:buChar char="•"/>
        <a:defRPr sz="1850" kern="1200">
          <a:solidFill>
            <a:schemeClr val="tx1"/>
          </a:solidFill>
          <a:latin typeface="+mn-lt"/>
          <a:ea typeface="+mn-ea"/>
          <a:cs typeface="+mn-cs"/>
        </a:defRPr>
      </a:lvl4pPr>
      <a:lvl5pPr marL="1888700" indent="-209922" algn="l" defTabSz="839465" rtl="0" eaLnBrk="1" latinLnBrk="0" hangingPunct="1">
        <a:lnSpc>
          <a:spcPct val="90000"/>
        </a:lnSpc>
        <a:spcBef>
          <a:spcPts val="500"/>
        </a:spcBef>
        <a:buFont typeface="Arial" panose="020B0604020202020204" pitchFamily="34" charset="0"/>
        <a:buChar char="•"/>
        <a:defRPr sz="1850" kern="1200">
          <a:solidFill>
            <a:schemeClr val="tx1"/>
          </a:solidFill>
          <a:latin typeface="+mn-lt"/>
          <a:ea typeface="+mn-ea"/>
          <a:cs typeface="+mn-cs"/>
        </a:defRPr>
      </a:lvl5pPr>
      <a:lvl6pPr marL="2308407" indent="-209922" algn="l" defTabSz="839465" rtl="0" eaLnBrk="1" latinLnBrk="0" hangingPunct="1">
        <a:lnSpc>
          <a:spcPct val="90000"/>
        </a:lnSpc>
        <a:spcBef>
          <a:spcPts val="500"/>
        </a:spcBef>
        <a:buFont typeface="Arial" panose="020B0604020202020204" pitchFamily="34" charset="0"/>
        <a:buChar char="•"/>
        <a:defRPr sz="1850" kern="1200">
          <a:solidFill>
            <a:schemeClr val="tx1"/>
          </a:solidFill>
          <a:latin typeface="+mn-lt"/>
          <a:ea typeface="+mn-ea"/>
          <a:cs typeface="+mn-cs"/>
        </a:defRPr>
      </a:lvl6pPr>
      <a:lvl7pPr marL="2728101" indent="-209922" algn="l" defTabSz="839465" rtl="0" eaLnBrk="1" latinLnBrk="0" hangingPunct="1">
        <a:lnSpc>
          <a:spcPct val="90000"/>
        </a:lnSpc>
        <a:spcBef>
          <a:spcPts val="500"/>
        </a:spcBef>
        <a:buFont typeface="Arial" panose="020B0604020202020204" pitchFamily="34" charset="0"/>
        <a:buChar char="•"/>
        <a:defRPr sz="1850" kern="1200">
          <a:solidFill>
            <a:schemeClr val="tx1"/>
          </a:solidFill>
          <a:latin typeface="+mn-lt"/>
          <a:ea typeface="+mn-ea"/>
          <a:cs typeface="+mn-cs"/>
        </a:defRPr>
      </a:lvl7pPr>
      <a:lvl8pPr marL="3147804" indent="-209922" algn="l" defTabSz="839465" rtl="0" eaLnBrk="1" latinLnBrk="0" hangingPunct="1">
        <a:lnSpc>
          <a:spcPct val="90000"/>
        </a:lnSpc>
        <a:spcBef>
          <a:spcPts val="500"/>
        </a:spcBef>
        <a:buFont typeface="Arial" panose="020B0604020202020204" pitchFamily="34" charset="0"/>
        <a:buChar char="•"/>
        <a:defRPr sz="1850" kern="1200">
          <a:solidFill>
            <a:schemeClr val="tx1"/>
          </a:solidFill>
          <a:latin typeface="+mn-lt"/>
          <a:ea typeface="+mn-ea"/>
          <a:cs typeface="+mn-cs"/>
        </a:defRPr>
      </a:lvl8pPr>
      <a:lvl9pPr marL="3567518" indent="-209922" algn="l" defTabSz="839465" rtl="0" eaLnBrk="1" latinLnBrk="0" hangingPunct="1">
        <a:lnSpc>
          <a:spcPct val="90000"/>
        </a:lnSpc>
        <a:spcBef>
          <a:spcPts val="500"/>
        </a:spcBef>
        <a:buFont typeface="Arial" panose="020B0604020202020204" pitchFamily="34" charset="0"/>
        <a:buChar char="•"/>
        <a:defRPr sz="1850" kern="1200">
          <a:solidFill>
            <a:schemeClr val="tx1"/>
          </a:solidFill>
          <a:latin typeface="+mn-lt"/>
          <a:ea typeface="+mn-ea"/>
          <a:cs typeface="+mn-cs"/>
        </a:defRPr>
      </a:lvl9pPr>
    </p:bodyStyle>
    <p:otherStyle>
      <a:defPPr>
        <a:defRPr lang="en-US"/>
      </a:defPPr>
      <a:lvl1pPr marL="0" algn="l" defTabSz="839465" rtl="0" eaLnBrk="1" latinLnBrk="0" hangingPunct="1">
        <a:defRPr sz="1850" kern="1200">
          <a:solidFill>
            <a:schemeClr val="tx1"/>
          </a:solidFill>
          <a:latin typeface="+mn-lt"/>
          <a:ea typeface="+mn-ea"/>
          <a:cs typeface="+mn-cs"/>
        </a:defRPr>
      </a:lvl1pPr>
      <a:lvl2pPr marL="419760" algn="l" defTabSz="839465" rtl="0" eaLnBrk="1" latinLnBrk="0" hangingPunct="1">
        <a:defRPr sz="1850" kern="1200">
          <a:solidFill>
            <a:schemeClr val="tx1"/>
          </a:solidFill>
          <a:latin typeface="+mn-lt"/>
          <a:ea typeface="+mn-ea"/>
          <a:cs typeface="+mn-cs"/>
        </a:defRPr>
      </a:lvl2pPr>
      <a:lvl3pPr marL="839465" algn="l" defTabSz="839465" rtl="0" eaLnBrk="1" latinLnBrk="0" hangingPunct="1">
        <a:defRPr sz="1850" kern="1200">
          <a:solidFill>
            <a:schemeClr val="tx1"/>
          </a:solidFill>
          <a:latin typeface="+mn-lt"/>
          <a:ea typeface="+mn-ea"/>
          <a:cs typeface="+mn-cs"/>
        </a:defRPr>
      </a:lvl3pPr>
      <a:lvl4pPr marL="1259155" algn="l" defTabSz="839465" rtl="0" eaLnBrk="1" latinLnBrk="0" hangingPunct="1">
        <a:defRPr sz="1850" kern="1200">
          <a:solidFill>
            <a:schemeClr val="tx1"/>
          </a:solidFill>
          <a:latin typeface="+mn-lt"/>
          <a:ea typeface="+mn-ea"/>
          <a:cs typeface="+mn-cs"/>
        </a:defRPr>
      </a:lvl4pPr>
      <a:lvl5pPr marL="1678860" algn="l" defTabSz="839465" rtl="0" eaLnBrk="1" latinLnBrk="0" hangingPunct="1">
        <a:defRPr sz="1850" kern="1200">
          <a:solidFill>
            <a:schemeClr val="tx1"/>
          </a:solidFill>
          <a:latin typeface="+mn-lt"/>
          <a:ea typeface="+mn-ea"/>
          <a:cs typeface="+mn-cs"/>
        </a:defRPr>
      </a:lvl5pPr>
      <a:lvl6pPr marL="2098561" algn="l" defTabSz="839465" rtl="0" eaLnBrk="1" latinLnBrk="0" hangingPunct="1">
        <a:defRPr sz="1850" kern="1200">
          <a:solidFill>
            <a:schemeClr val="tx1"/>
          </a:solidFill>
          <a:latin typeface="+mn-lt"/>
          <a:ea typeface="+mn-ea"/>
          <a:cs typeface="+mn-cs"/>
        </a:defRPr>
      </a:lvl6pPr>
      <a:lvl7pPr marL="2518255" algn="l" defTabSz="839465" rtl="0" eaLnBrk="1" latinLnBrk="0" hangingPunct="1">
        <a:defRPr sz="1850" kern="1200">
          <a:solidFill>
            <a:schemeClr val="tx1"/>
          </a:solidFill>
          <a:latin typeface="+mn-lt"/>
          <a:ea typeface="+mn-ea"/>
          <a:cs typeface="+mn-cs"/>
        </a:defRPr>
      </a:lvl7pPr>
      <a:lvl8pPr marL="2937945" algn="l" defTabSz="839465" rtl="0" eaLnBrk="1" latinLnBrk="0" hangingPunct="1">
        <a:defRPr sz="1850" kern="1200">
          <a:solidFill>
            <a:schemeClr val="tx1"/>
          </a:solidFill>
          <a:latin typeface="+mn-lt"/>
          <a:ea typeface="+mn-ea"/>
          <a:cs typeface="+mn-cs"/>
        </a:defRPr>
      </a:lvl8pPr>
      <a:lvl9pPr marL="3357657" algn="l" defTabSz="839465" rtl="0" eaLnBrk="1" latinLnBrk="0" hangingPunct="1">
        <a:defRPr sz="185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rgbClr val="1C3664"/>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8202"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itle Placeholder 10"/>
          <p:cNvSpPr>
            <a:spLocks noGrp="1"/>
          </p:cNvSpPr>
          <p:nvPr>
            <p:ph type="title"/>
          </p:nvPr>
        </p:nvSpPr>
        <p:spPr>
          <a:xfrm>
            <a:off x="838420" y="365126"/>
            <a:ext cx="10515163" cy="1325563"/>
          </a:xfrm>
          <a:prstGeom prst="rect">
            <a:avLst/>
          </a:prstGeom>
        </p:spPr>
        <p:txBody>
          <a:bodyPr vert="horz" lIns="91440" tIns="45720" rIns="91440" bIns="45720" rtlCol="0" anchor="ctr">
            <a:normAutofit/>
          </a:bodyPr>
          <a:lstStyle/>
          <a:p>
            <a:r>
              <a:rPr lang="en-US"/>
              <a:t>Click to edit Master title style</a:t>
            </a:r>
          </a:p>
        </p:txBody>
      </p:sp>
      <p:sp>
        <p:nvSpPr>
          <p:cNvPr id="16" name="Rectangle 15"/>
          <p:cNvSpPr/>
          <p:nvPr userDrawn="1"/>
        </p:nvSpPr>
        <p:spPr>
          <a:xfrm>
            <a:off x="2515257" y="6677527"/>
            <a:ext cx="8797374" cy="180475"/>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3989">
              <a:buClrTx/>
              <a:buFontTx/>
              <a:buNone/>
            </a:pPr>
            <a:endParaRPr lang="en-US" sz="1800" kern="1200" dirty="0">
              <a:solidFill>
                <a:srgbClr val="FFFFFF"/>
              </a:solidFill>
            </a:endParaRPr>
          </a:p>
        </p:txBody>
      </p:sp>
      <p:pic>
        <p:nvPicPr>
          <p:cNvPr id="4" name="Picture 3"/>
          <p:cNvPicPr>
            <a:picLocks noChangeAspect="1"/>
          </p:cNvPicPr>
          <p:nvPr userDrawn="1"/>
        </p:nvPicPr>
        <p:blipFill>
          <a:blip r:embed="rId20" cstate="email">
            <a:extLst>
              <a:ext uri="{28A0092B-C50C-407E-A947-70E740481C1C}">
                <a14:useLocalDpi xmlns:a14="http://schemas.microsoft.com/office/drawing/2010/main" val="0"/>
              </a:ext>
            </a:extLst>
          </a:blip>
          <a:stretch>
            <a:fillRect/>
          </a:stretch>
        </p:blipFill>
        <p:spPr>
          <a:xfrm>
            <a:off x="839145" y="6198843"/>
            <a:ext cx="1388684" cy="647699"/>
          </a:xfrm>
          <a:prstGeom prst="rect">
            <a:avLst/>
          </a:prstGeom>
        </p:spPr>
      </p:pic>
    </p:spTree>
    <p:extLst>
      <p:ext uri="{BB962C8B-B14F-4D97-AF65-F5344CB8AC3E}">
        <p14:creationId xmlns:p14="http://schemas.microsoft.com/office/powerpoint/2010/main" val="2275814460"/>
      </p:ext>
    </p:extLst>
  </p:cSld>
  <p:clrMap bg1="dk1" tx1="lt1" bg2="dk2" tx2="lt2" accent1="accent1" accent2="accent2" accent3="accent3" accent4="accent4" accent5="accent5" accent6="accent6" hlink="hlink" folHlink="folHlink"/>
  <p:sldLayoutIdLst>
    <p:sldLayoutId id="2147483861" r:id="rId1"/>
    <p:sldLayoutId id="2147483862" r:id="rId2"/>
    <p:sldLayoutId id="2147483863" r:id="rId3"/>
    <p:sldLayoutId id="2147483864" r:id="rId4"/>
    <p:sldLayoutId id="2147483865" r:id="rId5"/>
    <p:sldLayoutId id="2147483866" r:id="rId6"/>
    <p:sldLayoutId id="2147483867" r:id="rId7"/>
    <p:sldLayoutId id="2147483868" r:id="rId8"/>
    <p:sldLayoutId id="2147483869" r:id="rId9"/>
    <p:sldLayoutId id="2147483870" r:id="rId10"/>
    <p:sldLayoutId id="2147483871" r:id="rId11"/>
    <p:sldLayoutId id="2147483872" r:id="rId12"/>
    <p:sldLayoutId id="2147483873" r:id="rId13"/>
    <p:sldLayoutId id="2147483874" r:id="rId14"/>
    <p:sldLayoutId id="2147483875" r:id="rId15"/>
    <p:sldLayoutId id="2147483876" r:id="rId16"/>
    <p:sldLayoutId id="2147483877" r:id="rId17"/>
    <p:sldLayoutId id="2147483878" r:id="rId18"/>
  </p:sldLayoutIdLst>
  <p:hf hdr="0" ftr="0" dt="0"/>
  <p:txStyles>
    <p:titleStyle>
      <a:lvl1pPr algn="l" defTabSz="913944" rtl="0" eaLnBrk="1" latinLnBrk="0" hangingPunct="1">
        <a:lnSpc>
          <a:spcPct val="90000"/>
        </a:lnSpc>
        <a:spcBef>
          <a:spcPct val="0"/>
        </a:spcBef>
        <a:buNone/>
        <a:defRPr sz="4398" kern="1200">
          <a:solidFill>
            <a:schemeClr val="tx1"/>
          </a:solidFill>
          <a:latin typeface="+mj-lt"/>
          <a:ea typeface="+mj-ea"/>
          <a:cs typeface="+mj-cs"/>
        </a:defRPr>
      </a:lvl1pPr>
    </p:titleStyle>
    <p:bodyStyle>
      <a:lvl1pPr marL="228486" indent="-228486" algn="l" defTabSz="91394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458" indent="-228486" algn="l" defTabSz="91394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429" indent="-228486" algn="l" defTabSz="91394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400" indent="-228486" algn="l" defTabSz="91394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373" indent="-228486" algn="l" defTabSz="91394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3344" indent="-228486" algn="l" defTabSz="91394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0315" indent="-228486" algn="l" defTabSz="91394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7286" indent="-228486" algn="l" defTabSz="91394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4258" indent="-228486" algn="l" defTabSz="91394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3944" rtl="0" eaLnBrk="1" latinLnBrk="0" hangingPunct="1">
        <a:defRPr sz="1800" kern="1200">
          <a:solidFill>
            <a:schemeClr val="tx1"/>
          </a:solidFill>
          <a:latin typeface="+mn-lt"/>
          <a:ea typeface="+mn-ea"/>
          <a:cs typeface="+mn-cs"/>
        </a:defRPr>
      </a:lvl1pPr>
      <a:lvl2pPr marL="456973" algn="l" defTabSz="913944" rtl="0" eaLnBrk="1" latinLnBrk="0" hangingPunct="1">
        <a:defRPr sz="1800" kern="1200">
          <a:solidFill>
            <a:schemeClr val="tx1"/>
          </a:solidFill>
          <a:latin typeface="+mn-lt"/>
          <a:ea typeface="+mn-ea"/>
          <a:cs typeface="+mn-cs"/>
        </a:defRPr>
      </a:lvl2pPr>
      <a:lvl3pPr marL="913944" algn="l" defTabSz="913944" rtl="0" eaLnBrk="1" latinLnBrk="0" hangingPunct="1">
        <a:defRPr sz="1800" kern="1200">
          <a:solidFill>
            <a:schemeClr val="tx1"/>
          </a:solidFill>
          <a:latin typeface="+mn-lt"/>
          <a:ea typeface="+mn-ea"/>
          <a:cs typeface="+mn-cs"/>
        </a:defRPr>
      </a:lvl3pPr>
      <a:lvl4pPr marL="1370915" algn="l" defTabSz="913944" rtl="0" eaLnBrk="1" latinLnBrk="0" hangingPunct="1">
        <a:defRPr sz="1800" kern="1200">
          <a:solidFill>
            <a:schemeClr val="tx1"/>
          </a:solidFill>
          <a:latin typeface="+mn-lt"/>
          <a:ea typeface="+mn-ea"/>
          <a:cs typeface="+mn-cs"/>
        </a:defRPr>
      </a:lvl4pPr>
      <a:lvl5pPr marL="1827886" algn="l" defTabSz="913944" rtl="0" eaLnBrk="1" latinLnBrk="0" hangingPunct="1">
        <a:defRPr sz="1800" kern="1200">
          <a:solidFill>
            <a:schemeClr val="tx1"/>
          </a:solidFill>
          <a:latin typeface="+mn-lt"/>
          <a:ea typeface="+mn-ea"/>
          <a:cs typeface="+mn-cs"/>
        </a:defRPr>
      </a:lvl5pPr>
      <a:lvl6pPr marL="2284858" algn="l" defTabSz="913944" rtl="0" eaLnBrk="1" latinLnBrk="0" hangingPunct="1">
        <a:defRPr sz="1800" kern="1200">
          <a:solidFill>
            <a:schemeClr val="tx1"/>
          </a:solidFill>
          <a:latin typeface="+mn-lt"/>
          <a:ea typeface="+mn-ea"/>
          <a:cs typeface="+mn-cs"/>
        </a:defRPr>
      </a:lvl6pPr>
      <a:lvl7pPr marL="2741829" algn="l" defTabSz="913944" rtl="0" eaLnBrk="1" latinLnBrk="0" hangingPunct="1">
        <a:defRPr sz="1800" kern="1200">
          <a:solidFill>
            <a:schemeClr val="tx1"/>
          </a:solidFill>
          <a:latin typeface="+mn-lt"/>
          <a:ea typeface="+mn-ea"/>
          <a:cs typeface="+mn-cs"/>
        </a:defRPr>
      </a:lvl7pPr>
      <a:lvl8pPr marL="3198800" algn="l" defTabSz="913944" rtl="0" eaLnBrk="1" latinLnBrk="0" hangingPunct="1">
        <a:defRPr sz="1800" kern="1200">
          <a:solidFill>
            <a:schemeClr val="tx1"/>
          </a:solidFill>
          <a:latin typeface="+mn-lt"/>
          <a:ea typeface="+mn-ea"/>
          <a:cs typeface="+mn-cs"/>
        </a:defRPr>
      </a:lvl8pPr>
      <a:lvl9pPr marL="3655773" algn="l" defTabSz="913944"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itle Placeholder 10"/>
          <p:cNvSpPr>
            <a:spLocks noGrp="1"/>
          </p:cNvSpPr>
          <p:nvPr>
            <p:ph type="title"/>
          </p:nvPr>
        </p:nvSpPr>
        <p:spPr>
          <a:xfrm>
            <a:off x="838419" y="365125"/>
            <a:ext cx="10515163" cy="1325563"/>
          </a:xfrm>
          <a:prstGeom prst="rect">
            <a:avLst/>
          </a:prstGeom>
        </p:spPr>
        <p:txBody>
          <a:bodyPr vert="horz" lIns="91440" tIns="45720" rIns="91440" bIns="45720" rtlCol="0" anchor="ctr">
            <a:normAutofit/>
          </a:bodyPr>
          <a:lstStyle/>
          <a:p>
            <a:r>
              <a:rPr lang="en-US"/>
              <a:t>Click to edit Master title style</a:t>
            </a:r>
          </a:p>
        </p:txBody>
      </p:sp>
      <p:sp>
        <p:nvSpPr>
          <p:cNvPr id="16" name="Rectangle 15"/>
          <p:cNvSpPr/>
          <p:nvPr userDrawn="1"/>
        </p:nvSpPr>
        <p:spPr>
          <a:xfrm>
            <a:off x="2515255" y="6677527"/>
            <a:ext cx="8797375" cy="180474"/>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217"/>
            <a:endParaRPr lang="en-US" dirty="0">
              <a:solidFill>
                <a:srgbClr val="FFFFFF"/>
              </a:solidFill>
            </a:endParaRPr>
          </a:p>
        </p:txBody>
      </p:sp>
      <p:pic>
        <p:nvPicPr>
          <p:cNvPr id="2" name="Picture 1"/>
          <p:cNvPicPr>
            <a:picLocks noChangeAspect="1"/>
          </p:cNvPicPr>
          <p:nvPr userDrawn="1"/>
        </p:nvPicPr>
        <p:blipFill>
          <a:blip r:embed="rId14" cstate="email">
            <a:extLst>
              <a:ext uri="{28A0092B-C50C-407E-A947-70E740481C1C}">
                <a14:useLocalDpi xmlns:a14="http://schemas.microsoft.com/office/drawing/2010/main" val="0"/>
              </a:ext>
            </a:extLst>
          </a:blip>
          <a:stretch>
            <a:fillRect/>
          </a:stretch>
        </p:blipFill>
        <p:spPr>
          <a:xfrm>
            <a:off x="829903" y="6258555"/>
            <a:ext cx="1373543" cy="568999"/>
          </a:xfrm>
          <a:prstGeom prst="rect">
            <a:avLst/>
          </a:prstGeom>
        </p:spPr>
      </p:pic>
    </p:spTree>
    <p:extLst>
      <p:ext uri="{BB962C8B-B14F-4D97-AF65-F5344CB8AC3E}">
        <p14:creationId xmlns:p14="http://schemas.microsoft.com/office/powerpoint/2010/main" val="2306721356"/>
      </p:ext>
    </p:extLst>
  </p:cSld>
  <p:clrMap bg1="lt1" tx1="dk1" bg2="lt2" tx2="dk2" accent1="accent1" accent2="accent2" accent3="accent3" accent4="accent4" accent5="accent5" accent6="accent6" hlink="hlink" folHlink="folHlink"/>
  <p:sldLayoutIdLst>
    <p:sldLayoutId id="2147483880" r:id="rId1"/>
    <p:sldLayoutId id="2147483881" r:id="rId2"/>
    <p:sldLayoutId id="2147483882" r:id="rId3"/>
    <p:sldLayoutId id="2147483883" r:id="rId4"/>
    <p:sldLayoutId id="2147483884" r:id="rId5"/>
    <p:sldLayoutId id="2147483885" r:id="rId6"/>
    <p:sldLayoutId id="2147483886" r:id="rId7"/>
    <p:sldLayoutId id="2147483887" r:id="rId8"/>
    <p:sldLayoutId id="2147483888" r:id="rId9"/>
    <p:sldLayoutId id="2147483889" r:id="rId10"/>
    <p:sldLayoutId id="2147483890" r:id="rId11"/>
    <p:sldLayoutId id="2147483891" r:id="rId12"/>
  </p:sldLayoutIdLst>
  <p:hf hdr="0" ftr="0" dt="0"/>
  <p:txStyles>
    <p:titleStyle>
      <a:lvl1pPr algn="l" defTabSz="914172"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43" indent="-228543" algn="l" defTabSz="914172"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629" indent="-228543" algn="l" defTabSz="914172"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15" indent="-228543" algn="l" defTabSz="914172"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00" indent="-228543"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886" indent="-228543"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3972" indent="-228543"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057" indent="-228543"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143" indent="-228543"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229" indent="-228543"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172" rtl="0" eaLnBrk="1" latinLnBrk="0" hangingPunct="1">
        <a:defRPr sz="1800" kern="1200">
          <a:solidFill>
            <a:schemeClr val="tx1"/>
          </a:solidFill>
          <a:latin typeface="+mn-lt"/>
          <a:ea typeface="+mn-ea"/>
          <a:cs typeface="+mn-cs"/>
        </a:defRPr>
      </a:lvl1pPr>
      <a:lvl2pPr marL="457086" algn="l" defTabSz="914172" rtl="0" eaLnBrk="1" latinLnBrk="0" hangingPunct="1">
        <a:defRPr sz="1800" kern="1200">
          <a:solidFill>
            <a:schemeClr val="tx1"/>
          </a:solidFill>
          <a:latin typeface="+mn-lt"/>
          <a:ea typeface="+mn-ea"/>
          <a:cs typeface="+mn-cs"/>
        </a:defRPr>
      </a:lvl2pPr>
      <a:lvl3pPr marL="914172" algn="l" defTabSz="914172" rtl="0" eaLnBrk="1" latinLnBrk="0" hangingPunct="1">
        <a:defRPr sz="1800" kern="1200">
          <a:solidFill>
            <a:schemeClr val="tx1"/>
          </a:solidFill>
          <a:latin typeface="+mn-lt"/>
          <a:ea typeface="+mn-ea"/>
          <a:cs typeface="+mn-cs"/>
        </a:defRPr>
      </a:lvl3pPr>
      <a:lvl4pPr marL="1371257" algn="l" defTabSz="914172" rtl="0" eaLnBrk="1" latinLnBrk="0" hangingPunct="1">
        <a:defRPr sz="1800" kern="1200">
          <a:solidFill>
            <a:schemeClr val="tx1"/>
          </a:solidFill>
          <a:latin typeface="+mn-lt"/>
          <a:ea typeface="+mn-ea"/>
          <a:cs typeface="+mn-cs"/>
        </a:defRPr>
      </a:lvl4pPr>
      <a:lvl5pPr marL="1828343" algn="l" defTabSz="914172" rtl="0" eaLnBrk="1" latinLnBrk="0" hangingPunct="1">
        <a:defRPr sz="1800" kern="1200">
          <a:solidFill>
            <a:schemeClr val="tx1"/>
          </a:solidFill>
          <a:latin typeface="+mn-lt"/>
          <a:ea typeface="+mn-ea"/>
          <a:cs typeface="+mn-cs"/>
        </a:defRPr>
      </a:lvl5pPr>
      <a:lvl6pPr marL="2285429" algn="l" defTabSz="914172" rtl="0" eaLnBrk="1" latinLnBrk="0" hangingPunct="1">
        <a:defRPr sz="1800" kern="1200">
          <a:solidFill>
            <a:schemeClr val="tx1"/>
          </a:solidFill>
          <a:latin typeface="+mn-lt"/>
          <a:ea typeface="+mn-ea"/>
          <a:cs typeface="+mn-cs"/>
        </a:defRPr>
      </a:lvl6pPr>
      <a:lvl7pPr marL="2742514" algn="l" defTabSz="914172" rtl="0" eaLnBrk="1" latinLnBrk="0" hangingPunct="1">
        <a:defRPr sz="1800" kern="1200">
          <a:solidFill>
            <a:schemeClr val="tx1"/>
          </a:solidFill>
          <a:latin typeface="+mn-lt"/>
          <a:ea typeface="+mn-ea"/>
          <a:cs typeface="+mn-cs"/>
        </a:defRPr>
      </a:lvl7pPr>
      <a:lvl8pPr marL="3199600" algn="l" defTabSz="914172" rtl="0" eaLnBrk="1" latinLnBrk="0" hangingPunct="1">
        <a:defRPr sz="1800" kern="1200">
          <a:solidFill>
            <a:schemeClr val="tx1"/>
          </a:solidFill>
          <a:latin typeface="+mn-lt"/>
          <a:ea typeface="+mn-ea"/>
          <a:cs typeface="+mn-cs"/>
        </a:defRPr>
      </a:lvl8pPr>
      <a:lvl9pPr marL="3656686" algn="l" defTabSz="914172"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rgbClr val="1C3664"/>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itle Placeholder 10"/>
          <p:cNvSpPr>
            <a:spLocks noGrp="1"/>
          </p:cNvSpPr>
          <p:nvPr>
            <p:ph type="title"/>
          </p:nvPr>
        </p:nvSpPr>
        <p:spPr>
          <a:xfrm>
            <a:off x="838420" y="365126"/>
            <a:ext cx="10515163" cy="1325563"/>
          </a:xfrm>
          <a:prstGeom prst="rect">
            <a:avLst/>
          </a:prstGeom>
        </p:spPr>
        <p:txBody>
          <a:bodyPr vert="horz" lIns="91440" tIns="45720" rIns="91440" bIns="45720" rtlCol="0" anchor="ctr">
            <a:normAutofit/>
          </a:bodyPr>
          <a:lstStyle/>
          <a:p>
            <a:r>
              <a:rPr lang="en-US"/>
              <a:t>Click to edit Master title style</a:t>
            </a:r>
          </a:p>
        </p:txBody>
      </p:sp>
      <p:sp>
        <p:nvSpPr>
          <p:cNvPr id="16" name="Rectangle 15"/>
          <p:cNvSpPr/>
          <p:nvPr userDrawn="1"/>
        </p:nvSpPr>
        <p:spPr>
          <a:xfrm>
            <a:off x="2515256" y="6677527"/>
            <a:ext cx="8797375" cy="180474"/>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3989"/>
            <a:endParaRPr lang="en-US" dirty="0">
              <a:solidFill>
                <a:srgbClr val="FFFFFF"/>
              </a:solidFill>
            </a:endParaRPr>
          </a:p>
        </p:txBody>
      </p:sp>
      <p:pic>
        <p:nvPicPr>
          <p:cNvPr id="4" name="Picture 3"/>
          <p:cNvPicPr>
            <a:picLocks noChangeAspect="1"/>
          </p:cNvPicPr>
          <p:nvPr userDrawn="1"/>
        </p:nvPicPr>
        <p:blipFill>
          <a:blip r:embed="rId20" cstate="email">
            <a:extLst>
              <a:ext uri="{28A0092B-C50C-407E-A947-70E740481C1C}">
                <a14:useLocalDpi xmlns:a14="http://schemas.microsoft.com/office/drawing/2010/main" val="0"/>
              </a:ext>
            </a:extLst>
          </a:blip>
          <a:stretch>
            <a:fillRect/>
          </a:stretch>
        </p:blipFill>
        <p:spPr>
          <a:xfrm>
            <a:off x="839144" y="6255532"/>
            <a:ext cx="1388684" cy="534321"/>
          </a:xfrm>
          <a:prstGeom prst="rect">
            <a:avLst/>
          </a:prstGeom>
        </p:spPr>
      </p:pic>
    </p:spTree>
    <p:extLst>
      <p:ext uri="{BB962C8B-B14F-4D97-AF65-F5344CB8AC3E}">
        <p14:creationId xmlns:p14="http://schemas.microsoft.com/office/powerpoint/2010/main" val="1067369427"/>
      </p:ext>
    </p:extLst>
  </p:cSld>
  <p:clrMap bg1="dk1" tx1="lt1" bg2="dk2" tx2="lt2" accent1="accent1" accent2="accent2" accent3="accent3" accent4="accent4" accent5="accent5" accent6="accent6" hlink="hlink" folHlink="folHlink"/>
  <p:sldLayoutIdLst>
    <p:sldLayoutId id="2147483893" r:id="rId1"/>
    <p:sldLayoutId id="2147483894" r:id="rId2"/>
    <p:sldLayoutId id="2147483895" r:id="rId3"/>
    <p:sldLayoutId id="2147483896" r:id="rId4"/>
    <p:sldLayoutId id="2147483897" r:id="rId5"/>
    <p:sldLayoutId id="2147483898" r:id="rId6"/>
    <p:sldLayoutId id="2147483899" r:id="rId7"/>
    <p:sldLayoutId id="2147483900" r:id="rId8"/>
    <p:sldLayoutId id="2147483901" r:id="rId9"/>
    <p:sldLayoutId id="2147483902" r:id="rId10"/>
    <p:sldLayoutId id="2147483903" r:id="rId11"/>
    <p:sldLayoutId id="2147483904" r:id="rId12"/>
    <p:sldLayoutId id="2147483905" r:id="rId13"/>
    <p:sldLayoutId id="2147483906" r:id="rId14"/>
    <p:sldLayoutId id="2147483907" r:id="rId15"/>
    <p:sldLayoutId id="2147483908" r:id="rId16"/>
    <p:sldLayoutId id="2147483909" r:id="rId17"/>
    <p:sldLayoutId id="2147483910" r:id="rId18"/>
  </p:sldLayoutIdLst>
  <p:hf hdr="0" ftr="0" dt="0"/>
  <p:txStyles>
    <p:titleStyle>
      <a:lvl1pPr algn="l" defTabSz="913944" rtl="0" eaLnBrk="1" latinLnBrk="0" hangingPunct="1">
        <a:lnSpc>
          <a:spcPct val="90000"/>
        </a:lnSpc>
        <a:spcBef>
          <a:spcPct val="0"/>
        </a:spcBef>
        <a:buNone/>
        <a:defRPr sz="4398" kern="1200">
          <a:solidFill>
            <a:schemeClr val="tx1"/>
          </a:solidFill>
          <a:latin typeface="+mj-lt"/>
          <a:ea typeface="+mj-ea"/>
          <a:cs typeface="+mj-cs"/>
        </a:defRPr>
      </a:lvl1pPr>
    </p:titleStyle>
    <p:bodyStyle>
      <a:lvl1pPr marL="228486" indent="-228486" algn="l" defTabSz="91394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458" indent="-228486" algn="l" defTabSz="91394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430" indent="-228486" algn="l" defTabSz="91394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400" indent="-228486" algn="l" defTabSz="91394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372" indent="-228486" algn="l" defTabSz="91394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3344" indent="-228486" algn="l" defTabSz="91394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0314" indent="-228486" algn="l" defTabSz="91394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7286" indent="-228486" algn="l" defTabSz="91394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4258" indent="-228486" algn="l" defTabSz="91394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3944" rtl="0" eaLnBrk="1" latinLnBrk="0" hangingPunct="1">
        <a:defRPr sz="1800" kern="1200">
          <a:solidFill>
            <a:schemeClr val="tx1"/>
          </a:solidFill>
          <a:latin typeface="+mn-lt"/>
          <a:ea typeface="+mn-ea"/>
          <a:cs typeface="+mn-cs"/>
        </a:defRPr>
      </a:lvl1pPr>
      <a:lvl2pPr marL="456972" algn="l" defTabSz="913944" rtl="0" eaLnBrk="1" latinLnBrk="0" hangingPunct="1">
        <a:defRPr sz="1800" kern="1200">
          <a:solidFill>
            <a:schemeClr val="tx1"/>
          </a:solidFill>
          <a:latin typeface="+mn-lt"/>
          <a:ea typeface="+mn-ea"/>
          <a:cs typeface="+mn-cs"/>
        </a:defRPr>
      </a:lvl2pPr>
      <a:lvl3pPr marL="913944" algn="l" defTabSz="913944" rtl="0" eaLnBrk="1" latinLnBrk="0" hangingPunct="1">
        <a:defRPr sz="1800" kern="1200">
          <a:solidFill>
            <a:schemeClr val="tx1"/>
          </a:solidFill>
          <a:latin typeface="+mn-lt"/>
          <a:ea typeface="+mn-ea"/>
          <a:cs typeface="+mn-cs"/>
        </a:defRPr>
      </a:lvl3pPr>
      <a:lvl4pPr marL="1370914" algn="l" defTabSz="913944" rtl="0" eaLnBrk="1" latinLnBrk="0" hangingPunct="1">
        <a:defRPr sz="1800" kern="1200">
          <a:solidFill>
            <a:schemeClr val="tx1"/>
          </a:solidFill>
          <a:latin typeface="+mn-lt"/>
          <a:ea typeface="+mn-ea"/>
          <a:cs typeface="+mn-cs"/>
        </a:defRPr>
      </a:lvl4pPr>
      <a:lvl5pPr marL="1827886" algn="l" defTabSz="913944" rtl="0" eaLnBrk="1" latinLnBrk="0" hangingPunct="1">
        <a:defRPr sz="1800" kern="1200">
          <a:solidFill>
            <a:schemeClr val="tx1"/>
          </a:solidFill>
          <a:latin typeface="+mn-lt"/>
          <a:ea typeface="+mn-ea"/>
          <a:cs typeface="+mn-cs"/>
        </a:defRPr>
      </a:lvl5pPr>
      <a:lvl6pPr marL="2284858" algn="l" defTabSz="913944" rtl="0" eaLnBrk="1" latinLnBrk="0" hangingPunct="1">
        <a:defRPr sz="1800" kern="1200">
          <a:solidFill>
            <a:schemeClr val="tx1"/>
          </a:solidFill>
          <a:latin typeface="+mn-lt"/>
          <a:ea typeface="+mn-ea"/>
          <a:cs typeface="+mn-cs"/>
        </a:defRPr>
      </a:lvl6pPr>
      <a:lvl7pPr marL="2741829" algn="l" defTabSz="913944" rtl="0" eaLnBrk="1" latinLnBrk="0" hangingPunct="1">
        <a:defRPr sz="1800" kern="1200">
          <a:solidFill>
            <a:schemeClr val="tx1"/>
          </a:solidFill>
          <a:latin typeface="+mn-lt"/>
          <a:ea typeface="+mn-ea"/>
          <a:cs typeface="+mn-cs"/>
        </a:defRPr>
      </a:lvl7pPr>
      <a:lvl8pPr marL="3198800" algn="l" defTabSz="913944" rtl="0" eaLnBrk="1" latinLnBrk="0" hangingPunct="1">
        <a:defRPr sz="1800" kern="1200">
          <a:solidFill>
            <a:schemeClr val="tx1"/>
          </a:solidFill>
          <a:latin typeface="+mn-lt"/>
          <a:ea typeface="+mn-ea"/>
          <a:cs typeface="+mn-cs"/>
        </a:defRPr>
      </a:lvl8pPr>
      <a:lvl9pPr marL="3655772" algn="l" defTabSz="913944"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rgbClr val="1C3664"/>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itle Placeholder 10"/>
          <p:cNvSpPr>
            <a:spLocks noGrp="1"/>
          </p:cNvSpPr>
          <p:nvPr>
            <p:ph type="title"/>
          </p:nvPr>
        </p:nvSpPr>
        <p:spPr>
          <a:xfrm>
            <a:off x="838419" y="365125"/>
            <a:ext cx="10515163" cy="1325563"/>
          </a:xfrm>
          <a:prstGeom prst="rect">
            <a:avLst/>
          </a:prstGeom>
        </p:spPr>
        <p:txBody>
          <a:bodyPr vert="horz" lIns="91440" tIns="45720" rIns="91440" bIns="45720" rtlCol="0" anchor="ctr">
            <a:normAutofit/>
          </a:bodyPr>
          <a:lstStyle/>
          <a:p>
            <a:r>
              <a:rPr lang="en-US"/>
              <a:t>Click to edit Master title style</a:t>
            </a:r>
          </a:p>
        </p:txBody>
      </p:sp>
      <p:sp>
        <p:nvSpPr>
          <p:cNvPr id="16" name="Rectangle 15"/>
          <p:cNvSpPr/>
          <p:nvPr userDrawn="1"/>
        </p:nvSpPr>
        <p:spPr>
          <a:xfrm>
            <a:off x="2515255" y="6677527"/>
            <a:ext cx="8797375" cy="180474"/>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217"/>
            <a:endParaRPr lang="en-US" dirty="0">
              <a:solidFill>
                <a:srgbClr val="FFFFFF"/>
              </a:solidFill>
            </a:endParaRPr>
          </a:p>
        </p:txBody>
      </p:sp>
      <p:pic>
        <p:nvPicPr>
          <p:cNvPr id="4" name="Picture 3"/>
          <p:cNvPicPr>
            <a:picLocks noChangeAspect="1"/>
          </p:cNvPicPr>
          <p:nvPr userDrawn="1"/>
        </p:nvPicPr>
        <p:blipFill>
          <a:blip r:embed="rId20" cstate="email">
            <a:extLst>
              <a:ext uri="{28A0092B-C50C-407E-A947-70E740481C1C}">
                <a14:useLocalDpi xmlns:a14="http://schemas.microsoft.com/office/drawing/2010/main" val="0"/>
              </a:ext>
            </a:extLst>
          </a:blip>
          <a:stretch>
            <a:fillRect/>
          </a:stretch>
        </p:blipFill>
        <p:spPr>
          <a:xfrm>
            <a:off x="839144" y="6198842"/>
            <a:ext cx="1388684" cy="647699"/>
          </a:xfrm>
          <a:prstGeom prst="rect">
            <a:avLst/>
          </a:prstGeom>
        </p:spPr>
      </p:pic>
    </p:spTree>
    <p:extLst>
      <p:ext uri="{BB962C8B-B14F-4D97-AF65-F5344CB8AC3E}">
        <p14:creationId xmlns:p14="http://schemas.microsoft.com/office/powerpoint/2010/main" val="2465724002"/>
      </p:ext>
    </p:extLst>
  </p:cSld>
  <p:clrMap bg1="dk1" tx1="lt1" bg2="dk2" tx2="lt2" accent1="accent1" accent2="accent2" accent3="accent3" accent4="accent4" accent5="accent5" accent6="accent6" hlink="hlink" folHlink="folHlink"/>
  <p:sldLayoutIdLst>
    <p:sldLayoutId id="2147483912" r:id="rId1"/>
    <p:sldLayoutId id="2147483913" r:id="rId2"/>
    <p:sldLayoutId id="2147483914" r:id="rId3"/>
    <p:sldLayoutId id="2147483915" r:id="rId4"/>
    <p:sldLayoutId id="2147483916" r:id="rId5"/>
    <p:sldLayoutId id="2147483917" r:id="rId6"/>
    <p:sldLayoutId id="2147483918" r:id="rId7"/>
    <p:sldLayoutId id="2147483919" r:id="rId8"/>
    <p:sldLayoutId id="2147483920" r:id="rId9"/>
    <p:sldLayoutId id="2147483921" r:id="rId10"/>
    <p:sldLayoutId id="2147483922" r:id="rId11"/>
    <p:sldLayoutId id="2147483923" r:id="rId12"/>
    <p:sldLayoutId id="2147483924" r:id="rId13"/>
    <p:sldLayoutId id="2147483925" r:id="rId14"/>
    <p:sldLayoutId id="2147483926" r:id="rId15"/>
    <p:sldLayoutId id="2147483927" r:id="rId16"/>
    <p:sldLayoutId id="2147483928" r:id="rId17"/>
    <p:sldLayoutId id="2147483929" r:id="rId18"/>
  </p:sldLayoutIdLst>
  <p:hf hdr="0" ftr="0" dt="0"/>
  <p:txStyles>
    <p:titleStyle>
      <a:lvl1pPr algn="l" defTabSz="914172"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43" indent="-228543" algn="l" defTabSz="914172"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629" indent="-228543" algn="l" defTabSz="914172"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15" indent="-228543" algn="l" defTabSz="914172"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00" indent="-228543"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886" indent="-228543"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3972" indent="-228543"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057" indent="-228543"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143" indent="-228543"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229" indent="-228543"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172" rtl="0" eaLnBrk="1" latinLnBrk="0" hangingPunct="1">
        <a:defRPr sz="1800" kern="1200">
          <a:solidFill>
            <a:schemeClr val="tx1"/>
          </a:solidFill>
          <a:latin typeface="+mn-lt"/>
          <a:ea typeface="+mn-ea"/>
          <a:cs typeface="+mn-cs"/>
        </a:defRPr>
      </a:lvl1pPr>
      <a:lvl2pPr marL="457086" algn="l" defTabSz="914172" rtl="0" eaLnBrk="1" latinLnBrk="0" hangingPunct="1">
        <a:defRPr sz="1800" kern="1200">
          <a:solidFill>
            <a:schemeClr val="tx1"/>
          </a:solidFill>
          <a:latin typeface="+mn-lt"/>
          <a:ea typeface="+mn-ea"/>
          <a:cs typeface="+mn-cs"/>
        </a:defRPr>
      </a:lvl2pPr>
      <a:lvl3pPr marL="914172" algn="l" defTabSz="914172" rtl="0" eaLnBrk="1" latinLnBrk="0" hangingPunct="1">
        <a:defRPr sz="1800" kern="1200">
          <a:solidFill>
            <a:schemeClr val="tx1"/>
          </a:solidFill>
          <a:latin typeface="+mn-lt"/>
          <a:ea typeface="+mn-ea"/>
          <a:cs typeface="+mn-cs"/>
        </a:defRPr>
      </a:lvl3pPr>
      <a:lvl4pPr marL="1371257" algn="l" defTabSz="914172" rtl="0" eaLnBrk="1" latinLnBrk="0" hangingPunct="1">
        <a:defRPr sz="1800" kern="1200">
          <a:solidFill>
            <a:schemeClr val="tx1"/>
          </a:solidFill>
          <a:latin typeface="+mn-lt"/>
          <a:ea typeface="+mn-ea"/>
          <a:cs typeface="+mn-cs"/>
        </a:defRPr>
      </a:lvl4pPr>
      <a:lvl5pPr marL="1828343" algn="l" defTabSz="914172" rtl="0" eaLnBrk="1" latinLnBrk="0" hangingPunct="1">
        <a:defRPr sz="1800" kern="1200">
          <a:solidFill>
            <a:schemeClr val="tx1"/>
          </a:solidFill>
          <a:latin typeface="+mn-lt"/>
          <a:ea typeface="+mn-ea"/>
          <a:cs typeface="+mn-cs"/>
        </a:defRPr>
      </a:lvl5pPr>
      <a:lvl6pPr marL="2285429" algn="l" defTabSz="914172" rtl="0" eaLnBrk="1" latinLnBrk="0" hangingPunct="1">
        <a:defRPr sz="1800" kern="1200">
          <a:solidFill>
            <a:schemeClr val="tx1"/>
          </a:solidFill>
          <a:latin typeface="+mn-lt"/>
          <a:ea typeface="+mn-ea"/>
          <a:cs typeface="+mn-cs"/>
        </a:defRPr>
      </a:lvl6pPr>
      <a:lvl7pPr marL="2742514" algn="l" defTabSz="914172" rtl="0" eaLnBrk="1" latinLnBrk="0" hangingPunct="1">
        <a:defRPr sz="1800" kern="1200">
          <a:solidFill>
            <a:schemeClr val="tx1"/>
          </a:solidFill>
          <a:latin typeface="+mn-lt"/>
          <a:ea typeface="+mn-ea"/>
          <a:cs typeface="+mn-cs"/>
        </a:defRPr>
      </a:lvl7pPr>
      <a:lvl8pPr marL="3199600" algn="l" defTabSz="914172" rtl="0" eaLnBrk="1" latinLnBrk="0" hangingPunct="1">
        <a:defRPr sz="1800" kern="1200">
          <a:solidFill>
            <a:schemeClr val="tx1"/>
          </a:solidFill>
          <a:latin typeface="+mn-lt"/>
          <a:ea typeface="+mn-ea"/>
          <a:cs typeface="+mn-cs"/>
        </a:defRPr>
      </a:lvl8pPr>
      <a:lvl9pPr marL="3656686" algn="l" defTabSz="914172"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itle Placeholder 10"/>
          <p:cNvSpPr>
            <a:spLocks noGrp="1"/>
          </p:cNvSpPr>
          <p:nvPr>
            <p:ph type="title"/>
          </p:nvPr>
        </p:nvSpPr>
        <p:spPr>
          <a:xfrm>
            <a:off x="838419" y="365125"/>
            <a:ext cx="10515163" cy="1325563"/>
          </a:xfrm>
          <a:prstGeom prst="rect">
            <a:avLst/>
          </a:prstGeom>
        </p:spPr>
        <p:txBody>
          <a:bodyPr vert="horz" lIns="91440" tIns="45720" rIns="91440" bIns="45720" rtlCol="0" anchor="ctr">
            <a:normAutofit/>
          </a:bodyPr>
          <a:lstStyle/>
          <a:p>
            <a:r>
              <a:rPr lang="en-US"/>
              <a:t>Click to edit Master title style</a:t>
            </a:r>
          </a:p>
        </p:txBody>
      </p:sp>
      <p:sp>
        <p:nvSpPr>
          <p:cNvPr id="16" name="Rectangle 15"/>
          <p:cNvSpPr/>
          <p:nvPr userDrawn="1"/>
        </p:nvSpPr>
        <p:spPr>
          <a:xfrm>
            <a:off x="2515255" y="6677527"/>
            <a:ext cx="8797375" cy="180474"/>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217"/>
            <a:endParaRPr lang="en-US" dirty="0">
              <a:solidFill>
                <a:srgbClr val="FFFFFF"/>
              </a:solidFill>
            </a:endParaRPr>
          </a:p>
        </p:txBody>
      </p:sp>
      <p:pic>
        <p:nvPicPr>
          <p:cNvPr id="6" name="Picture 5"/>
          <p:cNvPicPr>
            <a:picLocks noChangeAspect="1"/>
          </p:cNvPicPr>
          <p:nvPr userDrawn="1"/>
        </p:nvPicPr>
        <p:blipFill>
          <a:blip r:embed="rId16" cstate="email">
            <a:extLst>
              <a:ext uri="{28A0092B-C50C-407E-A947-70E740481C1C}">
                <a14:useLocalDpi xmlns:a14="http://schemas.microsoft.com/office/drawing/2010/main" val="0"/>
              </a:ext>
            </a:extLst>
          </a:blip>
          <a:stretch>
            <a:fillRect/>
          </a:stretch>
        </p:blipFill>
        <p:spPr>
          <a:xfrm>
            <a:off x="184559" y="6184717"/>
            <a:ext cx="2267669" cy="616258"/>
          </a:xfrm>
          <a:prstGeom prst="rect">
            <a:avLst/>
          </a:prstGeom>
        </p:spPr>
      </p:pic>
    </p:spTree>
    <p:extLst>
      <p:ext uri="{BB962C8B-B14F-4D97-AF65-F5344CB8AC3E}">
        <p14:creationId xmlns:p14="http://schemas.microsoft.com/office/powerpoint/2010/main" val="822758125"/>
      </p:ext>
    </p:extLst>
  </p:cSld>
  <p:clrMap bg1="lt1" tx1="dk1" bg2="lt2" tx2="dk2" accent1="accent1" accent2="accent2" accent3="accent3" accent4="accent4" accent5="accent5" accent6="accent6" hlink="hlink" folHlink="folHlink"/>
  <p:sldLayoutIdLst>
    <p:sldLayoutId id="2147483931" r:id="rId1"/>
    <p:sldLayoutId id="2147483932" r:id="rId2"/>
    <p:sldLayoutId id="2147483933" r:id="rId3"/>
    <p:sldLayoutId id="2147483934" r:id="rId4"/>
    <p:sldLayoutId id="2147483935" r:id="rId5"/>
    <p:sldLayoutId id="2147483936" r:id="rId6"/>
    <p:sldLayoutId id="2147483937" r:id="rId7"/>
    <p:sldLayoutId id="2147483938" r:id="rId8"/>
    <p:sldLayoutId id="2147483939" r:id="rId9"/>
    <p:sldLayoutId id="2147483940" r:id="rId10"/>
    <p:sldLayoutId id="2147483941" r:id="rId11"/>
    <p:sldLayoutId id="2147483942" r:id="rId12"/>
    <p:sldLayoutId id="2147483943" r:id="rId13"/>
    <p:sldLayoutId id="2147483944" r:id="rId14"/>
  </p:sldLayoutIdLst>
  <p:hf hdr="0" ftr="0" dt="0"/>
  <p:txStyles>
    <p:titleStyle>
      <a:lvl1pPr algn="l" defTabSz="914172"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43" indent="-228543" algn="l" defTabSz="914172"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629" indent="-228543" algn="l" defTabSz="914172"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15" indent="-228543" algn="l" defTabSz="914172"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00" indent="-228543"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886" indent="-228543"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3972" indent="-228543"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057" indent="-228543"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143" indent="-228543"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229" indent="-228543"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172" rtl="0" eaLnBrk="1" latinLnBrk="0" hangingPunct="1">
        <a:defRPr sz="1800" kern="1200">
          <a:solidFill>
            <a:schemeClr val="tx1"/>
          </a:solidFill>
          <a:latin typeface="+mn-lt"/>
          <a:ea typeface="+mn-ea"/>
          <a:cs typeface="+mn-cs"/>
        </a:defRPr>
      </a:lvl1pPr>
      <a:lvl2pPr marL="457086" algn="l" defTabSz="914172" rtl="0" eaLnBrk="1" latinLnBrk="0" hangingPunct="1">
        <a:defRPr sz="1800" kern="1200">
          <a:solidFill>
            <a:schemeClr val="tx1"/>
          </a:solidFill>
          <a:latin typeface="+mn-lt"/>
          <a:ea typeface="+mn-ea"/>
          <a:cs typeface="+mn-cs"/>
        </a:defRPr>
      </a:lvl2pPr>
      <a:lvl3pPr marL="914172" algn="l" defTabSz="914172" rtl="0" eaLnBrk="1" latinLnBrk="0" hangingPunct="1">
        <a:defRPr sz="1800" kern="1200">
          <a:solidFill>
            <a:schemeClr val="tx1"/>
          </a:solidFill>
          <a:latin typeface="+mn-lt"/>
          <a:ea typeface="+mn-ea"/>
          <a:cs typeface="+mn-cs"/>
        </a:defRPr>
      </a:lvl3pPr>
      <a:lvl4pPr marL="1371257" algn="l" defTabSz="914172" rtl="0" eaLnBrk="1" latinLnBrk="0" hangingPunct="1">
        <a:defRPr sz="1800" kern="1200">
          <a:solidFill>
            <a:schemeClr val="tx1"/>
          </a:solidFill>
          <a:latin typeface="+mn-lt"/>
          <a:ea typeface="+mn-ea"/>
          <a:cs typeface="+mn-cs"/>
        </a:defRPr>
      </a:lvl4pPr>
      <a:lvl5pPr marL="1828343" algn="l" defTabSz="914172" rtl="0" eaLnBrk="1" latinLnBrk="0" hangingPunct="1">
        <a:defRPr sz="1800" kern="1200">
          <a:solidFill>
            <a:schemeClr val="tx1"/>
          </a:solidFill>
          <a:latin typeface="+mn-lt"/>
          <a:ea typeface="+mn-ea"/>
          <a:cs typeface="+mn-cs"/>
        </a:defRPr>
      </a:lvl5pPr>
      <a:lvl6pPr marL="2285429" algn="l" defTabSz="914172" rtl="0" eaLnBrk="1" latinLnBrk="0" hangingPunct="1">
        <a:defRPr sz="1800" kern="1200">
          <a:solidFill>
            <a:schemeClr val="tx1"/>
          </a:solidFill>
          <a:latin typeface="+mn-lt"/>
          <a:ea typeface="+mn-ea"/>
          <a:cs typeface="+mn-cs"/>
        </a:defRPr>
      </a:lvl6pPr>
      <a:lvl7pPr marL="2742514" algn="l" defTabSz="914172" rtl="0" eaLnBrk="1" latinLnBrk="0" hangingPunct="1">
        <a:defRPr sz="1800" kern="1200">
          <a:solidFill>
            <a:schemeClr val="tx1"/>
          </a:solidFill>
          <a:latin typeface="+mn-lt"/>
          <a:ea typeface="+mn-ea"/>
          <a:cs typeface="+mn-cs"/>
        </a:defRPr>
      </a:lvl7pPr>
      <a:lvl8pPr marL="3199600" algn="l" defTabSz="914172" rtl="0" eaLnBrk="1" latinLnBrk="0" hangingPunct="1">
        <a:defRPr sz="1800" kern="1200">
          <a:solidFill>
            <a:schemeClr val="tx1"/>
          </a:solidFill>
          <a:latin typeface="+mn-lt"/>
          <a:ea typeface="+mn-ea"/>
          <a:cs typeface="+mn-cs"/>
        </a:defRPr>
      </a:lvl8pPr>
      <a:lvl9pPr marL="3656686" algn="l" defTabSz="914172"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itle Placeholder 10"/>
          <p:cNvSpPr>
            <a:spLocks noGrp="1"/>
          </p:cNvSpPr>
          <p:nvPr>
            <p:ph type="title"/>
          </p:nvPr>
        </p:nvSpPr>
        <p:spPr>
          <a:xfrm>
            <a:off x="838419" y="365125"/>
            <a:ext cx="10515163" cy="1325563"/>
          </a:xfrm>
          <a:prstGeom prst="rect">
            <a:avLst/>
          </a:prstGeom>
        </p:spPr>
        <p:txBody>
          <a:bodyPr vert="horz" lIns="91440" tIns="45720" rIns="91440" bIns="45720" rtlCol="0" anchor="ctr">
            <a:normAutofit/>
          </a:bodyPr>
          <a:lstStyle/>
          <a:p>
            <a:r>
              <a:rPr lang="en-US"/>
              <a:t>Click to edit Master title style</a:t>
            </a:r>
          </a:p>
        </p:txBody>
      </p:sp>
      <p:sp>
        <p:nvSpPr>
          <p:cNvPr id="16" name="Rectangle 15"/>
          <p:cNvSpPr/>
          <p:nvPr userDrawn="1"/>
        </p:nvSpPr>
        <p:spPr>
          <a:xfrm>
            <a:off x="2515255" y="6677527"/>
            <a:ext cx="8797375" cy="180474"/>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217"/>
            <a:endParaRPr lang="en-US" dirty="0">
              <a:solidFill>
                <a:srgbClr val="FFFFFF"/>
              </a:solidFill>
            </a:endParaRPr>
          </a:p>
        </p:txBody>
      </p:sp>
      <p:pic>
        <p:nvPicPr>
          <p:cNvPr id="5" name="Picture 4"/>
          <p:cNvPicPr>
            <a:picLocks noChangeAspect="1"/>
          </p:cNvPicPr>
          <p:nvPr userDrawn="1"/>
        </p:nvPicPr>
        <p:blipFill>
          <a:blip r:embed="rId9" cstate="email">
            <a:extLst>
              <a:ext uri="{28A0092B-C50C-407E-A947-70E740481C1C}">
                <a14:useLocalDpi xmlns:a14="http://schemas.microsoft.com/office/drawing/2010/main" val="0"/>
              </a:ext>
            </a:extLst>
          </a:blip>
          <a:stretch>
            <a:fillRect/>
          </a:stretch>
        </p:blipFill>
        <p:spPr>
          <a:xfrm>
            <a:off x="184559" y="6184717"/>
            <a:ext cx="2267669" cy="616258"/>
          </a:xfrm>
          <a:prstGeom prst="rect">
            <a:avLst/>
          </a:prstGeom>
        </p:spPr>
      </p:pic>
    </p:spTree>
    <p:extLst>
      <p:ext uri="{BB962C8B-B14F-4D97-AF65-F5344CB8AC3E}">
        <p14:creationId xmlns:p14="http://schemas.microsoft.com/office/powerpoint/2010/main" val="1042652660"/>
      </p:ext>
    </p:extLst>
  </p:cSld>
  <p:clrMap bg1="lt1" tx1="dk1" bg2="lt2" tx2="dk2" accent1="accent1" accent2="accent2" accent3="accent3" accent4="accent4" accent5="accent5" accent6="accent6" hlink="hlink" folHlink="folHlink"/>
  <p:sldLayoutIdLst>
    <p:sldLayoutId id="2147483946" r:id="rId1"/>
    <p:sldLayoutId id="2147483947" r:id="rId2"/>
    <p:sldLayoutId id="2147483948" r:id="rId3"/>
    <p:sldLayoutId id="2147483949" r:id="rId4"/>
    <p:sldLayoutId id="2147483950" r:id="rId5"/>
    <p:sldLayoutId id="2147483951" r:id="rId6"/>
    <p:sldLayoutId id="2147483952" r:id="rId7"/>
  </p:sldLayoutIdLst>
  <p:hf hdr="0" ftr="0" dt="0"/>
  <p:txStyles>
    <p:titleStyle>
      <a:lvl1pPr algn="l" defTabSz="914172"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43" indent="-228543" algn="l" defTabSz="914172"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629" indent="-228543" algn="l" defTabSz="914172"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15" indent="-228543" algn="l" defTabSz="914172"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00" indent="-228543"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886" indent="-228543"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3972" indent="-228543"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057" indent="-228543"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143" indent="-228543"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229" indent="-228543"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172" rtl="0" eaLnBrk="1" latinLnBrk="0" hangingPunct="1">
        <a:defRPr sz="1800" kern="1200">
          <a:solidFill>
            <a:schemeClr val="tx1"/>
          </a:solidFill>
          <a:latin typeface="+mn-lt"/>
          <a:ea typeface="+mn-ea"/>
          <a:cs typeface="+mn-cs"/>
        </a:defRPr>
      </a:lvl1pPr>
      <a:lvl2pPr marL="457086" algn="l" defTabSz="914172" rtl="0" eaLnBrk="1" latinLnBrk="0" hangingPunct="1">
        <a:defRPr sz="1800" kern="1200">
          <a:solidFill>
            <a:schemeClr val="tx1"/>
          </a:solidFill>
          <a:latin typeface="+mn-lt"/>
          <a:ea typeface="+mn-ea"/>
          <a:cs typeface="+mn-cs"/>
        </a:defRPr>
      </a:lvl2pPr>
      <a:lvl3pPr marL="914172" algn="l" defTabSz="914172" rtl="0" eaLnBrk="1" latinLnBrk="0" hangingPunct="1">
        <a:defRPr sz="1800" kern="1200">
          <a:solidFill>
            <a:schemeClr val="tx1"/>
          </a:solidFill>
          <a:latin typeface="+mn-lt"/>
          <a:ea typeface="+mn-ea"/>
          <a:cs typeface="+mn-cs"/>
        </a:defRPr>
      </a:lvl3pPr>
      <a:lvl4pPr marL="1371257" algn="l" defTabSz="914172" rtl="0" eaLnBrk="1" latinLnBrk="0" hangingPunct="1">
        <a:defRPr sz="1800" kern="1200">
          <a:solidFill>
            <a:schemeClr val="tx1"/>
          </a:solidFill>
          <a:latin typeface="+mn-lt"/>
          <a:ea typeface="+mn-ea"/>
          <a:cs typeface="+mn-cs"/>
        </a:defRPr>
      </a:lvl4pPr>
      <a:lvl5pPr marL="1828343" algn="l" defTabSz="914172" rtl="0" eaLnBrk="1" latinLnBrk="0" hangingPunct="1">
        <a:defRPr sz="1800" kern="1200">
          <a:solidFill>
            <a:schemeClr val="tx1"/>
          </a:solidFill>
          <a:latin typeface="+mn-lt"/>
          <a:ea typeface="+mn-ea"/>
          <a:cs typeface="+mn-cs"/>
        </a:defRPr>
      </a:lvl5pPr>
      <a:lvl6pPr marL="2285429" algn="l" defTabSz="914172" rtl="0" eaLnBrk="1" latinLnBrk="0" hangingPunct="1">
        <a:defRPr sz="1800" kern="1200">
          <a:solidFill>
            <a:schemeClr val="tx1"/>
          </a:solidFill>
          <a:latin typeface="+mn-lt"/>
          <a:ea typeface="+mn-ea"/>
          <a:cs typeface="+mn-cs"/>
        </a:defRPr>
      </a:lvl6pPr>
      <a:lvl7pPr marL="2742514" algn="l" defTabSz="914172" rtl="0" eaLnBrk="1" latinLnBrk="0" hangingPunct="1">
        <a:defRPr sz="1800" kern="1200">
          <a:solidFill>
            <a:schemeClr val="tx1"/>
          </a:solidFill>
          <a:latin typeface="+mn-lt"/>
          <a:ea typeface="+mn-ea"/>
          <a:cs typeface="+mn-cs"/>
        </a:defRPr>
      </a:lvl7pPr>
      <a:lvl8pPr marL="3199600" algn="l" defTabSz="914172" rtl="0" eaLnBrk="1" latinLnBrk="0" hangingPunct="1">
        <a:defRPr sz="1800" kern="1200">
          <a:solidFill>
            <a:schemeClr val="tx1"/>
          </a:solidFill>
          <a:latin typeface="+mn-lt"/>
          <a:ea typeface="+mn-ea"/>
          <a:cs typeface="+mn-cs"/>
        </a:defRPr>
      </a:lvl8pPr>
      <a:lvl9pPr marL="3656686" algn="l" defTabSz="914172"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rgbClr val="1C3664"/>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itle Placeholder 10"/>
          <p:cNvSpPr>
            <a:spLocks noGrp="1"/>
          </p:cNvSpPr>
          <p:nvPr>
            <p:ph type="title"/>
          </p:nvPr>
        </p:nvSpPr>
        <p:spPr>
          <a:xfrm>
            <a:off x="838419" y="365125"/>
            <a:ext cx="10515163" cy="1325563"/>
          </a:xfrm>
          <a:prstGeom prst="rect">
            <a:avLst/>
          </a:prstGeom>
        </p:spPr>
        <p:txBody>
          <a:bodyPr vert="horz" lIns="91440" tIns="45720" rIns="91440" bIns="45720" rtlCol="0" anchor="ctr">
            <a:normAutofit/>
          </a:bodyPr>
          <a:lstStyle/>
          <a:p>
            <a:r>
              <a:rPr lang="en-US"/>
              <a:t>Click to edit Master title style</a:t>
            </a:r>
          </a:p>
        </p:txBody>
      </p:sp>
      <p:sp>
        <p:nvSpPr>
          <p:cNvPr id="16" name="Rectangle 15"/>
          <p:cNvSpPr/>
          <p:nvPr userDrawn="1"/>
        </p:nvSpPr>
        <p:spPr>
          <a:xfrm>
            <a:off x="2515255" y="6677527"/>
            <a:ext cx="8797375" cy="180474"/>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217"/>
            <a:endParaRPr lang="en-US" dirty="0">
              <a:solidFill>
                <a:srgbClr val="FFFFFF"/>
              </a:solidFill>
            </a:endParaRPr>
          </a:p>
        </p:txBody>
      </p:sp>
      <p:pic>
        <p:nvPicPr>
          <p:cNvPr id="4" name="Picture 3"/>
          <p:cNvPicPr>
            <a:picLocks noChangeAspect="1"/>
          </p:cNvPicPr>
          <p:nvPr userDrawn="1"/>
        </p:nvPicPr>
        <p:blipFill>
          <a:blip r:embed="rId20" cstate="email">
            <a:extLst>
              <a:ext uri="{28A0092B-C50C-407E-A947-70E740481C1C}">
                <a14:useLocalDpi xmlns:a14="http://schemas.microsoft.com/office/drawing/2010/main" val="0"/>
              </a:ext>
            </a:extLst>
          </a:blip>
          <a:stretch>
            <a:fillRect/>
          </a:stretch>
        </p:blipFill>
        <p:spPr>
          <a:xfrm>
            <a:off x="839144" y="6255531"/>
            <a:ext cx="1388684" cy="534321"/>
          </a:xfrm>
          <a:prstGeom prst="rect">
            <a:avLst/>
          </a:prstGeom>
        </p:spPr>
      </p:pic>
    </p:spTree>
    <p:extLst>
      <p:ext uri="{BB962C8B-B14F-4D97-AF65-F5344CB8AC3E}">
        <p14:creationId xmlns:p14="http://schemas.microsoft.com/office/powerpoint/2010/main" val="3713124749"/>
      </p:ext>
    </p:extLst>
  </p:cSld>
  <p:clrMap bg1="dk1" tx1="lt1" bg2="dk2" tx2="lt2" accent1="accent1" accent2="accent2" accent3="accent3" accent4="accent4" accent5="accent5" accent6="accent6" hlink="hlink" folHlink="folHlink"/>
  <p:sldLayoutIdLst>
    <p:sldLayoutId id="2147483954" r:id="rId1"/>
    <p:sldLayoutId id="2147483955" r:id="rId2"/>
    <p:sldLayoutId id="2147483956" r:id="rId3"/>
    <p:sldLayoutId id="2147483957" r:id="rId4"/>
    <p:sldLayoutId id="2147483958" r:id="rId5"/>
    <p:sldLayoutId id="2147483959" r:id="rId6"/>
    <p:sldLayoutId id="2147483960" r:id="rId7"/>
    <p:sldLayoutId id="2147483961" r:id="rId8"/>
    <p:sldLayoutId id="2147483962" r:id="rId9"/>
    <p:sldLayoutId id="2147483963" r:id="rId10"/>
    <p:sldLayoutId id="2147483964" r:id="rId11"/>
    <p:sldLayoutId id="2147483965" r:id="rId12"/>
    <p:sldLayoutId id="2147483966" r:id="rId13"/>
    <p:sldLayoutId id="2147483967" r:id="rId14"/>
    <p:sldLayoutId id="2147483968" r:id="rId15"/>
    <p:sldLayoutId id="2147483969" r:id="rId16"/>
    <p:sldLayoutId id="2147483970" r:id="rId17"/>
    <p:sldLayoutId id="2147483971" r:id="rId18"/>
  </p:sldLayoutIdLst>
  <p:hf hdr="0" ftr="0" dt="0"/>
  <p:txStyles>
    <p:titleStyle>
      <a:lvl1pPr algn="l" defTabSz="914172"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43" indent="-228543" algn="l" defTabSz="914172"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629" indent="-228543" algn="l" defTabSz="914172"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15" indent="-228543" algn="l" defTabSz="914172"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00" indent="-228543"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886" indent="-228543"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3972" indent="-228543"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057" indent="-228543"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143" indent="-228543"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229" indent="-228543"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172" rtl="0" eaLnBrk="1" latinLnBrk="0" hangingPunct="1">
        <a:defRPr sz="1800" kern="1200">
          <a:solidFill>
            <a:schemeClr val="tx1"/>
          </a:solidFill>
          <a:latin typeface="+mn-lt"/>
          <a:ea typeface="+mn-ea"/>
          <a:cs typeface="+mn-cs"/>
        </a:defRPr>
      </a:lvl1pPr>
      <a:lvl2pPr marL="457086" algn="l" defTabSz="914172" rtl="0" eaLnBrk="1" latinLnBrk="0" hangingPunct="1">
        <a:defRPr sz="1800" kern="1200">
          <a:solidFill>
            <a:schemeClr val="tx1"/>
          </a:solidFill>
          <a:latin typeface="+mn-lt"/>
          <a:ea typeface="+mn-ea"/>
          <a:cs typeface="+mn-cs"/>
        </a:defRPr>
      </a:lvl2pPr>
      <a:lvl3pPr marL="914172" algn="l" defTabSz="914172" rtl="0" eaLnBrk="1" latinLnBrk="0" hangingPunct="1">
        <a:defRPr sz="1800" kern="1200">
          <a:solidFill>
            <a:schemeClr val="tx1"/>
          </a:solidFill>
          <a:latin typeface="+mn-lt"/>
          <a:ea typeface="+mn-ea"/>
          <a:cs typeface="+mn-cs"/>
        </a:defRPr>
      </a:lvl3pPr>
      <a:lvl4pPr marL="1371257" algn="l" defTabSz="914172" rtl="0" eaLnBrk="1" latinLnBrk="0" hangingPunct="1">
        <a:defRPr sz="1800" kern="1200">
          <a:solidFill>
            <a:schemeClr val="tx1"/>
          </a:solidFill>
          <a:latin typeface="+mn-lt"/>
          <a:ea typeface="+mn-ea"/>
          <a:cs typeface="+mn-cs"/>
        </a:defRPr>
      </a:lvl4pPr>
      <a:lvl5pPr marL="1828343" algn="l" defTabSz="914172" rtl="0" eaLnBrk="1" latinLnBrk="0" hangingPunct="1">
        <a:defRPr sz="1800" kern="1200">
          <a:solidFill>
            <a:schemeClr val="tx1"/>
          </a:solidFill>
          <a:latin typeface="+mn-lt"/>
          <a:ea typeface="+mn-ea"/>
          <a:cs typeface="+mn-cs"/>
        </a:defRPr>
      </a:lvl5pPr>
      <a:lvl6pPr marL="2285429" algn="l" defTabSz="914172" rtl="0" eaLnBrk="1" latinLnBrk="0" hangingPunct="1">
        <a:defRPr sz="1800" kern="1200">
          <a:solidFill>
            <a:schemeClr val="tx1"/>
          </a:solidFill>
          <a:latin typeface="+mn-lt"/>
          <a:ea typeface="+mn-ea"/>
          <a:cs typeface="+mn-cs"/>
        </a:defRPr>
      </a:lvl6pPr>
      <a:lvl7pPr marL="2742514" algn="l" defTabSz="914172" rtl="0" eaLnBrk="1" latinLnBrk="0" hangingPunct="1">
        <a:defRPr sz="1800" kern="1200">
          <a:solidFill>
            <a:schemeClr val="tx1"/>
          </a:solidFill>
          <a:latin typeface="+mn-lt"/>
          <a:ea typeface="+mn-ea"/>
          <a:cs typeface="+mn-cs"/>
        </a:defRPr>
      </a:lvl7pPr>
      <a:lvl8pPr marL="3199600" algn="l" defTabSz="914172" rtl="0" eaLnBrk="1" latinLnBrk="0" hangingPunct="1">
        <a:defRPr sz="1800" kern="1200">
          <a:solidFill>
            <a:schemeClr val="tx1"/>
          </a:solidFill>
          <a:latin typeface="+mn-lt"/>
          <a:ea typeface="+mn-ea"/>
          <a:cs typeface="+mn-cs"/>
        </a:defRPr>
      </a:lvl8pPr>
      <a:lvl9pPr marL="3656686" algn="l" defTabSz="914172"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Text Placeholder 2"/>
          <p:cNvSpPr>
            <a:spLocks noGrp="1"/>
          </p:cNvSpPr>
          <p:nvPr>
            <p:ph type="body" idx="1"/>
          </p:nvPr>
        </p:nvSpPr>
        <p:spPr bwMode="auto">
          <a:xfrm>
            <a:off x="838578" y="1825624"/>
            <a:ext cx="10515163" cy="4351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3313" tIns="41811" rIns="83313" bIns="41811"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077" name="Title Placeholder 10"/>
          <p:cNvSpPr>
            <a:spLocks noGrp="1"/>
          </p:cNvSpPr>
          <p:nvPr>
            <p:ph type="title"/>
          </p:nvPr>
        </p:nvSpPr>
        <p:spPr bwMode="auto">
          <a:xfrm>
            <a:off x="838578" y="365127"/>
            <a:ext cx="10515163"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3313" tIns="41811" rIns="83313" bIns="41811" numCol="1" anchor="ctr" anchorCtr="0" compatLnSpc="1">
            <a:prstTxWarp prst="textNoShape">
              <a:avLst/>
            </a:prstTxWarp>
          </a:bodyPr>
          <a:lstStyle/>
          <a:p>
            <a:pPr lvl="0"/>
            <a:r>
              <a:rPr lang="en-US" altLang="en-US"/>
              <a:t>Click to edit Master title style</a:t>
            </a:r>
          </a:p>
        </p:txBody>
      </p:sp>
      <p:sp>
        <p:nvSpPr>
          <p:cNvPr id="16" name="Rectangle 15"/>
          <p:cNvSpPr/>
          <p:nvPr userDrawn="1"/>
        </p:nvSpPr>
        <p:spPr>
          <a:xfrm>
            <a:off x="2515664" y="6677978"/>
            <a:ext cx="8797041" cy="180182"/>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lIns="83612" tIns="41633" rIns="83612" bIns="41633" anchor="ctr"/>
          <a:lstStyle/>
          <a:p>
            <a:pPr algn="ctr" defTabSz="835569">
              <a:defRPr/>
            </a:pPr>
            <a:endParaRPr lang="en-US" sz="1850" dirty="0">
              <a:solidFill>
                <a:srgbClr val="FFFFFF"/>
              </a:solidFill>
            </a:endParaRPr>
          </a:p>
        </p:txBody>
      </p:sp>
      <p:pic>
        <p:nvPicPr>
          <p:cNvPr id="3079" name="Picture 1"/>
          <p:cNvPicPr>
            <a:picLocks noChangeAspect="1"/>
          </p:cNvPicPr>
          <p:nvPr userDrawn="1"/>
        </p:nvPicPr>
        <p:blipFill>
          <a:blip r:embed="rId29">
            <a:extLst>
              <a:ext uri="{28A0092B-C50C-407E-A947-70E740481C1C}">
                <a14:useLocalDpi xmlns:a14="http://schemas.microsoft.com/office/drawing/2010/main" val="0"/>
              </a:ext>
            </a:extLst>
          </a:blip>
          <a:srcRect/>
          <a:stretch>
            <a:fillRect/>
          </a:stretch>
        </p:blipFill>
        <p:spPr bwMode="auto">
          <a:xfrm>
            <a:off x="830253" y="6223159"/>
            <a:ext cx="1373545" cy="640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60856300"/>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 id="2147483690" r:id="rId15"/>
    <p:sldLayoutId id="2147483691" r:id="rId16"/>
    <p:sldLayoutId id="2147483692" r:id="rId17"/>
    <p:sldLayoutId id="2147483693" r:id="rId18"/>
    <p:sldLayoutId id="2147483694" r:id="rId19"/>
    <p:sldLayoutId id="2147483695" r:id="rId20"/>
    <p:sldLayoutId id="2147483696" r:id="rId21"/>
    <p:sldLayoutId id="2147483697" r:id="rId22"/>
    <p:sldLayoutId id="2147483698" r:id="rId23"/>
    <p:sldLayoutId id="2147483699" r:id="rId24"/>
    <p:sldLayoutId id="2147483700" r:id="rId25"/>
    <p:sldLayoutId id="2147483701" r:id="rId26"/>
    <p:sldLayoutId id="2147483702" r:id="rId27"/>
  </p:sldLayoutIdLst>
  <p:hf hdr="0" ftr="0" dt="0"/>
  <p:txStyles>
    <p:titleStyle>
      <a:lvl1pPr algn="l" defTabSz="835089" rtl="0" eaLnBrk="0" fontAlgn="base" hangingPunct="0">
        <a:lnSpc>
          <a:spcPct val="90000"/>
        </a:lnSpc>
        <a:spcBef>
          <a:spcPct val="0"/>
        </a:spcBef>
        <a:spcAft>
          <a:spcPct val="0"/>
        </a:spcAft>
        <a:defRPr sz="4250" kern="1200">
          <a:solidFill>
            <a:schemeClr val="tx1"/>
          </a:solidFill>
          <a:latin typeface="+mj-lt"/>
          <a:ea typeface="+mj-ea"/>
          <a:cs typeface="+mj-cs"/>
        </a:defRPr>
      </a:lvl1pPr>
      <a:lvl2pPr algn="l" defTabSz="835089" rtl="0" eaLnBrk="0" fontAlgn="base" hangingPunct="0">
        <a:lnSpc>
          <a:spcPct val="90000"/>
        </a:lnSpc>
        <a:spcBef>
          <a:spcPct val="0"/>
        </a:spcBef>
        <a:spcAft>
          <a:spcPct val="0"/>
        </a:spcAft>
        <a:defRPr sz="4250">
          <a:solidFill>
            <a:schemeClr val="tx1"/>
          </a:solidFill>
          <a:latin typeface="Calibri Light" panose="020F0302020204030204" pitchFamily="34" charset="0"/>
        </a:defRPr>
      </a:lvl2pPr>
      <a:lvl3pPr algn="l" defTabSz="835089" rtl="0" eaLnBrk="0" fontAlgn="base" hangingPunct="0">
        <a:lnSpc>
          <a:spcPct val="90000"/>
        </a:lnSpc>
        <a:spcBef>
          <a:spcPct val="0"/>
        </a:spcBef>
        <a:spcAft>
          <a:spcPct val="0"/>
        </a:spcAft>
        <a:defRPr sz="4250">
          <a:solidFill>
            <a:schemeClr val="tx1"/>
          </a:solidFill>
          <a:latin typeface="Calibri Light" panose="020F0302020204030204" pitchFamily="34" charset="0"/>
        </a:defRPr>
      </a:lvl3pPr>
      <a:lvl4pPr algn="l" defTabSz="835089" rtl="0" eaLnBrk="0" fontAlgn="base" hangingPunct="0">
        <a:lnSpc>
          <a:spcPct val="90000"/>
        </a:lnSpc>
        <a:spcBef>
          <a:spcPct val="0"/>
        </a:spcBef>
        <a:spcAft>
          <a:spcPct val="0"/>
        </a:spcAft>
        <a:defRPr sz="4250">
          <a:solidFill>
            <a:schemeClr val="tx1"/>
          </a:solidFill>
          <a:latin typeface="Calibri Light" panose="020F0302020204030204" pitchFamily="34" charset="0"/>
        </a:defRPr>
      </a:lvl4pPr>
      <a:lvl5pPr algn="l" defTabSz="835089" rtl="0" eaLnBrk="0" fontAlgn="base" hangingPunct="0">
        <a:lnSpc>
          <a:spcPct val="90000"/>
        </a:lnSpc>
        <a:spcBef>
          <a:spcPct val="0"/>
        </a:spcBef>
        <a:spcAft>
          <a:spcPct val="0"/>
        </a:spcAft>
        <a:defRPr sz="4250">
          <a:solidFill>
            <a:schemeClr val="tx1"/>
          </a:solidFill>
          <a:latin typeface="Calibri Light" panose="020F0302020204030204" pitchFamily="34" charset="0"/>
        </a:defRPr>
      </a:lvl5pPr>
      <a:lvl6pPr marL="209922" algn="l" defTabSz="835089" rtl="0" fontAlgn="base">
        <a:lnSpc>
          <a:spcPct val="90000"/>
        </a:lnSpc>
        <a:spcBef>
          <a:spcPct val="0"/>
        </a:spcBef>
        <a:spcAft>
          <a:spcPct val="0"/>
        </a:spcAft>
        <a:defRPr sz="4250">
          <a:solidFill>
            <a:schemeClr val="tx1"/>
          </a:solidFill>
          <a:latin typeface="Calibri Light" panose="020F0302020204030204" pitchFamily="34" charset="0"/>
        </a:defRPr>
      </a:lvl6pPr>
      <a:lvl7pPr marL="419760" algn="l" defTabSz="835089" rtl="0" fontAlgn="base">
        <a:lnSpc>
          <a:spcPct val="90000"/>
        </a:lnSpc>
        <a:spcBef>
          <a:spcPct val="0"/>
        </a:spcBef>
        <a:spcAft>
          <a:spcPct val="0"/>
        </a:spcAft>
        <a:defRPr sz="4250">
          <a:solidFill>
            <a:schemeClr val="tx1"/>
          </a:solidFill>
          <a:latin typeface="Calibri Light" panose="020F0302020204030204" pitchFamily="34" charset="0"/>
        </a:defRPr>
      </a:lvl7pPr>
      <a:lvl8pPr marL="629594" algn="l" defTabSz="835089" rtl="0" fontAlgn="base">
        <a:lnSpc>
          <a:spcPct val="90000"/>
        </a:lnSpc>
        <a:spcBef>
          <a:spcPct val="0"/>
        </a:spcBef>
        <a:spcAft>
          <a:spcPct val="0"/>
        </a:spcAft>
        <a:defRPr sz="4250">
          <a:solidFill>
            <a:schemeClr val="tx1"/>
          </a:solidFill>
          <a:latin typeface="Calibri Light" panose="020F0302020204030204" pitchFamily="34" charset="0"/>
        </a:defRPr>
      </a:lvl8pPr>
      <a:lvl9pPr marL="839465" algn="l" defTabSz="835089" rtl="0" fontAlgn="base">
        <a:lnSpc>
          <a:spcPct val="90000"/>
        </a:lnSpc>
        <a:spcBef>
          <a:spcPct val="0"/>
        </a:spcBef>
        <a:spcAft>
          <a:spcPct val="0"/>
        </a:spcAft>
        <a:defRPr sz="4250">
          <a:solidFill>
            <a:schemeClr val="tx1"/>
          </a:solidFill>
          <a:latin typeface="Calibri Light" panose="020F0302020204030204" pitchFamily="34" charset="0"/>
        </a:defRPr>
      </a:lvl9pPr>
    </p:titleStyle>
    <p:bodyStyle>
      <a:lvl1pPr marL="208478" indent="-208478" algn="l" defTabSz="835089" rtl="0" eaLnBrk="0" fontAlgn="base" hangingPunct="0">
        <a:lnSpc>
          <a:spcPct val="90000"/>
        </a:lnSpc>
        <a:spcBef>
          <a:spcPts val="1000"/>
        </a:spcBef>
        <a:spcAft>
          <a:spcPct val="0"/>
        </a:spcAft>
        <a:buFont typeface="Arial" panose="020B0604020202020204" pitchFamily="34" charset="0"/>
        <a:buChar char="•"/>
        <a:defRPr sz="2650" kern="1200">
          <a:solidFill>
            <a:schemeClr val="tx1"/>
          </a:solidFill>
          <a:latin typeface="+mn-lt"/>
          <a:ea typeface="+mn-ea"/>
          <a:cs typeface="+mn-cs"/>
        </a:defRPr>
      </a:lvl1pPr>
      <a:lvl2pPr marL="625961" indent="-208478" algn="l" defTabSz="835089" rtl="0" eaLnBrk="0" fontAlgn="base" hangingPunct="0">
        <a:lnSpc>
          <a:spcPct val="90000"/>
        </a:lnSpc>
        <a:spcBef>
          <a:spcPts val="500"/>
        </a:spcBef>
        <a:spcAft>
          <a:spcPct val="0"/>
        </a:spcAft>
        <a:buFont typeface="Arial" panose="020B0604020202020204" pitchFamily="34" charset="0"/>
        <a:buChar char="•"/>
        <a:defRPr sz="2250" kern="1200">
          <a:solidFill>
            <a:schemeClr val="tx1"/>
          </a:solidFill>
          <a:latin typeface="+mn-lt"/>
          <a:ea typeface="+mn-ea"/>
          <a:cs typeface="+mn-cs"/>
        </a:defRPr>
      </a:lvl2pPr>
      <a:lvl3pPr marL="1044209" indent="-208478" algn="l" defTabSz="835089" rtl="0" eaLnBrk="0" fontAlgn="base" hangingPunct="0">
        <a:lnSpc>
          <a:spcPct val="90000"/>
        </a:lnSpc>
        <a:spcBef>
          <a:spcPts val="500"/>
        </a:spcBef>
        <a:spcAft>
          <a:spcPct val="0"/>
        </a:spcAft>
        <a:buFont typeface="Arial" panose="020B0604020202020204" pitchFamily="34" charset="0"/>
        <a:buChar char="•"/>
        <a:defRPr sz="1850" kern="1200">
          <a:solidFill>
            <a:schemeClr val="tx1"/>
          </a:solidFill>
          <a:latin typeface="+mn-lt"/>
          <a:ea typeface="+mn-ea"/>
          <a:cs typeface="+mn-cs"/>
        </a:defRPr>
      </a:lvl3pPr>
      <a:lvl4pPr marL="1461727" indent="-208478" algn="l" defTabSz="835089" rtl="0" eaLnBrk="0" fontAlgn="base" hangingPunct="0">
        <a:lnSpc>
          <a:spcPct val="90000"/>
        </a:lnSpc>
        <a:spcBef>
          <a:spcPts val="500"/>
        </a:spcBef>
        <a:spcAft>
          <a:spcPct val="0"/>
        </a:spcAft>
        <a:buFont typeface="Arial" panose="020B0604020202020204" pitchFamily="34" charset="0"/>
        <a:buChar char="•"/>
        <a:defRPr sz="1750" kern="1200">
          <a:solidFill>
            <a:schemeClr val="tx1"/>
          </a:solidFill>
          <a:latin typeface="+mn-lt"/>
          <a:ea typeface="+mn-ea"/>
          <a:cs typeface="+mn-cs"/>
        </a:defRPr>
      </a:lvl4pPr>
      <a:lvl5pPr marL="1879227" indent="-208478" algn="l" defTabSz="835089" rtl="0" eaLnBrk="0" fontAlgn="base" hangingPunct="0">
        <a:lnSpc>
          <a:spcPct val="90000"/>
        </a:lnSpc>
        <a:spcBef>
          <a:spcPts val="500"/>
        </a:spcBef>
        <a:spcAft>
          <a:spcPct val="0"/>
        </a:spcAft>
        <a:buFont typeface="Arial" panose="020B0604020202020204" pitchFamily="34" charset="0"/>
        <a:buChar char="•"/>
        <a:defRPr sz="1750" kern="1200">
          <a:solidFill>
            <a:schemeClr val="tx1"/>
          </a:solidFill>
          <a:latin typeface="+mn-lt"/>
          <a:ea typeface="+mn-ea"/>
          <a:cs typeface="+mn-cs"/>
        </a:defRPr>
      </a:lvl5pPr>
      <a:lvl6pPr marL="2297586" indent="-208962" algn="l" defTabSz="835530" rtl="0" eaLnBrk="1" latinLnBrk="0" hangingPunct="1">
        <a:lnSpc>
          <a:spcPct val="90000"/>
        </a:lnSpc>
        <a:spcBef>
          <a:spcPts val="500"/>
        </a:spcBef>
        <a:buFont typeface="Arial" panose="020B0604020202020204" pitchFamily="34" charset="0"/>
        <a:buChar char="•"/>
        <a:defRPr sz="1850" kern="1200">
          <a:solidFill>
            <a:schemeClr val="tx1"/>
          </a:solidFill>
          <a:latin typeface="+mn-lt"/>
          <a:ea typeface="+mn-ea"/>
          <a:cs typeface="+mn-cs"/>
        </a:defRPr>
      </a:lvl6pPr>
      <a:lvl7pPr marL="2715317" indent="-208962" algn="l" defTabSz="835530" rtl="0" eaLnBrk="1" latinLnBrk="0" hangingPunct="1">
        <a:lnSpc>
          <a:spcPct val="90000"/>
        </a:lnSpc>
        <a:spcBef>
          <a:spcPts val="500"/>
        </a:spcBef>
        <a:buFont typeface="Arial" panose="020B0604020202020204" pitchFamily="34" charset="0"/>
        <a:buChar char="•"/>
        <a:defRPr sz="1850" kern="1200">
          <a:solidFill>
            <a:schemeClr val="tx1"/>
          </a:solidFill>
          <a:latin typeface="+mn-lt"/>
          <a:ea typeface="+mn-ea"/>
          <a:cs typeface="+mn-cs"/>
        </a:defRPr>
      </a:lvl7pPr>
      <a:lvl8pPr marL="3133047" indent="-208962" algn="l" defTabSz="835530" rtl="0" eaLnBrk="1" latinLnBrk="0" hangingPunct="1">
        <a:lnSpc>
          <a:spcPct val="90000"/>
        </a:lnSpc>
        <a:spcBef>
          <a:spcPts val="500"/>
        </a:spcBef>
        <a:buFont typeface="Arial" panose="020B0604020202020204" pitchFamily="34" charset="0"/>
        <a:buChar char="•"/>
        <a:defRPr sz="1850" kern="1200">
          <a:solidFill>
            <a:schemeClr val="tx1"/>
          </a:solidFill>
          <a:latin typeface="+mn-lt"/>
          <a:ea typeface="+mn-ea"/>
          <a:cs typeface="+mn-cs"/>
        </a:defRPr>
      </a:lvl8pPr>
      <a:lvl9pPr marL="3550793" indent="-208962" algn="l" defTabSz="835530" rtl="0" eaLnBrk="1" latinLnBrk="0" hangingPunct="1">
        <a:lnSpc>
          <a:spcPct val="90000"/>
        </a:lnSpc>
        <a:spcBef>
          <a:spcPts val="500"/>
        </a:spcBef>
        <a:buFont typeface="Arial" panose="020B0604020202020204" pitchFamily="34" charset="0"/>
        <a:buChar char="•"/>
        <a:defRPr sz="1850" kern="1200">
          <a:solidFill>
            <a:schemeClr val="tx1"/>
          </a:solidFill>
          <a:latin typeface="+mn-lt"/>
          <a:ea typeface="+mn-ea"/>
          <a:cs typeface="+mn-cs"/>
        </a:defRPr>
      </a:lvl9pPr>
    </p:bodyStyle>
    <p:otherStyle>
      <a:defPPr>
        <a:defRPr lang="en-US"/>
      </a:defPPr>
      <a:lvl1pPr marL="0" algn="l" defTabSz="835530" rtl="0" eaLnBrk="1" latinLnBrk="0" hangingPunct="1">
        <a:defRPr sz="1850" kern="1200">
          <a:solidFill>
            <a:schemeClr val="tx1"/>
          </a:solidFill>
          <a:latin typeface="+mn-lt"/>
          <a:ea typeface="+mn-ea"/>
          <a:cs typeface="+mn-cs"/>
        </a:defRPr>
      </a:lvl1pPr>
      <a:lvl2pPr marL="417798" algn="l" defTabSz="835530" rtl="0" eaLnBrk="1" latinLnBrk="0" hangingPunct="1">
        <a:defRPr sz="1850" kern="1200">
          <a:solidFill>
            <a:schemeClr val="tx1"/>
          </a:solidFill>
          <a:latin typeface="+mn-lt"/>
          <a:ea typeface="+mn-ea"/>
          <a:cs typeface="+mn-cs"/>
        </a:defRPr>
      </a:lvl2pPr>
      <a:lvl3pPr marL="835530" algn="l" defTabSz="835530" rtl="0" eaLnBrk="1" latinLnBrk="0" hangingPunct="1">
        <a:defRPr sz="1850" kern="1200">
          <a:solidFill>
            <a:schemeClr val="tx1"/>
          </a:solidFill>
          <a:latin typeface="+mn-lt"/>
          <a:ea typeface="+mn-ea"/>
          <a:cs typeface="+mn-cs"/>
        </a:defRPr>
      </a:lvl3pPr>
      <a:lvl4pPr marL="1253257" algn="l" defTabSz="835530" rtl="0" eaLnBrk="1" latinLnBrk="0" hangingPunct="1">
        <a:defRPr sz="1850" kern="1200">
          <a:solidFill>
            <a:schemeClr val="tx1"/>
          </a:solidFill>
          <a:latin typeface="+mn-lt"/>
          <a:ea typeface="+mn-ea"/>
          <a:cs typeface="+mn-cs"/>
        </a:defRPr>
      </a:lvl4pPr>
      <a:lvl5pPr marL="1670986" algn="l" defTabSz="835530" rtl="0" eaLnBrk="1" latinLnBrk="0" hangingPunct="1">
        <a:defRPr sz="1850" kern="1200">
          <a:solidFill>
            <a:schemeClr val="tx1"/>
          </a:solidFill>
          <a:latin typeface="+mn-lt"/>
          <a:ea typeface="+mn-ea"/>
          <a:cs typeface="+mn-cs"/>
        </a:defRPr>
      </a:lvl5pPr>
      <a:lvl6pPr marL="2088727" algn="l" defTabSz="835530" rtl="0" eaLnBrk="1" latinLnBrk="0" hangingPunct="1">
        <a:defRPr sz="1850" kern="1200">
          <a:solidFill>
            <a:schemeClr val="tx1"/>
          </a:solidFill>
          <a:latin typeface="+mn-lt"/>
          <a:ea typeface="+mn-ea"/>
          <a:cs typeface="+mn-cs"/>
        </a:defRPr>
      </a:lvl6pPr>
      <a:lvl7pPr marL="2506455" algn="l" defTabSz="835530" rtl="0" eaLnBrk="1" latinLnBrk="0" hangingPunct="1">
        <a:defRPr sz="1850" kern="1200">
          <a:solidFill>
            <a:schemeClr val="tx1"/>
          </a:solidFill>
          <a:latin typeface="+mn-lt"/>
          <a:ea typeface="+mn-ea"/>
          <a:cs typeface="+mn-cs"/>
        </a:defRPr>
      </a:lvl7pPr>
      <a:lvl8pPr marL="2924179" algn="l" defTabSz="835530" rtl="0" eaLnBrk="1" latinLnBrk="0" hangingPunct="1">
        <a:defRPr sz="1850" kern="1200">
          <a:solidFill>
            <a:schemeClr val="tx1"/>
          </a:solidFill>
          <a:latin typeface="+mn-lt"/>
          <a:ea typeface="+mn-ea"/>
          <a:cs typeface="+mn-cs"/>
        </a:defRPr>
      </a:lvl8pPr>
      <a:lvl9pPr marL="3341910" algn="l" defTabSz="835530" rtl="0" eaLnBrk="1" latinLnBrk="0" hangingPunct="1">
        <a:defRPr sz="18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1C3664"/>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8201" y="1825625"/>
            <a:ext cx="10515600" cy="4351338"/>
          </a:xfrm>
          <a:prstGeom prst="rect">
            <a:avLst/>
          </a:prstGeom>
        </p:spPr>
        <p:txBody>
          <a:bodyPr vert="horz" lIns="91350" tIns="45675" rIns="91350" bIns="45675"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itle Placeholder 10"/>
          <p:cNvSpPr>
            <a:spLocks noGrp="1"/>
          </p:cNvSpPr>
          <p:nvPr>
            <p:ph type="title"/>
          </p:nvPr>
        </p:nvSpPr>
        <p:spPr>
          <a:xfrm>
            <a:off x="838426" y="365128"/>
            <a:ext cx="10515163" cy="1325563"/>
          </a:xfrm>
          <a:prstGeom prst="rect">
            <a:avLst/>
          </a:prstGeom>
        </p:spPr>
        <p:txBody>
          <a:bodyPr vert="horz" lIns="91350" tIns="45675" rIns="91350" bIns="45675" rtlCol="0" anchor="ctr">
            <a:normAutofit/>
          </a:bodyPr>
          <a:lstStyle/>
          <a:p>
            <a:r>
              <a:rPr lang="en-US"/>
              <a:t>Click to edit Master title style</a:t>
            </a:r>
          </a:p>
        </p:txBody>
      </p:sp>
      <p:sp>
        <p:nvSpPr>
          <p:cNvPr id="16" name="Rectangle 15"/>
          <p:cNvSpPr/>
          <p:nvPr userDrawn="1"/>
        </p:nvSpPr>
        <p:spPr>
          <a:xfrm>
            <a:off x="2515262" y="6677527"/>
            <a:ext cx="8797375" cy="180474"/>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lIns="91302" tIns="45651" rIns="91302" bIns="45651" rtlCol="0" anchor="ctr"/>
          <a:lstStyle/>
          <a:p>
            <a:pPr algn="ctr" defTabSz="912848"/>
            <a:endParaRPr lang="en-US" sz="3699" dirty="0">
              <a:solidFill>
                <a:srgbClr val="FFFFFF"/>
              </a:solidFill>
            </a:endParaRPr>
          </a:p>
        </p:txBody>
      </p:sp>
      <p:pic>
        <p:nvPicPr>
          <p:cNvPr id="4" name="Picture 3"/>
          <p:cNvPicPr>
            <a:picLocks noChangeAspect="1"/>
          </p:cNvPicPr>
          <p:nvPr userDrawn="1"/>
        </p:nvPicPr>
        <p:blipFill>
          <a:blip r:embed="rId20" cstate="email">
            <a:extLst>
              <a:ext uri="{28A0092B-C50C-407E-A947-70E740481C1C}">
                <a14:useLocalDpi xmlns:a14="http://schemas.microsoft.com/office/drawing/2010/main" val="0"/>
              </a:ext>
            </a:extLst>
          </a:blip>
          <a:stretch>
            <a:fillRect/>
          </a:stretch>
        </p:blipFill>
        <p:spPr>
          <a:xfrm>
            <a:off x="839144" y="6198849"/>
            <a:ext cx="1388684" cy="647699"/>
          </a:xfrm>
          <a:prstGeom prst="rect">
            <a:avLst/>
          </a:prstGeom>
        </p:spPr>
      </p:pic>
    </p:spTree>
    <p:extLst>
      <p:ext uri="{BB962C8B-B14F-4D97-AF65-F5344CB8AC3E}">
        <p14:creationId xmlns:p14="http://schemas.microsoft.com/office/powerpoint/2010/main" val="3447272233"/>
      </p:ext>
    </p:extLst>
  </p:cSld>
  <p:clrMap bg1="dk1" tx1="lt1" bg2="dk2" tx2="lt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 id="2147483716" r:id="rId13"/>
    <p:sldLayoutId id="2147483717" r:id="rId14"/>
    <p:sldLayoutId id="2147483718" r:id="rId15"/>
    <p:sldLayoutId id="2147483719" r:id="rId16"/>
    <p:sldLayoutId id="2147483720" r:id="rId17"/>
    <p:sldLayoutId id="2147483721" r:id="rId18"/>
  </p:sldLayoutIdLst>
  <p:hf hdr="0" ftr="0" dt="0"/>
  <p:txStyles>
    <p:titleStyle>
      <a:lvl1pPr algn="l" defTabSz="912803" rtl="0" eaLnBrk="1" latinLnBrk="0" hangingPunct="1">
        <a:lnSpc>
          <a:spcPct val="90000"/>
        </a:lnSpc>
        <a:spcBef>
          <a:spcPct val="0"/>
        </a:spcBef>
        <a:buNone/>
        <a:defRPr sz="4398" kern="1200">
          <a:solidFill>
            <a:schemeClr val="tx1"/>
          </a:solidFill>
          <a:latin typeface="+mj-lt"/>
          <a:ea typeface="+mj-ea"/>
          <a:cs typeface="+mj-cs"/>
        </a:defRPr>
      </a:lvl1pPr>
    </p:titleStyle>
    <p:bodyStyle>
      <a:lvl1pPr marL="228204" indent="-228204" algn="l" defTabSz="912803"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4602" indent="-228204" algn="l" defTabSz="912803"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1005" indent="-228204" algn="l" defTabSz="912803"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7403" indent="-228204" algn="l" defTabSz="91280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3805" indent="-228204" algn="l" defTabSz="91280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0206" indent="-228204" algn="l" defTabSz="91280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66604" indent="-228204" algn="l" defTabSz="91280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3006" indent="-228204" algn="l" defTabSz="91280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79407" indent="-228204" algn="l" defTabSz="91280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2803" rtl="0" eaLnBrk="1" latinLnBrk="0" hangingPunct="1">
        <a:defRPr sz="1800" kern="1200">
          <a:solidFill>
            <a:schemeClr val="tx1"/>
          </a:solidFill>
          <a:latin typeface="+mn-lt"/>
          <a:ea typeface="+mn-ea"/>
          <a:cs typeface="+mn-cs"/>
        </a:defRPr>
      </a:lvl1pPr>
      <a:lvl2pPr marL="456403" algn="l" defTabSz="912803" rtl="0" eaLnBrk="1" latinLnBrk="0" hangingPunct="1">
        <a:defRPr sz="1800" kern="1200">
          <a:solidFill>
            <a:schemeClr val="tx1"/>
          </a:solidFill>
          <a:latin typeface="+mn-lt"/>
          <a:ea typeface="+mn-ea"/>
          <a:cs typeface="+mn-cs"/>
        </a:defRPr>
      </a:lvl2pPr>
      <a:lvl3pPr marL="912803" algn="l" defTabSz="912803" rtl="0" eaLnBrk="1" latinLnBrk="0" hangingPunct="1">
        <a:defRPr sz="1800" kern="1200">
          <a:solidFill>
            <a:schemeClr val="tx1"/>
          </a:solidFill>
          <a:latin typeface="+mn-lt"/>
          <a:ea typeface="+mn-ea"/>
          <a:cs typeface="+mn-cs"/>
        </a:defRPr>
      </a:lvl3pPr>
      <a:lvl4pPr marL="1369203" algn="l" defTabSz="912803" rtl="0" eaLnBrk="1" latinLnBrk="0" hangingPunct="1">
        <a:defRPr sz="1800" kern="1200">
          <a:solidFill>
            <a:schemeClr val="tx1"/>
          </a:solidFill>
          <a:latin typeface="+mn-lt"/>
          <a:ea typeface="+mn-ea"/>
          <a:cs typeface="+mn-cs"/>
        </a:defRPr>
      </a:lvl4pPr>
      <a:lvl5pPr marL="1825606" algn="l" defTabSz="912803" rtl="0" eaLnBrk="1" latinLnBrk="0" hangingPunct="1">
        <a:defRPr sz="1800" kern="1200">
          <a:solidFill>
            <a:schemeClr val="tx1"/>
          </a:solidFill>
          <a:latin typeface="+mn-lt"/>
          <a:ea typeface="+mn-ea"/>
          <a:cs typeface="+mn-cs"/>
        </a:defRPr>
      </a:lvl5pPr>
      <a:lvl6pPr marL="2282004" algn="l" defTabSz="912803" rtl="0" eaLnBrk="1" latinLnBrk="0" hangingPunct="1">
        <a:defRPr sz="1800" kern="1200">
          <a:solidFill>
            <a:schemeClr val="tx1"/>
          </a:solidFill>
          <a:latin typeface="+mn-lt"/>
          <a:ea typeface="+mn-ea"/>
          <a:cs typeface="+mn-cs"/>
        </a:defRPr>
      </a:lvl6pPr>
      <a:lvl7pPr marL="2738404" algn="l" defTabSz="912803" rtl="0" eaLnBrk="1" latinLnBrk="0" hangingPunct="1">
        <a:defRPr sz="1800" kern="1200">
          <a:solidFill>
            <a:schemeClr val="tx1"/>
          </a:solidFill>
          <a:latin typeface="+mn-lt"/>
          <a:ea typeface="+mn-ea"/>
          <a:cs typeface="+mn-cs"/>
        </a:defRPr>
      </a:lvl7pPr>
      <a:lvl8pPr marL="3194805" algn="l" defTabSz="912803" rtl="0" eaLnBrk="1" latinLnBrk="0" hangingPunct="1">
        <a:defRPr sz="1800" kern="1200">
          <a:solidFill>
            <a:schemeClr val="tx1"/>
          </a:solidFill>
          <a:latin typeface="+mn-lt"/>
          <a:ea typeface="+mn-ea"/>
          <a:cs typeface="+mn-cs"/>
        </a:defRPr>
      </a:lvl8pPr>
      <a:lvl9pPr marL="3651205" algn="l" defTabSz="912803"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1C3664"/>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itle Placeholder 10"/>
          <p:cNvSpPr>
            <a:spLocks noGrp="1"/>
          </p:cNvSpPr>
          <p:nvPr>
            <p:ph type="title"/>
          </p:nvPr>
        </p:nvSpPr>
        <p:spPr>
          <a:xfrm>
            <a:off x="838421" y="365127"/>
            <a:ext cx="10515163" cy="1325563"/>
          </a:xfrm>
          <a:prstGeom prst="rect">
            <a:avLst/>
          </a:prstGeom>
        </p:spPr>
        <p:txBody>
          <a:bodyPr vert="horz" lIns="91440" tIns="45720" rIns="91440" bIns="45720" rtlCol="0" anchor="ctr">
            <a:normAutofit/>
          </a:bodyPr>
          <a:lstStyle/>
          <a:p>
            <a:r>
              <a:rPr lang="en-US"/>
              <a:t>Click to edit Master title style</a:t>
            </a:r>
          </a:p>
        </p:txBody>
      </p:sp>
      <p:sp>
        <p:nvSpPr>
          <p:cNvPr id="16" name="Rectangle 15"/>
          <p:cNvSpPr/>
          <p:nvPr userDrawn="1"/>
        </p:nvSpPr>
        <p:spPr>
          <a:xfrm>
            <a:off x="2515257" y="6677527"/>
            <a:ext cx="8797375" cy="180474"/>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3761"/>
            <a:endParaRPr lang="en-US" sz="3598" dirty="0">
              <a:solidFill>
                <a:srgbClr val="FFFFFF"/>
              </a:solidFill>
            </a:endParaRPr>
          </a:p>
        </p:txBody>
      </p:sp>
      <p:pic>
        <p:nvPicPr>
          <p:cNvPr id="4" name="Picture 3"/>
          <p:cNvPicPr>
            <a:picLocks noChangeAspect="1"/>
          </p:cNvPicPr>
          <p:nvPr userDrawn="1"/>
        </p:nvPicPr>
        <p:blipFill>
          <a:blip r:embed="rId20" cstate="email">
            <a:extLst>
              <a:ext uri="{28A0092B-C50C-407E-A947-70E740481C1C}">
                <a14:useLocalDpi xmlns:a14="http://schemas.microsoft.com/office/drawing/2010/main" val="0"/>
              </a:ext>
            </a:extLst>
          </a:blip>
          <a:stretch>
            <a:fillRect/>
          </a:stretch>
        </p:blipFill>
        <p:spPr>
          <a:xfrm>
            <a:off x="839144" y="6198844"/>
            <a:ext cx="1388684" cy="647699"/>
          </a:xfrm>
          <a:prstGeom prst="rect">
            <a:avLst/>
          </a:prstGeom>
        </p:spPr>
      </p:pic>
    </p:spTree>
    <p:extLst>
      <p:ext uri="{BB962C8B-B14F-4D97-AF65-F5344CB8AC3E}">
        <p14:creationId xmlns:p14="http://schemas.microsoft.com/office/powerpoint/2010/main" val="842908416"/>
      </p:ext>
    </p:extLst>
  </p:cSld>
  <p:clrMap bg1="dk1" tx1="lt1" bg2="dk2" tx2="lt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 id="2147483735" r:id="rId13"/>
    <p:sldLayoutId id="2147483736" r:id="rId14"/>
    <p:sldLayoutId id="2147483737" r:id="rId15"/>
    <p:sldLayoutId id="2147483738" r:id="rId16"/>
    <p:sldLayoutId id="2147483739" r:id="rId17"/>
    <p:sldLayoutId id="2147483740" r:id="rId18"/>
  </p:sldLayoutIdLst>
  <p:hf hdr="0" ftr="0" dt="0"/>
  <p:txStyles>
    <p:titleStyle>
      <a:lvl1pPr algn="l" defTabSz="913716" rtl="0" eaLnBrk="1" latinLnBrk="0" hangingPunct="1">
        <a:lnSpc>
          <a:spcPct val="90000"/>
        </a:lnSpc>
        <a:spcBef>
          <a:spcPct val="0"/>
        </a:spcBef>
        <a:buNone/>
        <a:defRPr sz="4397" kern="1200">
          <a:solidFill>
            <a:schemeClr val="tx1"/>
          </a:solidFill>
          <a:latin typeface="+mj-lt"/>
          <a:ea typeface="+mj-ea"/>
          <a:cs typeface="+mj-cs"/>
        </a:defRPr>
      </a:lvl1pPr>
    </p:titleStyle>
    <p:bodyStyle>
      <a:lvl1pPr marL="228429" indent="-228429" algn="l" defTabSz="91371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287" indent="-228429" algn="l" defTabSz="91371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145" indent="-228429" algn="l" defTabSz="91371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000" indent="-228429" algn="l" defTabSz="91371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5858" indent="-228429" algn="l" defTabSz="91371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2716" indent="-228429" algn="l" defTabSz="91371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69572" indent="-228429" algn="l" defTabSz="91371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6429" indent="-228429" algn="l" defTabSz="91371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3287" indent="-228429" algn="l" defTabSz="91371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3716" rtl="0" eaLnBrk="1" latinLnBrk="0" hangingPunct="1">
        <a:defRPr sz="1800" kern="1200">
          <a:solidFill>
            <a:schemeClr val="tx1"/>
          </a:solidFill>
          <a:latin typeface="+mn-lt"/>
          <a:ea typeface="+mn-ea"/>
          <a:cs typeface="+mn-cs"/>
        </a:defRPr>
      </a:lvl1pPr>
      <a:lvl2pPr marL="456858" algn="l" defTabSz="913716" rtl="0" eaLnBrk="1" latinLnBrk="0" hangingPunct="1">
        <a:defRPr sz="1800" kern="1200">
          <a:solidFill>
            <a:schemeClr val="tx1"/>
          </a:solidFill>
          <a:latin typeface="+mn-lt"/>
          <a:ea typeface="+mn-ea"/>
          <a:cs typeface="+mn-cs"/>
        </a:defRPr>
      </a:lvl2pPr>
      <a:lvl3pPr marL="913716" algn="l" defTabSz="913716" rtl="0" eaLnBrk="1" latinLnBrk="0" hangingPunct="1">
        <a:defRPr sz="1800" kern="1200">
          <a:solidFill>
            <a:schemeClr val="tx1"/>
          </a:solidFill>
          <a:latin typeface="+mn-lt"/>
          <a:ea typeface="+mn-ea"/>
          <a:cs typeface="+mn-cs"/>
        </a:defRPr>
      </a:lvl3pPr>
      <a:lvl4pPr marL="1370572" algn="l" defTabSz="913716" rtl="0" eaLnBrk="1" latinLnBrk="0" hangingPunct="1">
        <a:defRPr sz="1800" kern="1200">
          <a:solidFill>
            <a:schemeClr val="tx1"/>
          </a:solidFill>
          <a:latin typeface="+mn-lt"/>
          <a:ea typeface="+mn-ea"/>
          <a:cs typeface="+mn-cs"/>
        </a:defRPr>
      </a:lvl4pPr>
      <a:lvl5pPr marL="1827429" algn="l" defTabSz="913716" rtl="0" eaLnBrk="1" latinLnBrk="0" hangingPunct="1">
        <a:defRPr sz="1800" kern="1200">
          <a:solidFill>
            <a:schemeClr val="tx1"/>
          </a:solidFill>
          <a:latin typeface="+mn-lt"/>
          <a:ea typeface="+mn-ea"/>
          <a:cs typeface="+mn-cs"/>
        </a:defRPr>
      </a:lvl5pPr>
      <a:lvl6pPr marL="2284287" algn="l" defTabSz="913716" rtl="0" eaLnBrk="1" latinLnBrk="0" hangingPunct="1">
        <a:defRPr sz="1800" kern="1200">
          <a:solidFill>
            <a:schemeClr val="tx1"/>
          </a:solidFill>
          <a:latin typeface="+mn-lt"/>
          <a:ea typeface="+mn-ea"/>
          <a:cs typeface="+mn-cs"/>
        </a:defRPr>
      </a:lvl6pPr>
      <a:lvl7pPr marL="2741144" algn="l" defTabSz="913716" rtl="0" eaLnBrk="1" latinLnBrk="0" hangingPunct="1">
        <a:defRPr sz="1800" kern="1200">
          <a:solidFill>
            <a:schemeClr val="tx1"/>
          </a:solidFill>
          <a:latin typeface="+mn-lt"/>
          <a:ea typeface="+mn-ea"/>
          <a:cs typeface="+mn-cs"/>
        </a:defRPr>
      </a:lvl7pPr>
      <a:lvl8pPr marL="3198001" algn="l" defTabSz="913716" rtl="0" eaLnBrk="1" latinLnBrk="0" hangingPunct="1">
        <a:defRPr sz="1800" kern="1200">
          <a:solidFill>
            <a:schemeClr val="tx1"/>
          </a:solidFill>
          <a:latin typeface="+mn-lt"/>
          <a:ea typeface="+mn-ea"/>
          <a:cs typeface="+mn-cs"/>
        </a:defRPr>
      </a:lvl8pPr>
      <a:lvl9pPr marL="3654858" algn="l" defTabSz="913716"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8202" y="1825624"/>
            <a:ext cx="10515600" cy="4351339"/>
          </a:xfrm>
          <a:prstGeom prst="rect">
            <a:avLst/>
          </a:prstGeom>
        </p:spPr>
        <p:txBody>
          <a:bodyPr vert="horz" lIns="83689" tIns="42001" rIns="83689" bIns="42001"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itle Placeholder 10"/>
          <p:cNvSpPr>
            <a:spLocks noGrp="1"/>
          </p:cNvSpPr>
          <p:nvPr>
            <p:ph type="title"/>
          </p:nvPr>
        </p:nvSpPr>
        <p:spPr>
          <a:xfrm>
            <a:off x="838579" y="365128"/>
            <a:ext cx="10515163" cy="1325563"/>
          </a:xfrm>
          <a:prstGeom prst="rect">
            <a:avLst/>
          </a:prstGeom>
        </p:spPr>
        <p:txBody>
          <a:bodyPr vert="horz" lIns="83689" tIns="42001" rIns="83689" bIns="42001" rtlCol="0" anchor="ctr">
            <a:normAutofit/>
          </a:bodyPr>
          <a:lstStyle/>
          <a:p>
            <a:r>
              <a:rPr lang="en-US" dirty="0"/>
              <a:t>Click to edit Master title style</a:t>
            </a:r>
          </a:p>
        </p:txBody>
      </p:sp>
      <p:sp>
        <p:nvSpPr>
          <p:cNvPr id="16" name="Rectangle 15"/>
          <p:cNvSpPr/>
          <p:nvPr userDrawn="1"/>
        </p:nvSpPr>
        <p:spPr>
          <a:xfrm>
            <a:off x="2515823" y="6677528"/>
            <a:ext cx="8797374" cy="180475"/>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lIns="41834" tIns="20996" rIns="41834" bIns="20996" rtlCol="0" anchor="ctr"/>
          <a:lstStyle/>
          <a:p>
            <a:pPr algn="ctr"/>
            <a:endParaRPr lang="en-US" sz="900" dirty="0"/>
          </a:p>
        </p:txBody>
      </p:sp>
      <p:pic>
        <p:nvPicPr>
          <p:cNvPr id="2" name="Picture 1"/>
          <p:cNvPicPr>
            <a:picLocks noChangeAspect="1"/>
          </p:cNvPicPr>
          <p:nvPr userDrawn="1"/>
        </p:nvPicPr>
        <p:blipFill>
          <a:blip r:embed="rId16" cstate="email">
            <a:extLst>
              <a:ext uri="{28A0092B-C50C-407E-A947-70E740481C1C}">
                <a14:useLocalDpi xmlns:a14="http://schemas.microsoft.com/office/drawing/2010/main"/>
              </a:ext>
            </a:extLst>
          </a:blip>
          <a:stretch>
            <a:fillRect/>
          </a:stretch>
        </p:blipFill>
        <p:spPr>
          <a:xfrm>
            <a:off x="838067" y="6199770"/>
            <a:ext cx="1384236" cy="645232"/>
          </a:xfrm>
          <a:prstGeom prst="rect">
            <a:avLst/>
          </a:prstGeom>
        </p:spPr>
      </p:pic>
    </p:spTree>
    <p:extLst>
      <p:ext uri="{BB962C8B-B14F-4D97-AF65-F5344CB8AC3E}">
        <p14:creationId xmlns:p14="http://schemas.microsoft.com/office/powerpoint/2010/main" val="2798325850"/>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 id="2147483753" r:id="rId12"/>
    <p:sldLayoutId id="2147483754" r:id="rId13"/>
    <p:sldLayoutId id="2147483755" r:id="rId14"/>
  </p:sldLayoutIdLst>
  <p:hf hdr="0" ftr="0" dt="0"/>
  <p:txStyles>
    <p:titleStyle>
      <a:lvl1pPr algn="l" defTabSz="839255"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09870" indent="-209870" algn="l" defTabSz="839255"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29437" indent="-209870" algn="l" defTabSz="839255"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049053" indent="-209870" algn="l" defTabSz="839255"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468637" indent="-209870" algn="l" defTabSz="839255" rtl="0" eaLnBrk="1" latinLnBrk="0" hangingPunct="1">
        <a:lnSpc>
          <a:spcPct val="90000"/>
        </a:lnSpc>
        <a:spcBef>
          <a:spcPts val="500"/>
        </a:spcBef>
        <a:buFont typeface="Arial" panose="020B0604020202020204" pitchFamily="34" charset="0"/>
        <a:buChar char="•"/>
        <a:defRPr sz="1850" kern="1200">
          <a:solidFill>
            <a:schemeClr val="tx1"/>
          </a:solidFill>
          <a:latin typeface="+mn-lt"/>
          <a:ea typeface="+mn-ea"/>
          <a:cs typeface="+mn-cs"/>
        </a:defRPr>
      </a:lvl4pPr>
      <a:lvl5pPr marL="1888228" indent="-209870" algn="l" defTabSz="839255" rtl="0" eaLnBrk="1" latinLnBrk="0" hangingPunct="1">
        <a:lnSpc>
          <a:spcPct val="90000"/>
        </a:lnSpc>
        <a:spcBef>
          <a:spcPts val="500"/>
        </a:spcBef>
        <a:buFont typeface="Arial" panose="020B0604020202020204" pitchFamily="34" charset="0"/>
        <a:buChar char="•"/>
        <a:defRPr sz="1850" kern="1200">
          <a:solidFill>
            <a:schemeClr val="tx1"/>
          </a:solidFill>
          <a:latin typeface="+mn-lt"/>
          <a:ea typeface="+mn-ea"/>
          <a:cs typeface="+mn-cs"/>
        </a:defRPr>
      </a:lvl5pPr>
      <a:lvl6pPr marL="2307830" indent="-209870" algn="l" defTabSz="839255" rtl="0" eaLnBrk="1" latinLnBrk="0" hangingPunct="1">
        <a:lnSpc>
          <a:spcPct val="90000"/>
        </a:lnSpc>
        <a:spcBef>
          <a:spcPts val="500"/>
        </a:spcBef>
        <a:buFont typeface="Arial" panose="020B0604020202020204" pitchFamily="34" charset="0"/>
        <a:buChar char="•"/>
        <a:defRPr sz="1850" kern="1200">
          <a:solidFill>
            <a:schemeClr val="tx1"/>
          </a:solidFill>
          <a:latin typeface="+mn-lt"/>
          <a:ea typeface="+mn-ea"/>
          <a:cs typeface="+mn-cs"/>
        </a:defRPr>
      </a:lvl6pPr>
      <a:lvl7pPr marL="2727419" indent="-209870" algn="l" defTabSz="839255" rtl="0" eaLnBrk="1" latinLnBrk="0" hangingPunct="1">
        <a:lnSpc>
          <a:spcPct val="90000"/>
        </a:lnSpc>
        <a:spcBef>
          <a:spcPts val="500"/>
        </a:spcBef>
        <a:buFont typeface="Arial" panose="020B0604020202020204" pitchFamily="34" charset="0"/>
        <a:buChar char="•"/>
        <a:defRPr sz="1850" kern="1200">
          <a:solidFill>
            <a:schemeClr val="tx1"/>
          </a:solidFill>
          <a:latin typeface="+mn-lt"/>
          <a:ea typeface="+mn-ea"/>
          <a:cs typeface="+mn-cs"/>
        </a:defRPr>
      </a:lvl7pPr>
      <a:lvl8pPr marL="3147017" indent="-209870" algn="l" defTabSz="839255" rtl="0" eaLnBrk="1" latinLnBrk="0" hangingPunct="1">
        <a:lnSpc>
          <a:spcPct val="90000"/>
        </a:lnSpc>
        <a:spcBef>
          <a:spcPts val="500"/>
        </a:spcBef>
        <a:buFont typeface="Arial" panose="020B0604020202020204" pitchFamily="34" charset="0"/>
        <a:buChar char="•"/>
        <a:defRPr sz="1850" kern="1200">
          <a:solidFill>
            <a:schemeClr val="tx1"/>
          </a:solidFill>
          <a:latin typeface="+mn-lt"/>
          <a:ea typeface="+mn-ea"/>
          <a:cs typeface="+mn-cs"/>
        </a:defRPr>
      </a:lvl8pPr>
      <a:lvl9pPr marL="3566626" indent="-209870" algn="l" defTabSz="839255" rtl="0" eaLnBrk="1" latinLnBrk="0" hangingPunct="1">
        <a:lnSpc>
          <a:spcPct val="90000"/>
        </a:lnSpc>
        <a:spcBef>
          <a:spcPts val="500"/>
        </a:spcBef>
        <a:buFont typeface="Arial" panose="020B0604020202020204" pitchFamily="34" charset="0"/>
        <a:buChar char="•"/>
        <a:defRPr sz="1850" kern="1200">
          <a:solidFill>
            <a:schemeClr val="tx1"/>
          </a:solidFill>
          <a:latin typeface="+mn-lt"/>
          <a:ea typeface="+mn-ea"/>
          <a:cs typeface="+mn-cs"/>
        </a:defRPr>
      </a:lvl9pPr>
    </p:bodyStyle>
    <p:otherStyle>
      <a:defPPr>
        <a:defRPr lang="en-US"/>
      </a:defPPr>
      <a:lvl1pPr marL="0" algn="l" defTabSz="839255" rtl="0" eaLnBrk="1" latinLnBrk="0" hangingPunct="1">
        <a:defRPr sz="1850" kern="1200">
          <a:solidFill>
            <a:schemeClr val="tx1"/>
          </a:solidFill>
          <a:latin typeface="+mn-lt"/>
          <a:ea typeface="+mn-ea"/>
          <a:cs typeface="+mn-cs"/>
        </a:defRPr>
      </a:lvl1pPr>
      <a:lvl2pPr marL="419655" algn="l" defTabSz="839255" rtl="0" eaLnBrk="1" latinLnBrk="0" hangingPunct="1">
        <a:defRPr sz="1850" kern="1200">
          <a:solidFill>
            <a:schemeClr val="tx1"/>
          </a:solidFill>
          <a:latin typeface="+mn-lt"/>
          <a:ea typeface="+mn-ea"/>
          <a:cs typeface="+mn-cs"/>
        </a:defRPr>
      </a:lvl2pPr>
      <a:lvl3pPr marL="839255" algn="l" defTabSz="839255" rtl="0" eaLnBrk="1" latinLnBrk="0" hangingPunct="1">
        <a:defRPr sz="1850" kern="1200">
          <a:solidFill>
            <a:schemeClr val="tx1"/>
          </a:solidFill>
          <a:latin typeface="+mn-lt"/>
          <a:ea typeface="+mn-ea"/>
          <a:cs typeface="+mn-cs"/>
        </a:defRPr>
      </a:lvl3pPr>
      <a:lvl4pPr marL="1258840" algn="l" defTabSz="839255" rtl="0" eaLnBrk="1" latinLnBrk="0" hangingPunct="1">
        <a:defRPr sz="1850" kern="1200">
          <a:solidFill>
            <a:schemeClr val="tx1"/>
          </a:solidFill>
          <a:latin typeface="+mn-lt"/>
          <a:ea typeface="+mn-ea"/>
          <a:cs typeface="+mn-cs"/>
        </a:defRPr>
      </a:lvl4pPr>
      <a:lvl5pPr marL="1678441" algn="l" defTabSz="839255" rtl="0" eaLnBrk="1" latinLnBrk="0" hangingPunct="1">
        <a:defRPr sz="1850" kern="1200">
          <a:solidFill>
            <a:schemeClr val="tx1"/>
          </a:solidFill>
          <a:latin typeface="+mn-lt"/>
          <a:ea typeface="+mn-ea"/>
          <a:cs typeface="+mn-cs"/>
        </a:defRPr>
      </a:lvl5pPr>
      <a:lvl6pPr marL="2098037" algn="l" defTabSz="839255" rtl="0" eaLnBrk="1" latinLnBrk="0" hangingPunct="1">
        <a:defRPr sz="1850" kern="1200">
          <a:solidFill>
            <a:schemeClr val="tx1"/>
          </a:solidFill>
          <a:latin typeface="+mn-lt"/>
          <a:ea typeface="+mn-ea"/>
          <a:cs typeface="+mn-cs"/>
        </a:defRPr>
      </a:lvl6pPr>
      <a:lvl7pPr marL="2517626" algn="l" defTabSz="839255" rtl="0" eaLnBrk="1" latinLnBrk="0" hangingPunct="1">
        <a:defRPr sz="1850" kern="1200">
          <a:solidFill>
            <a:schemeClr val="tx1"/>
          </a:solidFill>
          <a:latin typeface="+mn-lt"/>
          <a:ea typeface="+mn-ea"/>
          <a:cs typeface="+mn-cs"/>
        </a:defRPr>
      </a:lvl7pPr>
      <a:lvl8pPr marL="2937211" algn="l" defTabSz="839255" rtl="0" eaLnBrk="1" latinLnBrk="0" hangingPunct="1">
        <a:defRPr sz="1850" kern="1200">
          <a:solidFill>
            <a:schemeClr val="tx1"/>
          </a:solidFill>
          <a:latin typeface="+mn-lt"/>
          <a:ea typeface="+mn-ea"/>
          <a:cs typeface="+mn-cs"/>
        </a:defRPr>
      </a:lvl8pPr>
      <a:lvl9pPr marL="3356818" algn="l" defTabSz="839255" rtl="0" eaLnBrk="1" latinLnBrk="0" hangingPunct="1">
        <a:defRPr sz="18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1C3664"/>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itle Placeholder 10"/>
          <p:cNvSpPr>
            <a:spLocks noGrp="1"/>
          </p:cNvSpPr>
          <p:nvPr>
            <p:ph type="title"/>
          </p:nvPr>
        </p:nvSpPr>
        <p:spPr>
          <a:xfrm>
            <a:off x="838420" y="365126"/>
            <a:ext cx="10515163" cy="1325563"/>
          </a:xfrm>
          <a:prstGeom prst="rect">
            <a:avLst/>
          </a:prstGeom>
        </p:spPr>
        <p:txBody>
          <a:bodyPr vert="horz" lIns="91440" tIns="45720" rIns="91440" bIns="45720" rtlCol="0" anchor="ctr">
            <a:normAutofit/>
          </a:bodyPr>
          <a:lstStyle/>
          <a:p>
            <a:r>
              <a:rPr lang="en-US"/>
              <a:t>Click to edit Master title style</a:t>
            </a:r>
          </a:p>
        </p:txBody>
      </p:sp>
      <p:sp>
        <p:nvSpPr>
          <p:cNvPr id="16" name="Rectangle 15"/>
          <p:cNvSpPr/>
          <p:nvPr userDrawn="1"/>
        </p:nvSpPr>
        <p:spPr>
          <a:xfrm>
            <a:off x="2515256" y="6677527"/>
            <a:ext cx="8797375" cy="180474"/>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3989"/>
            <a:endParaRPr lang="en-US" sz="3699" dirty="0">
              <a:solidFill>
                <a:srgbClr val="FFFFFF"/>
              </a:solidFill>
            </a:endParaRPr>
          </a:p>
        </p:txBody>
      </p:sp>
      <p:pic>
        <p:nvPicPr>
          <p:cNvPr id="4" name="Picture 3"/>
          <p:cNvPicPr>
            <a:picLocks noChangeAspect="1"/>
          </p:cNvPicPr>
          <p:nvPr userDrawn="1"/>
        </p:nvPicPr>
        <p:blipFill>
          <a:blip r:embed="rId20" cstate="email">
            <a:extLst>
              <a:ext uri="{28A0092B-C50C-407E-A947-70E740481C1C}">
                <a14:useLocalDpi xmlns:a14="http://schemas.microsoft.com/office/drawing/2010/main" val="0"/>
              </a:ext>
            </a:extLst>
          </a:blip>
          <a:stretch>
            <a:fillRect/>
          </a:stretch>
        </p:blipFill>
        <p:spPr>
          <a:xfrm>
            <a:off x="839144" y="6198843"/>
            <a:ext cx="1388684" cy="647699"/>
          </a:xfrm>
          <a:prstGeom prst="rect">
            <a:avLst/>
          </a:prstGeom>
        </p:spPr>
      </p:pic>
    </p:spTree>
    <p:extLst>
      <p:ext uri="{BB962C8B-B14F-4D97-AF65-F5344CB8AC3E}">
        <p14:creationId xmlns:p14="http://schemas.microsoft.com/office/powerpoint/2010/main" val="920101035"/>
      </p:ext>
    </p:extLst>
  </p:cSld>
  <p:clrMap bg1="dk1" tx1="lt1" bg2="dk2" tx2="lt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 id="2147483768" r:id="rId12"/>
    <p:sldLayoutId id="2147483769" r:id="rId13"/>
    <p:sldLayoutId id="2147483770" r:id="rId14"/>
    <p:sldLayoutId id="2147483771" r:id="rId15"/>
    <p:sldLayoutId id="2147483772" r:id="rId16"/>
    <p:sldLayoutId id="2147483773" r:id="rId17"/>
    <p:sldLayoutId id="2147483774" r:id="rId18"/>
  </p:sldLayoutIdLst>
  <p:hf hdr="0" ftr="0" dt="0"/>
  <p:txStyles>
    <p:titleStyle>
      <a:lvl1pPr algn="l" defTabSz="913944" rtl="0" eaLnBrk="1" latinLnBrk="0" hangingPunct="1">
        <a:lnSpc>
          <a:spcPct val="90000"/>
        </a:lnSpc>
        <a:spcBef>
          <a:spcPct val="0"/>
        </a:spcBef>
        <a:buNone/>
        <a:defRPr sz="4398" kern="1200">
          <a:solidFill>
            <a:schemeClr val="tx1"/>
          </a:solidFill>
          <a:latin typeface="+mj-lt"/>
          <a:ea typeface="+mj-ea"/>
          <a:cs typeface="+mj-cs"/>
        </a:defRPr>
      </a:lvl1pPr>
    </p:titleStyle>
    <p:bodyStyle>
      <a:lvl1pPr marL="228486" indent="-228486" algn="l" defTabSz="91394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458" indent="-228486" algn="l" defTabSz="91394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430" indent="-228486" algn="l" defTabSz="91394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400" indent="-228486" algn="l" defTabSz="91394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372" indent="-228486" algn="l" defTabSz="91394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3344" indent="-228486" algn="l" defTabSz="91394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0314" indent="-228486" algn="l" defTabSz="91394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7286" indent="-228486" algn="l" defTabSz="91394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4258" indent="-228486" algn="l" defTabSz="91394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3944" rtl="0" eaLnBrk="1" latinLnBrk="0" hangingPunct="1">
        <a:defRPr sz="1800" kern="1200">
          <a:solidFill>
            <a:schemeClr val="tx1"/>
          </a:solidFill>
          <a:latin typeface="+mn-lt"/>
          <a:ea typeface="+mn-ea"/>
          <a:cs typeface="+mn-cs"/>
        </a:defRPr>
      </a:lvl1pPr>
      <a:lvl2pPr marL="456972" algn="l" defTabSz="913944" rtl="0" eaLnBrk="1" latinLnBrk="0" hangingPunct="1">
        <a:defRPr sz="1800" kern="1200">
          <a:solidFill>
            <a:schemeClr val="tx1"/>
          </a:solidFill>
          <a:latin typeface="+mn-lt"/>
          <a:ea typeface="+mn-ea"/>
          <a:cs typeface="+mn-cs"/>
        </a:defRPr>
      </a:lvl2pPr>
      <a:lvl3pPr marL="913944" algn="l" defTabSz="913944" rtl="0" eaLnBrk="1" latinLnBrk="0" hangingPunct="1">
        <a:defRPr sz="1800" kern="1200">
          <a:solidFill>
            <a:schemeClr val="tx1"/>
          </a:solidFill>
          <a:latin typeface="+mn-lt"/>
          <a:ea typeface="+mn-ea"/>
          <a:cs typeface="+mn-cs"/>
        </a:defRPr>
      </a:lvl3pPr>
      <a:lvl4pPr marL="1370914" algn="l" defTabSz="913944" rtl="0" eaLnBrk="1" latinLnBrk="0" hangingPunct="1">
        <a:defRPr sz="1800" kern="1200">
          <a:solidFill>
            <a:schemeClr val="tx1"/>
          </a:solidFill>
          <a:latin typeface="+mn-lt"/>
          <a:ea typeface="+mn-ea"/>
          <a:cs typeface="+mn-cs"/>
        </a:defRPr>
      </a:lvl4pPr>
      <a:lvl5pPr marL="1827886" algn="l" defTabSz="913944" rtl="0" eaLnBrk="1" latinLnBrk="0" hangingPunct="1">
        <a:defRPr sz="1800" kern="1200">
          <a:solidFill>
            <a:schemeClr val="tx1"/>
          </a:solidFill>
          <a:latin typeface="+mn-lt"/>
          <a:ea typeface="+mn-ea"/>
          <a:cs typeface="+mn-cs"/>
        </a:defRPr>
      </a:lvl5pPr>
      <a:lvl6pPr marL="2284858" algn="l" defTabSz="913944" rtl="0" eaLnBrk="1" latinLnBrk="0" hangingPunct="1">
        <a:defRPr sz="1800" kern="1200">
          <a:solidFill>
            <a:schemeClr val="tx1"/>
          </a:solidFill>
          <a:latin typeface="+mn-lt"/>
          <a:ea typeface="+mn-ea"/>
          <a:cs typeface="+mn-cs"/>
        </a:defRPr>
      </a:lvl6pPr>
      <a:lvl7pPr marL="2741829" algn="l" defTabSz="913944" rtl="0" eaLnBrk="1" latinLnBrk="0" hangingPunct="1">
        <a:defRPr sz="1800" kern="1200">
          <a:solidFill>
            <a:schemeClr val="tx1"/>
          </a:solidFill>
          <a:latin typeface="+mn-lt"/>
          <a:ea typeface="+mn-ea"/>
          <a:cs typeface="+mn-cs"/>
        </a:defRPr>
      </a:lvl7pPr>
      <a:lvl8pPr marL="3198800" algn="l" defTabSz="913944" rtl="0" eaLnBrk="1" latinLnBrk="0" hangingPunct="1">
        <a:defRPr sz="1800" kern="1200">
          <a:solidFill>
            <a:schemeClr val="tx1"/>
          </a:solidFill>
          <a:latin typeface="+mn-lt"/>
          <a:ea typeface="+mn-ea"/>
          <a:cs typeface="+mn-cs"/>
        </a:defRPr>
      </a:lvl8pPr>
      <a:lvl9pPr marL="3655772" algn="l" defTabSz="913944"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rgbClr val="1C3664"/>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itle Placeholder 10"/>
          <p:cNvSpPr>
            <a:spLocks noGrp="1"/>
          </p:cNvSpPr>
          <p:nvPr>
            <p:ph type="title"/>
          </p:nvPr>
        </p:nvSpPr>
        <p:spPr>
          <a:xfrm>
            <a:off x="838421" y="365127"/>
            <a:ext cx="10515163" cy="1325563"/>
          </a:xfrm>
          <a:prstGeom prst="rect">
            <a:avLst/>
          </a:prstGeom>
        </p:spPr>
        <p:txBody>
          <a:bodyPr vert="horz" lIns="91440" tIns="45720" rIns="91440" bIns="45720" rtlCol="0" anchor="ctr">
            <a:normAutofit/>
          </a:bodyPr>
          <a:lstStyle/>
          <a:p>
            <a:r>
              <a:rPr lang="en-US"/>
              <a:t>Click to edit Master title style</a:t>
            </a:r>
          </a:p>
        </p:txBody>
      </p:sp>
      <p:sp>
        <p:nvSpPr>
          <p:cNvPr id="16" name="Rectangle 15"/>
          <p:cNvSpPr/>
          <p:nvPr userDrawn="1"/>
        </p:nvSpPr>
        <p:spPr>
          <a:xfrm>
            <a:off x="2515257" y="6677527"/>
            <a:ext cx="8797375" cy="180474"/>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3761"/>
            <a:endParaRPr lang="en-US" sz="1800" dirty="0">
              <a:solidFill>
                <a:srgbClr val="FFFFFF"/>
              </a:solidFill>
            </a:endParaRPr>
          </a:p>
        </p:txBody>
      </p:sp>
      <p:pic>
        <p:nvPicPr>
          <p:cNvPr id="4" name="Picture 3"/>
          <p:cNvPicPr>
            <a:picLocks noChangeAspect="1"/>
          </p:cNvPicPr>
          <p:nvPr userDrawn="1"/>
        </p:nvPicPr>
        <p:blipFill>
          <a:blip r:embed="rId21" cstate="email">
            <a:extLst>
              <a:ext uri="{28A0092B-C50C-407E-A947-70E740481C1C}">
                <a14:useLocalDpi xmlns:a14="http://schemas.microsoft.com/office/drawing/2010/main" val="0"/>
              </a:ext>
            </a:extLst>
          </a:blip>
          <a:stretch>
            <a:fillRect/>
          </a:stretch>
        </p:blipFill>
        <p:spPr>
          <a:xfrm>
            <a:off x="839144" y="6198844"/>
            <a:ext cx="1388684" cy="647699"/>
          </a:xfrm>
          <a:prstGeom prst="rect">
            <a:avLst/>
          </a:prstGeom>
        </p:spPr>
      </p:pic>
    </p:spTree>
    <p:extLst>
      <p:ext uri="{BB962C8B-B14F-4D97-AF65-F5344CB8AC3E}">
        <p14:creationId xmlns:p14="http://schemas.microsoft.com/office/powerpoint/2010/main" val="3249684262"/>
      </p:ext>
    </p:extLst>
  </p:cSld>
  <p:clrMap bg1="dk1" tx1="lt1" bg2="dk2" tx2="lt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 id="2147483787" r:id="rId12"/>
    <p:sldLayoutId id="2147483788" r:id="rId13"/>
    <p:sldLayoutId id="2147483789" r:id="rId14"/>
    <p:sldLayoutId id="2147483790" r:id="rId15"/>
    <p:sldLayoutId id="2147483791" r:id="rId16"/>
    <p:sldLayoutId id="2147483792" r:id="rId17"/>
    <p:sldLayoutId id="2147483793" r:id="rId18"/>
    <p:sldLayoutId id="2147483794" r:id="rId19"/>
  </p:sldLayoutIdLst>
  <p:hf hdr="0" ftr="0" dt="0"/>
  <p:txStyles>
    <p:titleStyle>
      <a:lvl1pPr algn="l" defTabSz="913716" rtl="0" eaLnBrk="1" latinLnBrk="0" hangingPunct="1">
        <a:lnSpc>
          <a:spcPct val="90000"/>
        </a:lnSpc>
        <a:spcBef>
          <a:spcPct val="0"/>
        </a:spcBef>
        <a:buNone/>
        <a:defRPr sz="4397" kern="1200">
          <a:solidFill>
            <a:schemeClr val="tx1"/>
          </a:solidFill>
          <a:latin typeface="+mj-lt"/>
          <a:ea typeface="+mj-ea"/>
          <a:cs typeface="+mj-cs"/>
        </a:defRPr>
      </a:lvl1pPr>
    </p:titleStyle>
    <p:bodyStyle>
      <a:lvl1pPr marL="228429" indent="-228429" algn="l" defTabSz="91371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287" indent="-228429" algn="l" defTabSz="91371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145" indent="-228429" algn="l" defTabSz="91371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000" indent="-228429" algn="l" defTabSz="91371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5858" indent="-228429" algn="l" defTabSz="91371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2716" indent="-228429" algn="l" defTabSz="91371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69572" indent="-228429" algn="l" defTabSz="91371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6429" indent="-228429" algn="l" defTabSz="91371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3287" indent="-228429" algn="l" defTabSz="91371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3716" rtl="0" eaLnBrk="1" latinLnBrk="0" hangingPunct="1">
        <a:defRPr sz="1800" kern="1200">
          <a:solidFill>
            <a:schemeClr val="tx1"/>
          </a:solidFill>
          <a:latin typeface="+mn-lt"/>
          <a:ea typeface="+mn-ea"/>
          <a:cs typeface="+mn-cs"/>
        </a:defRPr>
      </a:lvl1pPr>
      <a:lvl2pPr marL="456858" algn="l" defTabSz="913716" rtl="0" eaLnBrk="1" latinLnBrk="0" hangingPunct="1">
        <a:defRPr sz="1800" kern="1200">
          <a:solidFill>
            <a:schemeClr val="tx1"/>
          </a:solidFill>
          <a:latin typeface="+mn-lt"/>
          <a:ea typeface="+mn-ea"/>
          <a:cs typeface="+mn-cs"/>
        </a:defRPr>
      </a:lvl2pPr>
      <a:lvl3pPr marL="913716" algn="l" defTabSz="913716" rtl="0" eaLnBrk="1" latinLnBrk="0" hangingPunct="1">
        <a:defRPr sz="1800" kern="1200">
          <a:solidFill>
            <a:schemeClr val="tx1"/>
          </a:solidFill>
          <a:latin typeface="+mn-lt"/>
          <a:ea typeface="+mn-ea"/>
          <a:cs typeface="+mn-cs"/>
        </a:defRPr>
      </a:lvl3pPr>
      <a:lvl4pPr marL="1370572" algn="l" defTabSz="913716" rtl="0" eaLnBrk="1" latinLnBrk="0" hangingPunct="1">
        <a:defRPr sz="1800" kern="1200">
          <a:solidFill>
            <a:schemeClr val="tx1"/>
          </a:solidFill>
          <a:latin typeface="+mn-lt"/>
          <a:ea typeface="+mn-ea"/>
          <a:cs typeface="+mn-cs"/>
        </a:defRPr>
      </a:lvl4pPr>
      <a:lvl5pPr marL="1827429" algn="l" defTabSz="913716" rtl="0" eaLnBrk="1" latinLnBrk="0" hangingPunct="1">
        <a:defRPr sz="1800" kern="1200">
          <a:solidFill>
            <a:schemeClr val="tx1"/>
          </a:solidFill>
          <a:latin typeface="+mn-lt"/>
          <a:ea typeface="+mn-ea"/>
          <a:cs typeface="+mn-cs"/>
        </a:defRPr>
      </a:lvl5pPr>
      <a:lvl6pPr marL="2284287" algn="l" defTabSz="913716" rtl="0" eaLnBrk="1" latinLnBrk="0" hangingPunct="1">
        <a:defRPr sz="1800" kern="1200">
          <a:solidFill>
            <a:schemeClr val="tx1"/>
          </a:solidFill>
          <a:latin typeface="+mn-lt"/>
          <a:ea typeface="+mn-ea"/>
          <a:cs typeface="+mn-cs"/>
        </a:defRPr>
      </a:lvl6pPr>
      <a:lvl7pPr marL="2741144" algn="l" defTabSz="913716" rtl="0" eaLnBrk="1" latinLnBrk="0" hangingPunct="1">
        <a:defRPr sz="1800" kern="1200">
          <a:solidFill>
            <a:schemeClr val="tx1"/>
          </a:solidFill>
          <a:latin typeface="+mn-lt"/>
          <a:ea typeface="+mn-ea"/>
          <a:cs typeface="+mn-cs"/>
        </a:defRPr>
      </a:lvl7pPr>
      <a:lvl8pPr marL="3198001" algn="l" defTabSz="913716" rtl="0" eaLnBrk="1" latinLnBrk="0" hangingPunct="1">
        <a:defRPr sz="1800" kern="1200">
          <a:solidFill>
            <a:schemeClr val="tx1"/>
          </a:solidFill>
          <a:latin typeface="+mn-lt"/>
          <a:ea typeface="+mn-ea"/>
          <a:cs typeface="+mn-cs"/>
        </a:defRPr>
      </a:lvl8pPr>
      <a:lvl9pPr marL="3654858" algn="l" defTabSz="913716"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rgbClr val="1C3664"/>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itle Placeholder 10"/>
          <p:cNvSpPr>
            <a:spLocks noGrp="1"/>
          </p:cNvSpPr>
          <p:nvPr>
            <p:ph type="title"/>
          </p:nvPr>
        </p:nvSpPr>
        <p:spPr>
          <a:xfrm>
            <a:off x="838419" y="365125"/>
            <a:ext cx="10515163" cy="1325563"/>
          </a:xfrm>
          <a:prstGeom prst="rect">
            <a:avLst/>
          </a:prstGeom>
        </p:spPr>
        <p:txBody>
          <a:bodyPr vert="horz" lIns="91440" tIns="45720" rIns="91440" bIns="45720" rtlCol="0" anchor="ctr">
            <a:normAutofit/>
          </a:bodyPr>
          <a:lstStyle/>
          <a:p>
            <a:r>
              <a:rPr lang="en-US"/>
              <a:t>Click to edit Master title style</a:t>
            </a:r>
          </a:p>
        </p:txBody>
      </p:sp>
      <p:sp>
        <p:nvSpPr>
          <p:cNvPr id="16" name="Rectangle 15"/>
          <p:cNvSpPr/>
          <p:nvPr userDrawn="1"/>
        </p:nvSpPr>
        <p:spPr>
          <a:xfrm>
            <a:off x="2515255" y="6677527"/>
            <a:ext cx="8797375" cy="180474"/>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dirty="0"/>
          </a:p>
        </p:txBody>
      </p:sp>
      <p:pic>
        <p:nvPicPr>
          <p:cNvPr id="4" name="Picture 3"/>
          <p:cNvPicPr>
            <a:picLocks noChangeAspect="1"/>
          </p:cNvPicPr>
          <p:nvPr userDrawn="1"/>
        </p:nvPicPr>
        <p:blipFill>
          <a:blip r:embed="rId20" cstate="email">
            <a:extLst>
              <a:ext uri="{28A0092B-C50C-407E-A947-70E740481C1C}">
                <a14:useLocalDpi xmlns:a14="http://schemas.microsoft.com/office/drawing/2010/main" val="0"/>
              </a:ext>
            </a:extLst>
          </a:blip>
          <a:stretch>
            <a:fillRect/>
          </a:stretch>
        </p:blipFill>
        <p:spPr>
          <a:xfrm>
            <a:off x="839144" y="6198842"/>
            <a:ext cx="1388684" cy="647699"/>
          </a:xfrm>
          <a:prstGeom prst="rect">
            <a:avLst/>
          </a:prstGeom>
        </p:spPr>
      </p:pic>
    </p:spTree>
    <p:extLst>
      <p:ext uri="{BB962C8B-B14F-4D97-AF65-F5344CB8AC3E}">
        <p14:creationId xmlns:p14="http://schemas.microsoft.com/office/powerpoint/2010/main" val="3232292685"/>
      </p:ext>
    </p:extLst>
  </p:cSld>
  <p:clrMap bg1="dk1" tx1="lt1" bg2="dk2" tx2="lt2" accent1="accent1" accent2="accent2" accent3="accent3" accent4="accent4" accent5="accent5" accent6="accent6" hlink="hlink" folHlink="folHlink"/>
  <p:sldLayoutIdLst>
    <p:sldLayoutId id="2147483796" r:id="rId1"/>
    <p:sldLayoutId id="2147483797" r:id="rId2"/>
    <p:sldLayoutId id="2147483798" r:id="rId3"/>
    <p:sldLayoutId id="2147483799" r:id="rId4"/>
    <p:sldLayoutId id="2147483800" r:id="rId5"/>
    <p:sldLayoutId id="2147483801" r:id="rId6"/>
    <p:sldLayoutId id="2147483802" r:id="rId7"/>
    <p:sldLayoutId id="2147483803" r:id="rId8"/>
    <p:sldLayoutId id="2147483804" r:id="rId9"/>
    <p:sldLayoutId id="2147483805" r:id="rId10"/>
    <p:sldLayoutId id="2147483806" r:id="rId11"/>
    <p:sldLayoutId id="2147483807" r:id="rId12"/>
    <p:sldLayoutId id="2147483808" r:id="rId13"/>
    <p:sldLayoutId id="2147483809" r:id="rId14"/>
    <p:sldLayoutId id="2147483810" r:id="rId15"/>
    <p:sldLayoutId id="2147483811" r:id="rId16"/>
    <p:sldLayoutId id="2147483812" r:id="rId17"/>
    <p:sldLayoutId id="2147483813" r:id="rId18"/>
  </p:sldLayoutIdLst>
  <p:hf hdr="0" ftr="0" dt="0"/>
  <p:txStyles>
    <p:titleStyle>
      <a:lvl1pPr algn="l" defTabSz="914172"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43" indent="-228543" algn="l" defTabSz="914172"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629" indent="-228543" algn="l" defTabSz="914172"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15" indent="-228543" algn="l" defTabSz="914172"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00" indent="-228543"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886" indent="-228543"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3972" indent="-228543"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057" indent="-228543"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143" indent="-228543"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229" indent="-228543"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172" rtl="0" eaLnBrk="1" latinLnBrk="0" hangingPunct="1">
        <a:defRPr sz="1800" kern="1200">
          <a:solidFill>
            <a:schemeClr val="tx1"/>
          </a:solidFill>
          <a:latin typeface="+mn-lt"/>
          <a:ea typeface="+mn-ea"/>
          <a:cs typeface="+mn-cs"/>
        </a:defRPr>
      </a:lvl1pPr>
      <a:lvl2pPr marL="457086" algn="l" defTabSz="914172" rtl="0" eaLnBrk="1" latinLnBrk="0" hangingPunct="1">
        <a:defRPr sz="1800" kern="1200">
          <a:solidFill>
            <a:schemeClr val="tx1"/>
          </a:solidFill>
          <a:latin typeface="+mn-lt"/>
          <a:ea typeface="+mn-ea"/>
          <a:cs typeface="+mn-cs"/>
        </a:defRPr>
      </a:lvl2pPr>
      <a:lvl3pPr marL="914172" algn="l" defTabSz="914172" rtl="0" eaLnBrk="1" latinLnBrk="0" hangingPunct="1">
        <a:defRPr sz="1800" kern="1200">
          <a:solidFill>
            <a:schemeClr val="tx1"/>
          </a:solidFill>
          <a:latin typeface="+mn-lt"/>
          <a:ea typeface="+mn-ea"/>
          <a:cs typeface="+mn-cs"/>
        </a:defRPr>
      </a:lvl3pPr>
      <a:lvl4pPr marL="1371257" algn="l" defTabSz="914172" rtl="0" eaLnBrk="1" latinLnBrk="0" hangingPunct="1">
        <a:defRPr sz="1800" kern="1200">
          <a:solidFill>
            <a:schemeClr val="tx1"/>
          </a:solidFill>
          <a:latin typeface="+mn-lt"/>
          <a:ea typeface="+mn-ea"/>
          <a:cs typeface="+mn-cs"/>
        </a:defRPr>
      </a:lvl4pPr>
      <a:lvl5pPr marL="1828343" algn="l" defTabSz="914172" rtl="0" eaLnBrk="1" latinLnBrk="0" hangingPunct="1">
        <a:defRPr sz="1800" kern="1200">
          <a:solidFill>
            <a:schemeClr val="tx1"/>
          </a:solidFill>
          <a:latin typeface="+mn-lt"/>
          <a:ea typeface="+mn-ea"/>
          <a:cs typeface="+mn-cs"/>
        </a:defRPr>
      </a:lvl5pPr>
      <a:lvl6pPr marL="2285429" algn="l" defTabSz="914172" rtl="0" eaLnBrk="1" latinLnBrk="0" hangingPunct="1">
        <a:defRPr sz="1800" kern="1200">
          <a:solidFill>
            <a:schemeClr val="tx1"/>
          </a:solidFill>
          <a:latin typeface="+mn-lt"/>
          <a:ea typeface="+mn-ea"/>
          <a:cs typeface="+mn-cs"/>
        </a:defRPr>
      </a:lvl6pPr>
      <a:lvl7pPr marL="2742514" algn="l" defTabSz="914172" rtl="0" eaLnBrk="1" latinLnBrk="0" hangingPunct="1">
        <a:defRPr sz="1800" kern="1200">
          <a:solidFill>
            <a:schemeClr val="tx1"/>
          </a:solidFill>
          <a:latin typeface="+mn-lt"/>
          <a:ea typeface="+mn-ea"/>
          <a:cs typeface="+mn-cs"/>
        </a:defRPr>
      </a:lvl7pPr>
      <a:lvl8pPr marL="3199600" algn="l" defTabSz="914172" rtl="0" eaLnBrk="1" latinLnBrk="0" hangingPunct="1">
        <a:defRPr sz="1800" kern="1200">
          <a:solidFill>
            <a:schemeClr val="tx1"/>
          </a:solidFill>
          <a:latin typeface="+mn-lt"/>
          <a:ea typeface="+mn-ea"/>
          <a:cs typeface="+mn-cs"/>
        </a:defRPr>
      </a:lvl8pPr>
      <a:lvl9pPr marL="3656686" algn="l" defTabSz="914172"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rgbClr val="1C3664"/>
        </a:solidFill>
        <a:effectLst/>
      </p:bgPr>
    </p:bg>
    <p:spTree>
      <p:nvGrpSpPr>
        <p:cNvPr id="1" name=""/>
        <p:cNvGrpSpPr/>
        <p:nvPr/>
      </p:nvGrpSpPr>
      <p:grpSpPr>
        <a:xfrm>
          <a:off x="0" y="0"/>
          <a:ext cx="0" cy="0"/>
          <a:chOff x="0" y="0"/>
          <a:chExt cx="0" cy="0"/>
        </a:xfrm>
      </p:grpSpPr>
      <p:sp>
        <p:nvSpPr>
          <p:cNvPr id="7170" name="Text Placeholder 2"/>
          <p:cNvSpPr>
            <a:spLocks noGrp="1"/>
          </p:cNvSpPr>
          <p:nvPr>
            <p:ph type="body" idx="1"/>
          </p:nvPr>
        </p:nvSpPr>
        <p:spPr bwMode="auto">
          <a:xfrm>
            <a:off x="838580" y="1825624"/>
            <a:ext cx="10515163" cy="4351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3401" tIns="41857" rIns="83401" bIns="41857"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7173" name="Title Placeholder 10"/>
          <p:cNvSpPr>
            <a:spLocks noGrp="1"/>
          </p:cNvSpPr>
          <p:nvPr>
            <p:ph type="title"/>
          </p:nvPr>
        </p:nvSpPr>
        <p:spPr bwMode="auto">
          <a:xfrm>
            <a:off x="838580" y="365129"/>
            <a:ext cx="10515163"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3401" tIns="41857" rIns="83401" bIns="41857" numCol="1" anchor="ctr" anchorCtr="0" compatLnSpc="1">
            <a:prstTxWarp prst="textNoShape">
              <a:avLst/>
            </a:prstTxWarp>
          </a:bodyPr>
          <a:lstStyle/>
          <a:p>
            <a:pPr lvl="0"/>
            <a:r>
              <a:rPr lang="en-US" altLang="en-US"/>
              <a:t>Click to edit Master title style</a:t>
            </a:r>
          </a:p>
        </p:txBody>
      </p:sp>
      <p:sp>
        <p:nvSpPr>
          <p:cNvPr id="16" name="Rectangle 15"/>
          <p:cNvSpPr/>
          <p:nvPr userDrawn="1"/>
        </p:nvSpPr>
        <p:spPr>
          <a:xfrm>
            <a:off x="2515666" y="6677978"/>
            <a:ext cx="8797041" cy="180182"/>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lIns="83646" tIns="41655" rIns="83646" bIns="41655" anchor="ctr"/>
          <a:lstStyle/>
          <a:p>
            <a:pPr algn="ctr" defTabSz="835984">
              <a:defRPr/>
            </a:pPr>
            <a:endParaRPr lang="en-US" sz="1850" dirty="0">
              <a:solidFill>
                <a:srgbClr val="FFFFFF"/>
              </a:solidFill>
            </a:endParaRPr>
          </a:p>
        </p:txBody>
      </p:sp>
      <p:pic>
        <p:nvPicPr>
          <p:cNvPr id="7175" name="Picture 3"/>
          <p:cNvPicPr>
            <a:picLocks noChangeAspect="1"/>
          </p:cNvPicPr>
          <p:nvPr userDrawn="1"/>
        </p:nvPicPr>
        <p:blipFill>
          <a:blip r:embed="rId22">
            <a:extLst>
              <a:ext uri="{28A0092B-C50C-407E-A947-70E740481C1C}">
                <a14:useLocalDpi xmlns:a14="http://schemas.microsoft.com/office/drawing/2010/main" val="0"/>
              </a:ext>
            </a:extLst>
          </a:blip>
          <a:srcRect/>
          <a:stretch>
            <a:fillRect/>
          </a:stretch>
        </p:blipFill>
        <p:spPr bwMode="auto">
          <a:xfrm>
            <a:off x="839218" y="6199189"/>
            <a:ext cx="1388631"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35541260"/>
      </p:ext>
    </p:extLst>
  </p:cSld>
  <p:clrMap bg1="dk1" tx1="lt1" bg2="dk2" tx2="lt2" accent1="accent1" accent2="accent2" accent3="accent3" accent4="accent4" accent5="accent5" accent6="accent6" hlink="hlink" folHlink="folHlink"/>
  <p:sldLayoutIdLst>
    <p:sldLayoutId id="2147483815" r:id="rId1"/>
    <p:sldLayoutId id="2147483816" r:id="rId2"/>
    <p:sldLayoutId id="2147483817" r:id="rId3"/>
    <p:sldLayoutId id="2147483818" r:id="rId4"/>
    <p:sldLayoutId id="2147483819" r:id="rId5"/>
    <p:sldLayoutId id="2147483820" r:id="rId6"/>
    <p:sldLayoutId id="2147483821" r:id="rId7"/>
    <p:sldLayoutId id="2147483822" r:id="rId8"/>
    <p:sldLayoutId id="2147483823" r:id="rId9"/>
    <p:sldLayoutId id="2147483824" r:id="rId10"/>
    <p:sldLayoutId id="2147483825" r:id="rId11"/>
    <p:sldLayoutId id="2147483826" r:id="rId12"/>
    <p:sldLayoutId id="2147483827" r:id="rId13"/>
    <p:sldLayoutId id="2147483828" r:id="rId14"/>
    <p:sldLayoutId id="2147483829" r:id="rId15"/>
    <p:sldLayoutId id="2147483830" r:id="rId16"/>
    <p:sldLayoutId id="2147483831" r:id="rId17"/>
    <p:sldLayoutId id="2147483832" r:id="rId18"/>
    <p:sldLayoutId id="2147483833" r:id="rId19"/>
    <p:sldLayoutId id="2147483835" r:id="rId20"/>
  </p:sldLayoutIdLst>
  <p:hf hdr="0" ftr="0" dt="0"/>
  <p:txStyles>
    <p:titleStyle>
      <a:lvl1pPr algn="l" defTabSz="835397" rtl="0" eaLnBrk="0" fontAlgn="base" hangingPunct="0">
        <a:lnSpc>
          <a:spcPct val="90000"/>
        </a:lnSpc>
        <a:spcBef>
          <a:spcPct val="0"/>
        </a:spcBef>
        <a:spcAft>
          <a:spcPct val="0"/>
        </a:spcAft>
        <a:defRPr sz="4248" kern="1200">
          <a:solidFill>
            <a:schemeClr val="tx1"/>
          </a:solidFill>
          <a:latin typeface="+mj-lt"/>
          <a:ea typeface="+mj-ea"/>
          <a:cs typeface="+mj-cs"/>
        </a:defRPr>
      </a:lvl1pPr>
      <a:lvl2pPr algn="l" defTabSz="835397" rtl="0" eaLnBrk="0" fontAlgn="base" hangingPunct="0">
        <a:lnSpc>
          <a:spcPct val="90000"/>
        </a:lnSpc>
        <a:spcBef>
          <a:spcPct val="0"/>
        </a:spcBef>
        <a:spcAft>
          <a:spcPct val="0"/>
        </a:spcAft>
        <a:defRPr sz="4248">
          <a:solidFill>
            <a:schemeClr val="tx1"/>
          </a:solidFill>
          <a:latin typeface="Calibri Light" panose="020F0302020204030204" pitchFamily="34" charset="0"/>
        </a:defRPr>
      </a:lvl2pPr>
      <a:lvl3pPr algn="l" defTabSz="835397" rtl="0" eaLnBrk="0" fontAlgn="base" hangingPunct="0">
        <a:lnSpc>
          <a:spcPct val="90000"/>
        </a:lnSpc>
        <a:spcBef>
          <a:spcPct val="0"/>
        </a:spcBef>
        <a:spcAft>
          <a:spcPct val="0"/>
        </a:spcAft>
        <a:defRPr sz="4248">
          <a:solidFill>
            <a:schemeClr val="tx1"/>
          </a:solidFill>
          <a:latin typeface="Calibri Light" panose="020F0302020204030204" pitchFamily="34" charset="0"/>
        </a:defRPr>
      </a:lvl3pPr>
      <a:lvl4pPr algn="l" defTabSz="835397" rtl="0" eaLnBrk="0" fontAlgn="base" hangingPunct="0">
        <a:lnSpc>
          <a:spcPct val="90000"/>
        </a:lnSpc>
        <a:spcBef>
          <a:spcPct val="0"/>
        </a:spcBef>
        <a:spcAft>
          <a:spcPct val="0"/>
        </a:spcAft>
        <a:defRPr sz="4248">
          <a:solidFill>
            <a:schemeClr val="tx1"/>
          </a:solidFill>
          <a:latin typeface="Calibri Light" panose="020F0302020204030204" pitchFamily="34" charset="0"/>
        </a:defRPr>
      </a:lvl4pPr>
      <a:lvl5pPr algn="l" defTabSz="835397" rtl="0" eaLnBrk="0" fontAlgn="base" hangingPunct="0">
        <a:lnSpc>
          <a:spcPct val="90000"/>
        </a:lnSpc>
        <a:spcBef>
          <a:spcPct val="0"/>
        </a:spcBef>
        <a:spcAft>
          <a:spcPct val="0"/>
        </a:spcAft>
        <a:defRPr sz="4248">
          <a:solidFill>
            <a:schemeClr val="tx1"/>
          </a:solidFill>
          <a:latin typeface="Calibri Light" panose="020F0302020204030204" pitchFamily="34" charset="0"/>
        </a:defRPr>
      </a:lvl5pPr>
      <a:lvl6pPr marL="209818" algn="l" defTabSz="835397" rtl="0" fontAlgn="base">
        <a:lnSpc>
          <a:spcPct val="90000"/>
        </a:lnSpc>
        <a:spcBef>
          <a:spcPct val="0"/>
        </a:spcBef>
        <a:spcAft>
          <a:spcPct val="0"/>
        </a:spcAft>
        <a:defRPr sz="4248">
          <a:solidFill>
            <a:schemeClr val="tx1"/>
          </a:solidFill>
          <a:latin typeface="Calibri Light" panose="020F0302020204030204" pitchFamily="34" charset="0"/>
        </a:defRPr>
      </a:lvl6pPr>
      <a:lvl7pPr marL="419550" algn="l" defTabSz="835397" rtl="0" fontAlgn="base">
        <a:lnSpc>
          <a:spcPct val="90000"/>
        </a:lnSpc>
        <a:spcBef>
          <a:spcPct val="0"/>
        </a:spcBef>
        <a:spcAft>
          <a:spcPct val="0"/>
        </a:spcAft>
        <a:defRPr sz="4248">
          <a:solidFill>
            <a:schemeClr val="tx1"/>
          </a:solidFill>
          <a:latin typeface="Calibri Light" panose="020F0302020204030204" pitchFamily="34" charset="0"/>
        </a:defRPr>
      </a:lvl7pPr>
      <a:lvl8pPr marL="629280" algn="l" defTabSz="835397" rtl="0" fontAlgn="base">
        <a:lnSpc>
          <a:spcPct val="90000"/>
        </a:lnSpc>
        <a:spcBef>
          <a:spcPct val="0"/>
        </a:spcBef>
        <a:spcAft>
          <a:spcPct val="0"/>
        </a:spcAft>
        <a:defRPr sz="4248">
          <a:solidFill>
            <a:schemeClr val="tx1"/>
          </a:solidFill>
          <a:latin typeface="Calibri Light" panose="020F0302020204030204" pitchFamily="34" charset="0"/>
        </a:defRPr>
      </a:lvl8pPr>
      <a:lvl9pPr marL="839045" algn="l" defTabSz="835397" rtl="0" fontAlgn="base">
        <a:lnSpc>
          <a:spcPct val="90000"/>
        </a:lnSpc>
        <a:spcBef>
          <a:spcPct val="0"/>
        </a:spcBef>
        <a:spcAft>
          <a:spcPct val="0"/>
        </a:spcAft>
        <a:defRPr sz="4248">
          <a:solidFill>
            <a:schemeClr val="tx1"/>
          </a:solidFill>
          <a:latin typeface="Calibri Light" panose="020F0302020204030204" pitchFamily="34" charset="0"/>
        </a:defRPr>
      </a:lvl9pPr>
    </p:titleStyle>
    <p:bodyStyle>
      <a:lvl1pPr marL="208374" indent="-208374" algn="l" defTabSz="835397" rtl="0" eaLnBrk="0" fontAlgn="base" hangingPunct="0">
        <a:lnSpc>
          <a:spcPct val="90000"/>
        </a:lnSpc>
        <a:spcBef>
          <a:spcPts val="1000"/>
        </a:spcBef>
        <a:spcAft>
          <a:spcPct val="0"/>
        </a:spcAft>
        <a:buFont typeface="Arial" panose="020B0604020202020204" pitchFamily="34" charset="0"/>
        <a:buChar char="•"/>
        <a:defRPr sz="2650" kern="1200">
          <a:solidFill>
            <a:schemeClr val="tx1"/>
          </a:solidFill>
          <a:latin typeface="+mn-lt"/>
          <a:ea typeface="+mn-ea"/>
          <a:cs typeface="+mn-cs"/>
        </a:defRPr>
      </a:lvl1pPr>
      <a:lvl2pPr marL="626376" indent="-208374" algn="l" defTabSz="835397" rtl="0" eaLnBrk="0" fontAlgn="base" hangingPunct="0">
        <a:lnSpc>
          <a:spcPct val="90000"/>
        </a:lnSpc>
        <a:spcBef>
          <a:spcPts val="500"/>
        </a:spcBef>
        <a:spcAft>
          <a:spcPct val="0"/>
        </a:spcAft>
        <a:buFont typeface="Arial" panose="020B0604020202020204" pitchFamily="34" charset="0"/>
        <a:buChar char="•"/>
        <a:defRPr sz="2250" kern="1200">
          <a:solidFill>
            <a:schemeClr val="tx1"/>
          </a:solidFill>
          <a:latin typeface="+mn-lt"/>
          <a:ea typeface="+mn-ea"/>
          <a:cs typeface="+mn-cs"/>
        </a:defRPr>
      </a:lvl2pPr>
      <a:lvl3pPr marL="1044418" indent="-208374" algn="l" defTabSz="835397" rtl="0" eaLnBrk="0" fontAlgn="base" hangingPunct="0">
        <a:lnSpc>
          <a:spcPct val="90000"/>
        </a:lnSpc>
        <a:spcBef>
          <a:spcPts val="500"/>
        </a:spcBef>
        <a:spcAft>
          <a:spcPct val="0"/>
        </a:spcAft>
        <a:buFont typeface="Arial" panose="020B0604020202020204" pitchFamily="34" charset="0"/>
        <a:buChar char="•"/>
        <a:defRPr sz="1850" kern="1200">
          <a:solidFill>
            <a:schemeClr val="tx1"/>
          </a:solidFill>
          <a:latin typeface="+mn-lt"/>
          <a:ea typeface="+mn-ea"/>
          <a:cs typeface="+mn-cs"/>
        </a:defRPr>
      </a:lvl3pPr>
      <a:lvl4pPr marL="1462452" indent="-208374" algn="l" defTabSz="835397" rtl="0" eaLnBrk="0" fontAlgn="base" hangingPunct="0">
        <a:lnSpc>
          <a:spcPct val="90000"/>
        </a:lnSpc>
        <a:spcBef>
          <a:spcPts val="500"/>
        </a:spcBef>
        <a:spcAft>
          <a:spcPct val="0"/>
        </a:spcAft>
        <a:buFont typeface="Arial" panose="020B0604020202020204" pitchFamily="34" charset="0"/>
        <a:buChar char="•"/>
        <a:defRPr sz="1750" kern="1200">
          <a:solidFill>
            <a:schemeClr val="tx1"/>
          </a:solidFill>
          <a:latin typeface="+mn-lt"/>
          <a:ea typeface="+mn-ea"/>
          <a:cs typeface="+mn-cs"/>
        </a:defRPr>
      </a:lvl4pPr>
      <a:lvl5pPr marL="1880484" indent="-208374" algn="l" defTabSz="835397" rtl="0" eaLnBrk="0" fontAlgn="base" hangingPunct="0">
        <a:lnSpc>
          <a:spcPct val="90000"/>
        </a:lnSpc>
        <a:spcBef>
          <a:spcPts val="500"/>
        </a:spcBef>
        <a:spcAft>
          <a:spcPct val="0"/>
        </a:spcAft>
        <a:buFont typeface="Arial" panose="020B0604020202020204" pitchFamily="34" charset="0"/>
        <a:buChar char="•"/>
        <a:defRPr sz="1750" kern="1200">
          <a:solidFill>
            <a:schemeClr val="tx1"/>
          </a:solidFill>
          <a:latin typeface="+mn-lt"/>
          <a:ea typeface="+mn-ea"/>
          <a:cs typeface="+mn-cs"/>
        </a:defRPr>
      </a:lvl5pPr>
      <a:lvl6pPr marL="2298732" indent="-209062" algn="l" defTabSz="835948" rtl="0" eaLnBrk="1" latinLnBrk="0" hangingPunct="1">
        <a:lnSpc>
          <a:spcPct val="90000"/>
        </a:lnSpc>
        <a:spcBef>
          <a:spcPts val="500"/>
        </a:spcBef>
        <a:buFont typeface="Arial" panose="020B0604020202020204" pitchFamily="34" charset="0"/>
        <a:buChar char="•"/>
        <a:defRPr sz="1850" kern="1200">
          <a:solidFill>
            <a:schemeClr val="tx1"/>
          </a:solidFill>
          <a:latin typeface="+mn-lt"/>
          <a:ea typeface="+mn-ea"/>
          <a:cs typeface="+mn-cs"/>
        </a:defRPr>
      </a:lvl6pPr>
      <a:lvl7pPr marL="2716677" indent="-209062" algn="l" defTabSz="835948" rtl="0" eaLnBrk="1" latinLnBrk="0" hangingPunct="1">
        <a:lnSpc>
          <a:spcPct val="90000"/>
        </a:lnSpc>
        <a:spcBef>
          <a:spcPts val="500"/>
        </a:spcBef>
        <a:buFont typeface="Arial" panose="020B0604020202020204" pitchFamily="34" charset="0"/>
        <a:buChar char="•"/>
        <a:defRPr sz="1850" kern="1200">
          <a:solidFill>
            <a:schemeClr val="tx1"/>
          </a:solidFill>
          <a:latin typeface="+mn-lt"/>
          <a:ea typeface="+mn-ea"/>
          <a:cs typeface="+mn-cs"/>
        </a:defRPr>
      </a:lvl7pPr>
      <a:lvl8pPr marL="3134610" indent="-209062" algn="l" defTabSz="835948" rtl="0" eaLnBrk="1" latinLnBrk="0" hangingPunct="1">
        <a:lnSpc>
          <a:spcPct val="90000"/>
        </a:lnSpc>
        <a:spcBef>
          <a:spcPts val="500"/>
        </a:spcBef>
        <a:buFont typeface="Arial" panose="020B0604020202020204" pitchFamily="34" charset="0"/>
        <a:buChar char="•"/>
        <a:defRPr sz="1850" kern="1200">
          <a:solidFill>
            <a:schemeClr val="tx1"/>
          </a:solidFill>
          <a:latin typeface="+mn-lt"/>
          <a:ea typeface="+mn-ea"/>
          <a:cs typeface="+mn-cs"/>
        </a:defRPr>
      </a:lvl8pPr>
      <a:lvl9pPr marL="3552569" indent="-209062" algn="l" defTabSz="835948" rtl="0" eaLnBrk="1" latinLnBrk="0" hangingPunct="1">
        <a:lnSpc>
          <a:spcPct val="90000"/>
        </a:lnSpc>
        <a:spcBef>
          <a:spcPts val="500"/>
        </a:spcBef>
        <a:buFont typeface="Arial" panose="020B0604020202020204" pitchFamily="34" charset="0"/>
        <a:buChar char="•"/>
        <a:defRPr sz="1850" kern="1200">
          <a:solidFill>
            <a:schemeClr val="tx1"/>
          </a:solidFill>
          <a:latin typeface="+mn-lt"/>
          <a:ea typeface="+mn-ea"/>
          <a:cs typeface="+mn-cs"/>
        </a:defRPr>
      </a:lvl9pPr>
    </p:bodyStyle>
    <p:otherStyle>
      <a:defPPr>
        <a:defRPr lang="en-US"/>
      </a:defPPr>
      <a:lvl1pPr marL="0" algn="l" defTabSz="835948" rtl="0" eaLnBrk="1" latinLnBrk="0" hangingPunct="1">
        <a:defRPr sz="1850" kern="1200">
          <a:solidFill>
            <a:schemeClr val="tx1"/>
          </a:solidFill>
          <a:latin typeface="+mn-lt"/>
          <a:ea typeface="+mn-ea"/>
          <a:cs typeface="+mn-cs"/>
        </a:defRPr>
      </a:lvl1pPr>
      <a:lvl2pPr marL="418008" algn="l" defTabSz="835948" rtl="0" eaLnBrk="1" latinLnBrk="0" hangingPunct="1">
        <a:defRPr sz="1850" kern="1200">
          <a:solidFill>
            <a:schemeClr val="tx1"/>
          </a:solidFill>
          <a:latin typeface="+mn-lt"/>
          <a:ea typeface="+mn-ea"/>
          <a:cs typeface="+mn-cs"/>
        </a:defRPr>
      </a:lvl2pPr>
      <a:lvl3pPr marL="835948" algn="l" defTabSz="835948" rtl="0" eaLnBrk="1" latinLnBrk="0" hangingPunct="1">
        <a:defRPr sz="1850" kern="1200">
          <a:solidFill>
            <a:schemeClr val="tx1"/>
          </a:solidFill>
          <a:latin typeface="+mn-lt"/>
          <a:ea typeface="+mn-ea"/>
          <a:cs typeface="+mn-cs"/>
        </a:defRPr>
      </a:lvl3pPr>
      <a:lvl4pPr marL="1253885" algn="l" defTabSz="835948" rtl="0" eaLnBrk="1" latinLnBrk="0" hangingPunct="1">
        <a:defRPr sz="1850" kern="1200">
          <a:solidFill>
            <a:schemeClr val="tx1"/>
          </a:solidFill>
          <a:latin typeface="+mn-lt"/>
          <a:ea typeface="+mn-ea"/>
          <a:cs typeface="+mn-cs"/>
        </a:defRPr>
      </a:lvl4pPr>
      <a:lvl5pPr marL="1671822" algn="l" defTabSz="835948" rtl="0" eaLnBrk="1" latinLnBrk="0" hangingPunct="1">
        <a:defRPr sz="1850" kern="1200">
          <a:solidFill>
            <a:schemeClr val="tx1"/>
          </a:solidFill>
          <a:latin typeface="+mn-lt"/>
          <a:ea typeface="+mn-ea"/>
          <a:cs typeface="+mn-cs"/>
        </a:defRPr>
      </a:lvl5pPr>
      <a:lvl6pPr marL="2089766" algn="l" defTabSz="835948" rtl="0" eaLnBrk="1" latinLnBrk="0" hangingPunct="1">
        <a:defRPr sz="1850" kern="1200">
          <a:solidFill>
            <a:schemeClr val="tx1"/>
          </a:solidFill>
          <a:latin typeface="+mn-lt"/>
          <a:ea typeface="+mn-ea"/>
          <a:cs typeface="+mn-cs"/>
        </a:defRPr>
      </a:lvl6pPr>
      <a:lvl7pPr marL="2507708" algn="l" defTabSz="835948" rtl="0" eaLnBrk="1" latinLnBrk="0" hangingPunct="1">
        <a:defRPr sz="1850" kern="1200">
          <a:solidFill>
            <a:schemeClr val="tx1"/>
          </a:solidFill>
          <a:latin typeface="+mn-lt"/>
          <a:ea typeface="+mn-ea"/>
          <a:cs typeface="+mn-cs"/>
        </a:defRPr>
      </a:lvl7pPr>
      <a:lvl8pPr marL="2925644" algn="l" defTabSz="835948" rtl="0" eaLnBrk="1" latinLnBrk="0" hangingPunct="1">
        <a:defRPr sz="1850" kern="1200">
          <a:solidFill>
            <a:schemeClr val="tx1"/>
          </a:solidFill>
          <a:latin typeface="+mn-lt"/>
          <a:ea typeface="+mn-ea"/>
          <a:cs typeface="+mn-cs"/>
        </a:defRPr>
      </a:lvl8pPr>
      <a:lvl9pPr marL="3343587" algn="l" defTabSz="835948" rtl="0" eaLnBrk="1" latinLnBrk="0" hangingPunct="1">
        <a:defRPr sz="18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1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02.xml"/></Relationships>
</file>

<file path=ppt/slides/_rels/slide1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12.xml"/></Relationships>
</file>

<file path=ppt/slides/_rels/slide1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12.xml"/></Relationships>
</file>

<file path=ppt/slides/_rels/slide1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12.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190.xml"/><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5.xml"/><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20.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7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2.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15.png"/><Relationship Id="rId2" Type="http://schemas.openxmlformats.org/officeDocument/2006/relationships/image" Target="../media/image10.jpeg"/><Relationship Id="rId1" Type="http://schemas.openxmlformats.org/officeDocument/2006/relationships/slideLayout" Target="../slideLayouts/slideLayout4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97.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212.xml"/></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90.xml"/></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90.xml"/></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8.xml"/><Relationship Id="rId1" Type="http://schemas.openxmlformats.org/officeDocument/2006/relationships/slideLayout" Target="../slideLayouts/slideLayout220.xml"/><Relationship Id="rId4" Type="http://schemas.openxmlformats.org/officeDocument/2006/relationships/image" Target="../media/image40.png"/></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97.xml"/><Relationship Id="rId4" Type="http://schemas.microsoft.com/office/2007/relationships/hdphoto" Target="../media/hdphoto1.wdp"/></Relationships>
</file>

<file path=ppt/slides/_rels/slide2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1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12.xml"/></Relationships>
</file>

<file path=ppt/slides/_rels/slide28.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9.xml"/><Relationship Id="rId1" Type="http://schemas.openxmlformats.org/officeDocument/2006/relationships/slideLayout" Target="../slideLayouts/slideLayout259.xml"/></Relationships>
</file>

<file path=ppt/slides/_rels/slide29.xml.rels><?xml version="1.0" encoding="UTF-8" standalone="yes"?>
<Relationships xmlns="http://schemas.openxmlformats.org/package/2006/relationships"><Relationship Id="rId3" Type="http://schemas.openxmlformats.org/officeDocument/2006/relationships/image" Target="../media/image45.jpeg"/><Relationship Id="rId7" Type="http://schemas.openxmlformats.org/officeDocument/2006/relationships/image" Target="../media/image49.jpeg"/><Relationship Id="rId2" Type="http://schemas.openxmlformats.org/officeDocument/2006/relationships/notesSlide" Target="../notesSlides/notesSlide10.xml"/><Relationship Id="rId1" Type="http://schemas.openxmlformats.org/officeDocument/2006/relationships/slideLayout" Target="../slideLayouts/slideLayout258.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s>
</file>

<file path=ppt/slides/_rels/slide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45.xml"/></Relationships>
</file>

<file path=ppt/slides/_rels/slide3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01.xml"/></Relationships>
</file>

<file path=ppt/slides/_rels/slide3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12.xml"/></Relationships>
</file>

<file path=ppt/slides/_rels/slide3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30.xml"/></Relationships>
</file>

<file path=ppt/slides/_rels/slide3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02.xml"/><Relationship Id="rId5" Type="http://schemas.openxmlformats.org/officeDocument/2006/relationships/image" Target="../media/image56.png"/><Relationship Id="rId4" Type="http://schemas.openxmlformats.org/officeDocument/2006/relationships/image" Target="../media/image55.png"/></Relationships>
</file>

<file path=ppt/slides/_rels/slide3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1.xml"/><Relationship Id="rId1" Type="http://schemas.openxmlformats.org/officeDocument/2006/relationships/slideLayout" Target="../slideLayouts/slideLayout202.xml"/></Relationships>
</file>

<file path=ppt/slides/_rels/slide3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2.xml"/><Relationship Id="rId1" Type="http://schemas.openxmlformats.org/officeDocument/2006/relationships/slideLayout" Target="../slideLayouts/slideLayout202.xml"/><Relationship Id="rId5" Type="http://schemas.openxmlformats.org/officeDocument/2006/relationships/image" Target="../media/image59.png"/><Relationship Id="rId4" Type="http://schemas.openxmlformats.org/officeDocument/2006/relationships/image" Target="../media/image58.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12.xml"/></Relationships>
</file>

<file path=ppt/slides/_rels/slide3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251.xml"/><Relationship Id="rId6" Type="http://schemas.openxmlformats.org/officeDocument/2006/relationships/image" Target="../media/image20.jpeg"/><Relationship Id="rId5" Type="http://schemas.openxmlformats.org/officeDocument/2006/relationships/image" Target="../media/image19.png"/><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97.xml"/></Relationships>
</file>

<file path=ppt/slides/_rels/slide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07.xml"/></Relationships>
</file>

<file path=ppt/slides/_rels/slide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07.xml"/></Relationships>
</file>

<file path=ppt/slides/_rels/slide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xml"/><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9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6F392058-FB10-47B7-88E0-E45AC1551506}"/>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tretch>
            <a:fillRect/>
          </a:stretch>
        </p:blipFill>
        <p:spPr>
          <a:xfrm>
            <a:off x="-4750" y="-888507"/>
            <a:ext cx="12188825" cy="7746507"/>
          </a:xfrm>
        </p:spPr>
      </p:pic>
      <p:sp>
        <p:nvSpPr>
          <p:cNvPr id="7" name="Rectangle 6"/>
          <p:cNvSpPr/>
          <p:nvPr/>
        </p:nvSpPr>
        <p:spPr>
          <a:xfrm>
            <a:off x="-4748" y="4600575"/>
            <a:ext cx="12196748" cy="2257426"/>
          </a:xfrm>
          <a:prstGeom prst="rect">
            <a:avLst/>
          </a:prstGeom>
          <a:solidFill>
            <a:srgbClr val="192129">
              <a:alpha val="85000"/>
            </a:srgbClr>
          </a:solidFill>
          <a:ln>
            <a:noFill/>
          </a:ln>
        </p:spPr>
        <p:style>
          <a:lnRef idx="1">
            <a:schemeClr val="accent1"/>
          </a:lnRef>
          <a:fillRef idx="3">
            <a:schemeClr val="accent1"/>
          </a:fillRef>
          <a:effectRef idx="2">
            <a:schemeClr val="accent1"/>
          </a:effectRef>
          <a:fontRef idx="minor">
            <a:schemeClr val="lt1"/>
          </a:fontRef>
        </p:style>
        <p:txBody>
          <a:bodyPr lIns="41845" tIns="21001" rIns="41845" bIns="21001" rtlCol="0" anchor="ctr"/>
          <a:lstStyle/>
          <a:p>
            <a:pPr algn="ctr" defTabSz="839501"/>
            <a:endParaRPr lang="en-US" sz="1850" dirty="0">
              <a:solidFill>
                <a:srgbClr val="FFFFFF"/>
              </a:solidFill>
              <a:latin typeface="Calibri" panose="020F0502020204030204"/>
            </a:endParaRPr>
          </a:p>
        </p:txBody>
      </p:sp>
      <p:sp>
        <p:nvSpPr>
          <p:cNvPr id="8" name="Rectangle 7"/>
          <p:cNvSpPr/>
          <p:nvPr/>
        </p:nvSpPr>
        <p:spPr>
          <a:xfrm>
            <a:off x="920152" y="6677527"/>
            <a:ext cx="10391687" cy="180475"/>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lIns="41845" tIns="21001" rIns="41845" bIns="21001" rtlCol="0" anchor="ctr"/>
          <a:lstStyle/>
          <a:p>
            <a:pPr algn="ctr" defTabSz="839501"/>
            <a:endParaRPr lang="en-US" sz="1850" dirty="0">
              <a:solidFill>
                <a:srgbClr val="FFFFFF"/>
              </a:solidFill>
              <a:latin typeface="Calibri" panose="020F0502020204030204"/>
            </a:endParaRPr>
          </a:p>
        </p:txBody>
      </p:sp>
      <p:cxnSp>
        <p:nvCxnSpPr>
          <p:cNvPr id="12" name="Straight Connector 11">
            <a:extLst>
              <a:ext uri="{FF2B5EF4-FFF2-40B4-BE49-F238E27FC236}">
                <a16:creationId xmlns:a16="http://schemas.microsoft.com/office/drawing/2014/main" id="{CAEE0A93-22D6-43F1-9C6C-15DB8F4714BA}"/>
              </a:ext>
            </a:extLst>
          </p:cNvPr>
          <p:cNvCxnSpPr>
            <a:cxnSpLocks/>
          </p:cNvCxnSpPr>
          <p:nvPr/>
        </p:nvCxnSpPr>
        <p:spPr>
          <a:xfrm>
            <a:off x="212504" y="5078244"/>
            <a:ext cx="0" cy="953311"/>
          </a:xfrm>
          <a:prstGeom prst="line">
            <a:avLst/>
          </a:prstGeom>
          <a:ln w="57150" cmpd="sng">
            <a:solidFill>
              <a:srgbClr val="0070C0"/>
            </a:solidFill>
          </a:ln>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C6C55794-800A-4741-BAB3-49B3168CD4E6}"/>
              </a:ext>
            </a:extLst>
          </p:cNvPr>
          <p:cNvSpPr txBox="1"/>
          <p:nvPr/>
        </p:nvSpPr>
        <p:spPr>
          <a:xfrm>
            <a:off x="266701" y="4948765"/>
            <a:ext cx="11940100" cy="1568938"/>
          </a:xfrm>
          <a:prstGeom prst="rect">
            <a:avLst/>
          </a:prstGeom>
          <a:noFill/>
        </p:spPr>
        <p:txBody>
          <a:bodyPr wrap="square" lIns="20923" tIns="10501" rIns="20923" bIns="10501" rtlCol="0">
            <a:spAutoFit/>
          </a:bodyPr>
          <a:lstStyle/>
          <a:p>
            <a:pPr defTabSz="457200">
              <a:lnSpc>
                <a:spcPct val="90000"/>
              </a:lnSpc>
              <a:defRPr/>
            </a:pPr>
            <a:r>
              <a:rPr lang="en-US" sz="6000" dirty="0">
                <a:solidFill>
                  <a:srgbClr val="0070C0"/>
                </a:solidFill>
                <a:latin typeface="Lato Light"/>
                <a:cs typeface="Lato Light"/>
              </a:rPr>
              <a:t>Uniting Business for Good</a:t>
            </a:r>
          </a:p>
          <a:p>
            <a:pPr defTabSz="457200">
              <a:lnSpc>
                <a:spcPct val="90000"/>
              </a:lnSpc>
              <a:defRPr/>
            </a:pPr>
            <a:r>
              <a:rPr lang="en-US" sz="2250" dirty="0">
                <a:solidFill>
                  <a:prstClr val="white"/>
                </a:solidFill>
                <a:latin typeface="Lato Light"/>
                <a:cs typeface="Lato Light"/>
              </a:rPr>
              <a:t>Florida’s Changing Economic, and Demographic Landscape and Why Business Matters</a:t>
            </a:r>
          </a:p>
          <a:p>
            <a:pPr defTabSz="457200">
              <a:lnSpc>
                <a:spcPct val="90000"/>
              </a:lnSpc>
              <a:defRPr/>
            </a:pPr>
            <a:endParaRPr lang="en-US" sz="2925" dirty="0">
              <a:solidFill>
                <a:srgbClr val="4A73F8"/>
              </a:solidFill>
              <a:latin typeface="Lato Light"/>
              <a:cs typeface="Lato Light"/>
            </a:endParaRPr>
          </a:p>
        </p:txBody>
      </p:sp>
    </p:spTree>
    <p:extLst>
      <p:ext uri="{BB962C8B-B14F-4D97-AF65-F5344CB8AC3E}">
        <p14:creationId xmlns:p14="http://schemas.microsoft.com/office/powerpoint/2010/main" val="27600713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065732568"/>
              </p:ext>
            </p:extLst>
          </p:nvPr>
        </p:nvGraphicFramePr>
        <p:xfrm>
          <a:off x="2277979" y="689812"/>
          <a:ext cx="8181474" cy="5654840"/>
        </p:xfrm>
        <a:graphic>
          <a:graphicData uri="http://schemas.openxmlformats.org/drawingml/2006/table">
            <a:tbl>
              <a:tblPr firstRow="1" bandRow="1">
                <a:tableStyleId>{5C22544A-7EE6-4342-B048-85BDC9FD1C3A}</a:tableStyleId>
              </a:tblPr>
              <a:tblGrid>
                <a:gridCol w="2727158">
                  <a:extLst>
                    <a:ext uri="{9D8B030D-6E8A-4147-A177-3AD203B41FA5}">
                      <a16:colId xmlns:a16="http://schemas.microsoft.com/office/drawing/2014/main" val="20000"/>
                    </a:ext>
                  </a:extLst>
                </a:gridCol>
                <a:gridCol w="2727158">
                  <a:extLst>
                    <a:ext uri="{9D8B030D-6E8A-4147-A177-3AD203B41FA5}">
                      <a16:colId xmlns:a16="http://schemas.microsoft.com/office/drawing/2014/main" val="20001"/>
                    </a:ext>
                  </a:extLst>
                </a:gridCol>
                <a:gridCol w="2727158">
                  <a:extLst>
                    <a:ext uri="{9D8B030D-6E8A-4147-A177-3AD203B41FA5}">
                      <a16:colId xmlns:a16="http://schemas.microsoft.com/office/drawing/2014/main" val="20002"/>
                    </a:ext>
                  </a:extLst>
                </a:gridCol>
              </a:tblGrid>
              <a:tr h="706855">
                <a:tc>
                  <a:txBody>
                    <a:bodyPr/>
                    <a:lstStyle/>
                    <a:p>
                      <a:pPr algn="ctr"/>
                      <a:r>
                        <a:rPr lang="en-US" sz="2000" dirty="0"/>
                        <a:t>Industry</a:t>
                      </a:r>
                    </a:p>
                  </a:txBody>
                  <a:tcPr anchor="ctr"/>
                </a:tc>
                <a:tc>
                  <a:txBody>
                    <a:bodyPr/>
                    <a:lstStyle/>
                    <a:p>
                      <a:pPr algn="ctr"/>
                      <a:r>
                        <a:rPr lang="en-US" sz="2000" dirty="0"/>
                        <a:t>Jobs – June</a:t>
                      </a:r>
                      <a:r>
                        <a:rPr lang="en-US" sz="2000" baseline="0" dirty="0"/>
                        <a:t> 2018 thru June 2019</a:t>
                      </a:r>
                      <a:endParaRPr lang="en-US" sz="2000" dirty="0"/>
                    </a:p>
                  </a:txBody>
                  <a:tcPr anchor="ctr"/>
                </a:tc>
                <a:tc>
                  <a:txBody>
                    <a:bodyPr/>
                    <a:lstStyle/>
                    <a:p>
                      <a:pPr algn="ctr"/>
                      <a:r>
                        <a:rPr lang="en-US" sz="2000" dirty="0"/>
                        <a:t>Percent Growth</a:t>
                      </a:r>
                    </a:p>
                  </a:txBody>
                  <a:tcPr anchor="ctr"/>
                </a:tc>
                <a:extLst>
                  <a:ext uri="{0D108BD9-81ED-4DB2-BD59-A6C34878D82A}">
                    <a16:rowId xmlns:a16="http://schemas.microsoft.com/office/drawing/2014/main" val="10000"/>
                  </a:ext>
                </a:extLst>
              </a:tr>
              <a:tr h="706855">
                <a:tc>
                  <a:txBody>
                    <a:bodyPr/>
                    <a:lstStyle/>
                    <a:p>
                      <a:pPr algn="ctr"/>
                      <a:r>
                        <a:rPr lang="en-US" dirty="0">
                          <a:solidFill>
                            <a:schemeClr val="bg1">
                              <a:lumMod val="50000"/>
                            </a:schemeClr>
                          </a:solidFill>
                        </a:rPr>
                        <a:t>Education</a:t>
                      </a:r>
                      <a:r>
                        <a:rPr lang="en-US" baseline="0" dirty="0">
                          <a:solidFill>
                            <a:schemeClr val="bg1">
                              <a:lumMod val="50000"/>
                            </a:schemeClr>
                          </a:solidFill>
                        </a:rPr>
                        <a:t> &amp; Health Services</a:t>
                      </a:r>
                      <a:endParaRPr lang="en-US" dirty="0">
                        <a:solidFill>
                          <a:schemeClr val="bg1">
                            <a:lumMod val="50000"/>
                          </a:schemeClr>
                        </a:solidFill>
                      </a:endParaRPr>
                    </a:p>
                  </a:txBody>
                  <a:tcPr anchor="ctr"/>
                </a:tc>
                <a:tc>
                  <a:txBody>
                    <a:bodyPr/>
                    <a:lstStyle/>
                    <a:p>
                      <a:pPr algn="ctr"/>
                      <a:r>
                        <a:rPr lang="en-US" sz="2400" dirty="0">
                          <a:solidFill>
                            <a:schemeClr val="bg1">
                              <a:lumMod val="50000"/>
                            </a:schemeClr>
                          </a:solidFill>
                        </a:rPr>
                        <a:t>54,700</a:t>
                      </a:r>
                    </a:p>
                  </a:txBody>
                  <a:tcPr anchor="ctr"/>
                </a:tc>
                <a:tc>
                  <a:txBody>
                    <a:bodyPr/>
                    <a:lstStyle/>
                    <a:p>
                      <a:pPr algn="ctr"/>
                      <a:r>
                        <a:rPr lang="en-US" sz="2400" dirty="0">
                          <a:solidFill>
                            <a:schemeClr val="bg1">
                              <a:lumMod val="50000"/>
                            </a:schemeClr>
                          </a:solidFill>
                        </a:rPr>
                        <a:t>4.2%</a:t>
                      </a:r>
                    </a:p>
                  </a:txBody>
                  <a:tcPr anchor="ctr"/>
                </a:tc>
                <a:extLst>
                  <a:ext uri="{0D108BD9-81ED-4DB2-BD59-A6C34878D82A}">
                    <a16:rowId xmlns:a16="http://schemas.microsoft.com/office/drawing/2014/main" val="10001"/>
                  </a:ext>
                </a:extLst>
              </a:tr>
              <a:tr h="706855">
                <a:tc>
                  <a:txBody>
                    <a:bodyPr/>
                    <a:lstStyle/>
                    <a:p>
                      <a:pPr algn="ctr"/>
                      <a:r>
                        <a:rPr lang="en-US" dirty="0">
                          <a:solidFill>
                            <a:schemeClr val="bg1">
                              <a:lumMod val="50000"/>
                            </a:schemeClr>
                          </a:solidFill>
                        </a:rPr>
                        <a:t>Professional</a:t>
                      </a:r>
                      <a:r>
                        <a:rPr lang="en-US" baseline="0" dirty="0">
                          <a:solidFill>
                            <a:schemeClr val="bg1">
                              <a:lumMod val="50000"/>
                            </a:schemeClr>
                          </a:solidFill>
                        </a:rPr>
                        <a:t> &amp; Business</a:t>
                      </a:r>
                      <a:r>
                        <a:rPr lang="en-US" dirty="0">
                          <a:solidFill>
                            <a:schemeClr val="bg1">
                              <a:lumMod val="50000"/>
                            </a:schemeClr>
                          </a:solidFill>
                        </a:rPr>
                        <a:t> Services</a:t>
                      </a:r>
                    </a:p>
                  </a:txBody>
                  <a:tcPr anchor="ctr"/>
                </a:tc>
                <a:tc>
                  <a:txBody>
                    <a:bodyPr/>
                    <a:lstStyle/>
                    <a:p>
                      <a:pPr algn="ctr"/>
                      <a:r>
                        <a:rPr lang="en-US" sz="2400" dirty="0">
                          <a:solidFill>
                            <a:schemeClr val="bg1">
                              <a:lumMod val="50000"/>
                            </a:schemeClr>
                          </a:solidFill>
                        </a:rPr>
                        <a:t>40,500</a:t>
                      </a:r>
                    </a:p>
                  </a:txBody>
                  <a:tcPr anchor="ctr"/>
                </a:tc>
                <a:tc>
                  <a:txBody>
                    <a:bodyPr/>
                    <a:lstStyle/>
                    <a:p>
                      <a:pPr algn="ctr"/>
                      <a:r>
                        <a:rPr lang="en-US" sz="2400" dirty="0">
                          <a:solidFill>
                            <a:schemeClr val="bg1">
                              <a:lumMod val="50000"/>
                            </a:schemeClr>
                          </a:solidFill>
                        </a:rPr>
                        <a:t>3.0%</a:t>
                      </a:r>
                    </a:p>
                  </a:txBody>
                  <a:tcPr anchor="ctr"/>
                </a:tc>
                <a:extLst>
                  <a:ext uri="{0D108BD9-81ED-4DB2-BD59-A6C34878D82A}">
                    <a16:rowId xmlns:a16="http://schemas.microsoft.com/office/drawing/2014/main" val="10002"/>
                  </a:ext>
                </a:extLst>
              </a:tr>
              <a:tr h="706855">
                <a:tc>
                  <a:txBody>
                    <a:bodyPr/>
                    <a:lstStyle/>
                    <a:p>
                      <a:pPr algn="ctr"/>
                      <a:r>
                        <a:rPr lang="en-US" dirty="0">
                          <a:solidFill>
                            <a:schemeClr val="bg1">
                              <a:lumMod val="50000"/>
                            </a:schemeClr>
                          </a:solidFill>
                        </a:rPr>
                        <a:t>Leisure</a:t>
                      </a:r>
                      <a:r>
                        <a:rPr lang="en-US" baseline="0" dirty="0">
                          <a:solidFill>
                            <a:schemeClr val="bg1">
                              <a:lumMod val="50000"/>
                            </a:schemeClr>
                          </a:solidFill>
                        </a:rPr>
                        <a:t> &amp; Hospitality</a:t>
                      </a:r>
                      <a:endParaRPr lang="en-US" dirty="0">
                        <a:solidFill>
                          <a:schemeClr val="bg1">
                            <a:lumMod val="50000"/>
                          </a:schemeClr>
                        </a:solidFill>
                      </a:endParaRPr>
                    </a:p>
                  </a:txBody>
                  <a:tcPr anchor="ctr"/>
                </a:tc>
                <a:tc>
                  <a:txBody>
                    <a:bodyPr/>
                    <a:lstStyle/>
                    <a:p>
                      <a:pPr algn="ctr"/>
                      <a:r>
                        <a:rPr lang="en-US" sz="2400" dirty="0">
                          <a:solidFill>
                            <a:schemeClr val="bg1">
                              <a:lumMod val="50000"/>
                            </a:schemeClr>
                          </a:solidFill>
                        </a:rPr>
                        <a:t>31,200</a:t>
                      </a:r>
                    </a:p>
                  </a:txBody>
                  <a:tcPr anchor="ctr"/>
                </a:tc>
                <a:tc>
                  <a:txBody>
                    <a:bodyPr/>
                    <a:lstStyle/>
                    <a:p>
                      <a:pPr algn="ctr"/>
                      <a:r>
                        <a:rPr lang="en-US" sz="2400" dirty="0">
                          <a:solidFill>
                            <a:schemeClr val="bg1">
                              <a:lumMod val="50000"/>
                            </a:schemeClr>
                          </a:solidFill>
                        </a:rPr>
                        <a:t>2.6%</a:t>
                      </a:r>
                    </a:p>
                  </a:txBody>
                  <a:tcPr anchor="ctr"/>
                </a:tc>
                <a:extLst>
                  <a:ext uri="{0D108BD9-81ED-4DB2-BD59-A6C34878D82A}">
                    <a16:rowId xmlns:a16="http://schemas.microsoft.com/office/drawing/2014/main" val="10003"/>
                  </a:ext>
                </a:extLst>
              </a:tr>
              <a:tr h="706855">
                <a:tc>
                  <a:txBody>
                    <a:bodyPr/>
                    <a:lstStyle/>
                    <a:p>
                      <a:pPr algn="ctr"/>
                      <a:r>
                        <a:rPr lang="en-US" dirty="0">
                          <a:solidFill>
                            <a:schemeClr val="bg1">
                              <a:lumMod val="50000"/>
                            </a:schemeClr>
                          </a:solidFill>
                        </a:rPr>
                        <a:t>Construction</a:t>
                      </a:r>
                    </a:p>
                  </a:txBody>
                  <a:tcPr anchor="ctr"/>
                </a:tc>
                <a:tc>
                  <a:txBody>
                    <a:bodyPr/>
                    <a:lstStyle/>
                    <a:p>
                      <a:pPr algn="ctr"/>
                      <a:r>
                        <a:rPr lang="en-US" sz="2400" dirty="0">
                          <a:solidFill>
                            <a:schemeClr val="bg1">
                              <a:lumMod val="50000"/>
                            </a:schemeClr>
                          </a:solidFill>
                        </a:rPr>
                        <a:t>25,800</a:t>
                      </a:r>
                    </a:p>
                  </a:txBody>
                  <a:tcPr anchor="ctr"/>
                </a:tc>
                <a:tc>
                  <a:txBody>
                    <a:bodyPr/>
                    <a:lstStyle/>
                    <a:p>
                      <a:pPr algn="ctr"/>
                      <a:r>
                        <a:rPr lang="en-US" sz="2400" dirty="0">
                          <a:solidFill>
                            <a:schemeClr val="bg1">
                              <a:lumMod val="50000"/>
                            </a:schemeClr>
                          </a:solidFill>
                        </a:rPr>
                        <a:t>4.8%</a:t>
                      </a:r>
                    </a:p>
                  </a:txBody>
                  <a:tcPr anchor="ctr"/>
                </a:tc>
                <a:extLst>
                  <a:ext uri="{0D108BD9-81ED-4DB2-BD59-A6C34878D82A}">
                    <a16:rowId xmlns:a16="http://schemas.microsoft.com/office/drawing/2014/main" val="10004"/>
                  </a:ext>
                </a:extLst>
              </a:tr>
              <a:tr h="706855">
                <a:tc>
                  <a:txBody>
                    <a:bodyPr/>
                    <a:lstStyle/>
                    <a:p>
                      <a:pPr algn="ctr"/>
                      <a:r>
                        <a:rPr lang="en-US" dirty="0">
                          <a:solidFill>
                            <a:schemeClr val="bg1">
                              <a:lumMod val="50000"/>
                            </a:schemeClr>
                          </a:solidFill>
                        </a:rPr>
                        <a:t>Trade,</a:t>
                      </a:r>
                      <a:r>
                        <a:rPr lang="en-US" baseline="0" dirty="0">
                          <a:solidFill>
                            <a:schemeClr val="bg1">
                              <a:lumMod val="50000"/>
                            </a:schemeClr>
                          </a:solidFill>
                        </a:rPr>
                        <a:t> Transportation &amp; Utilities</a:t>
                      </a:r>
                      <a:endParaRPr lang="en-US" dirty="0">
                        <a:solidFill>
                          <a:schemeClr val="bg1">
                            <a:lumMod val="50000"/>
                          </a:schemeClr>
                        </a:solidFill>
                      </a:endParaRPr>
                    </a:p>
                  </a:txBody>
                  <a:tcPr anchor="ctr"/>
                </a:tc>
                <a:tc>
                  <a:txBody>
                    <a:bodyPr/>
                    <a:lstStyle/>
                    <a:p>
                      <a:pPr algn="ctr"/>
                      <a:r>
                        <a:rPr lang="en-US" sz="2400" dirty="0">
                          <a:solidFill>
                            <a:schemeClr val="bg1">
                              <a:lumMod val="50000"/>
                            </a:schemeClr>
                          </a:solidFill>
                        </a:rPr>
                        <a:t>18,800</a:t>
                      </a:r>
                    </a:p>
                  </a:txBody>
                  <a:tcPr anchor="ctr"/>
                </a:tc>
                <a:tc>
                  <a:txBody>
                    <a:bodyPr/>
                    <a:lstStyle/>
                    <a:p>
                      <a:pPr algn="ctr"/>
                      <a:r>
                        <a:rPr lang="en-US" sz="2400" dirty="0">
                          <a:solidFill>
                            <a:schemeClr val="bg1">
                              <a:lumMod val="50000"/>
                            </a:schemeClr>
                          </a:solidFill>
                        </a:rPr>
                        <a:t>1.1%</a:t>
                      </a:r>
                    </a:p>
                  </a:txBody>
                  <a:tcPr anchor="ctr"/>
                </a:tc>
                <a:extLst>
                  <a:ext uri="{0D108BD9-81ED-4DB2-BD59-A6C34878D82A}">
                    <a16:rowId xmlns:a16="http://schemas.microsoft.com/office/drawing/2014/main" val="10005"/>
                  </a:ext>
                </a:extLst>
              </a:tr>
              <a:tr h="706855">
                <a:tc>
                  <a:txBody>
                    <a:bodyPr/>
                    <a:lstStyle/>
                    <a:p>
                      <a:pPr algn="ctr"/>
                      <a:r>
                        <a:rPr lang="en-US" dirty="0">
                          <a:solidFill>
                            <a:schemeClr val="bg1">
                              <a:lumMod val="50000"/>
                            </a:schemeClr>
                          </a:solidFill>
                        </a:rPr>
                        <a:t>Financial Activities</a:t>
                      </a:r>
                    </a:p>
                  </a:txBody>
                  <a:tcPr anchor="ctr"/>
                </a:tc>
                <a:tc>
                  <a:txBody>
                    <a:bodyPr/>
                    <a:lstStyle/>
                    <a:p>
                      <a:pPr algn="ctr"/>
                      <a:r>
                        <a:rPr lang="en-US" sz="2400" dirty="0">
                          <a:solidFill>
                            <a:schemeClr val="bg1">
                              <a:lumMod val="50000"/>
                            </a:schemeClr>
                          </a:solidFill>
                        </a:rPr>
                        <a:t>17,400</a:t>
                      </a:r>
                    </a:p>
                  </a:txBody>
                  <a:tcPr anchor="ctr"/>
                </a:tc>
                <a:tc>
                  <a:txBody>
                    <a:bodyPr/>
                    <a:lstStyle/>
                    <a:p>
                      <a:pPr algn="ctr"/>
                      <a:r>
                        <a:rPr lang="en-US" sz="2400" dirty="0">
                          <a:solidFill>
                            <a:schemeClr val="bg1">
                              <a:lumMod val="50000"/>
                            </a:schemeClr>
                          </a:solidFill>
                        </a:rPr>
                        <a:t>3.0%</a:t>
                      </a:r>
                    </a:p>
                  </a:txBody>
                  <a:tcPr anchor="ctr"/>
                </a:tc>
                <a:extLst>
                  <a:ext uri="{0D108BD9-81ED-4DB2-BD59-A6C34878D82A}">
                    <a16:rowId xmlns:a16="http://schemas.microsoft.com/office/drawing/2014/main" val="10006"/>
                  </a:ext>
                </a:extLst>
              </a:tr>
              <a:tr h="706855">
                <a:tc>
                  <a:txBody>
                    <a:bodyPr/>
                    <a:lstStyle/>
                    <a:p>
                      <a:pPr algn="ctr"/>
                      <a:r>
                        <a:rPr lang="en-US" dirty="0">
                          <a:solidFill>
                            <a:schemeClr val="bg1">
                              <a:lumMod val="50000"/>
                            </a:schemeClr>
                          </a:solidFill>
                        </a:rPr>
                        <a:t>Manufacturing</a:t>
                      </a:r>
                    </a:p>
                  </a:txBody>
                  <a:tcPr anchor="ctr"/>
                </a:tc>
                <a:tc>
                  <a:txBody>
                    <a:bodyPr/>
                    <a:lstStyle/>
                    <a:p>
                      <a:pPr algn="ctr"/>
                      <a:r>
                        <a:rPr lang="en-US" sz="2400" dirty="0">
                          <a:solidFill>
                            <a:schemeClr val="bg1">
                              <a:lumMod val="50000"/>
                            </a:schemeClr>
                          </a:solidFill>
                        </a:rPr>
                        <a:t>10,500</a:t>
                      </a:r>
                    </a:p>
                  </a:txBody>
                  <a:tcPr anchor="ctr"/>
                </a:tc>
                <a:tc>
                  <a:txBody>
                    <a:bodyPr/>
                    <a:lstStyle/>
                    <a:p>
                      <a:pPr algn="ctr"/>
                      <a:r>
                        <a:rPr lang="en-US" sz="2400" dirty="0">
                          <a:solidFill>
                            <a:schemeClr val="bg1">
                              <a:lumMod val="50000"/>
                            </a:schemeClr>
                          </a:solidFill>
                        </a:rPr>
                        <a:t>2.8%</a:t>
                      </a:r>
                    </a:p>
                  </a:txBody>
                  <a:tcPr anchor="ct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39344769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304800" y="533400"/>
            <a:ext cx="4800600" cy="1077218"/>
          </a:xfrm>
          <a:prstGeom prst="rect">
            <a:avLst/>
          </a:prstGeom>
          <a:noFill/>
        </p:spPr>
        <p:txBody>
          <a:bodyPr wrap="square" rtlCol="0">
            <a:spAutoFit/>
          </a:bodyPr>
          <a:lstStyle/>
          <a:p>
            <a:pPr algn="ctr" defTabSz="874136"/>
            <a:r>
              <a:rPr lang="en-US" sz="3200" dirty="0">
                <a:solidFill>
                  <a:srgbClr val="FFFFFF"/>
                </a:solidFill>
              </a:rPr>
              <a:t>Job Creation</a:t>
            </a:r>
          </a:p>
          <a:p>
            <a:pPr algn="ctr" defTabSz="874136"/>
            <a:r>
              <a:rPr lang="en-US" sz="3200" dirty="0">
                <a:solidFill>
                  <a:srgbClr val="FFFFFF"/>
                </a:solidFill>
              </a:rPr>
              <a:t>June 2018 – June 2019</a:t>
            </a:r>
          </a:p>
        </p:txBody>
      </p:sp>
      <p:sp>
        <p:nvSpPr>
          <p:cNvPr id="9" name="TextBox 8"/>
          <p:cNvSpPr txBox="1"/>
          <p:nvPr/>
        </p:nvSpPr>
        <p:spPr>
          <a:xfrm>
            <a:off x="1143000" y="2286000"/>
            <a:ext cx="3352800" cy="3231654"/>
          </a:xfrm>
          <a:prstGeom prst="rect">
            <a:avLst/>
          </a:prstGeom>
          <a:noFill/>
        </p:spPr>
        <p:txBody>
          <a:bodyPr wrap="square" rtlCol="0">
            <a:spAutoFit/>
          </a:bodyPr>
          <a:lstStyle/>
          <a:p>
            <a:pPr defTabSz="874136"/>
            <a:r>
              <a:rPr lang="en-US" sz="2400" dirty="0">
                <a:solidFill>
                  <a:srgbClr val="FFFFFF"/>
                </a:solidFill>
              </a:rPr>
              <a:t>Top Counties for Jobs</a:t>
            </a:r>
          </a:p>
          <a:p>
            <a:pPr defTabSz="874136"/>
            <a:r>
              <a:rPr lang="en-US" dirty="0">
                <a:solidFill>
                  <a:srgbClr val="FFFFFF"/>
                </a:solidFill>
              </a:rPr>
              <a:t>1.   Miami-Dade	42,839</a:t>
            </a:r>
          </a:p>
          <a:p>
            <a:pPr defTabSz="874136"/>
            <a:r>
              <a:rPr lang="en-US" dirty="0">
                <a:solidFill>
                  <a:srgbClr val="FFFFFF"/>
                </a:solidFill>
              </a:rPr>
              <a:t>2.   Orange	21,339</a:t>
            </a:r>
          </a:p>
          <a:p>
            <a:pPr defTabSz="874136"/>
            <a:r>
              <a:rPr lang="en-US" dirty="0">
                <a:solidFill>
                  <a:srgbClr val="FFFFFF"/>
                </a:solidFill>
              </a:rPr>
              <a:t>3.   Broward	14,239</a:t>
            </a:r>
          </a:p>
          <a:p>
            <a:pPr defTabSz="874136"/>
            <a:r>
              <a:rPr lang="en-US" dirty="0">
                <a:solidFill>
                  <a:srgbClr val="FFFFFF"/>
                </a:solidFill>
              </a:rPr>
              <a:t>4.   Palm Beach	 12,061</a:t>
            </a:r>
          </a:p>
          <a:p>
            <a:pPr defTabSz="874136"/>
            <a:r>
              <a:rPr lang="en-US" dirty="0">
                <a:solidFill>
                  <a:srgbClr val="FFFFFF"/>
                </a:solidFill>
              </a:rPr>
              <a:t>5.   Lee		  9,596</a:t>
            </a:r>
          </a:p>
          <a:p>
            <a:pPr marL="342900" indent="-342900" defTabSz="874136">
              <a:buFontTx/>
              <a:buAutoNum type="arabicPeriod" startAt="6"/>
            </a:pPr>
            <a:r>
              <a:rPr lang="en-US" dirty="0">
                <a:solidFill>
                  <a:srgbClr val="FFFFFF"/>
                </a:solidFill>
              </a:rPr>
              <a:t>Hillsborough	  9,410</a:t>
            </a:r>
          </a:p>
          <a:p>
            <a:pPr marL="342900" indent="-342900" defTabSz="874136">
              <a:buFontTx/>
              <a:buAutoNum type="arabicPeriod" startAt="6"/>
            </a:pPr>
            <a:r>
              <a:rPr lang="en-US" dirty="0">
                <a:solidFill>
                  <a:srgbClr val="FFFFFF"/>
                </a:solidFill>
              </a:rPr>
              <a:t>Seminole	  7,158</a:t>
            </a:r>
          </a:p>
          <a:p>
            <a:pPr marL="342900" indent="-342900" defTabSz="874136">
              <a:buFontTx/>
              <a:buAutoNum type="arabicPeriod" startAt="6"/>
            </a:pPr>
            <a:r>
              <a:rPr lang="en-US" dirty="0">
                <a:solidFill>
                  <a:srgbClr val="FFFFFF"/>
                </a:solidFill>
              </a:rPr>
              <a:t>Duval		  7,129</a:t>
            </a:r>
          </a:p>
          <a:p>
            <a:pPr marL="342900" indent="-342900" defTabSz="874136">
              <a:buFontTx/>
              <a:buAutoNum type="arabicPeriod" startAt="6"/>
            </a:pPr>
            <a:r>
              <a:rPr lang="en-US" dirty="0">
                <a:solidFill>
                  <a:srgbClr val="FFFFFF"/>
                </a:solidFill>
              </a:rPr>
              <a:t>Pinellas	  6,996</a:t>
            </a:r>
          </a:p>
          <a:p>
            <a:pPr marL="342900" indent="-342900" defTabSz="874136">
              <a:buFontTx/>
              <a:buAutoNum type="arabicPeriod" startAt="6"/>
            </a:pPr>
            <a:r>
              <a:rPr lang="en-US" dirty="0">
                <a:solidFill>
                  <a:srgbClr val="FFFFFF"/>
                </a:solidFill>
              </a:rPr>
              <a:t>Brevard	  6,229</a:t>
            </a:r>
          </a:p>
        </p:txBody>
      </p:sp>
      <p:sp>
        <p:nvSpPr>
          <p:cNvPr id="10" name="TextBox 9"/>
          <p:cNvSpPr txBox="1"/>
          <p:nvPr/>
        </p:nvSpPr>
        <p:spPr>
          <a:xfrm>
            <a:off x="4495800" y="2286000"/>
            <a:ext cx="3810000" cy="3231654"/>
          </a:xfrm>
          <a:prstGeom prst="rect">
            <a:avLst/>
          </a:prstGeom>
          <a:noFill/>
        </p:spPr>
        <p:txBody>
          <a:bodyPr wrap="square" rtlCol="0">
            <a:spAutoFit/>
          </a:bodyPr>
          <a:lstStyle/>
          <a:p>
            <a:pPr defTabSz="874136"/>
            <a:r>
              <a:rPr lang="en-US" sz="2400" dirty="0">
                <a:solidFill>
                  <a:srgbClr val="FFFFFF"/>
                </a:solidFill>
              </a:rPr>
              <a:t>Top Counties for Job Growth</a:t>
            </a:r>
          </a:p>
          <a:p>
            <a:pPr marL="342900" indent="-342900" defTabSz="874136">
              <a:buFontTx/>
              <a:buAutoNum type="arabicPeriod"/>
            </a:pPr>
            <a:r>
              <a:rPr lang="en-US" dirty="0">
                <a:solidFill>
                  <a:srgbClr val="FFFFFF"/>
                </a:solidFill>
              </a:rPr>
              <a:t>Glades	7.4%</a:t>
            </a:r>
          </a:p>
          <a:p>
            <a:pPr marL="342900" indent="-342900" defTabSz="874136">
              <a:buFontTx/>
              <a:buAutoNum type="arabicPeriod"/>
            </a:pPr>
            <a:r>
              <a:rPr lang="en-US" dirty="0">
                <a:solidFill>
                  <a:srgbClr val="FFFFFF"/>
                </a:solidFill>
              </a:rPr>
              <a:t>Okeechobee	3.8%</a:t>
            </a:r>
          </a:p>
          <a:p>
            <a:pPr marL="342900" indent="-342900" defTabSz="874136">
              <a:buFontTx/>
              <a:buAutoNum type="arabicPeriod"/>
            </a:pPr>
            <a:r>
              <a:rPr lang="en-US" dirty="0">
                <a:solidFill>
                  <a:srgbClr val="FFFFFF"/>
                </a:solidFill>
              </a:rPr>
              <a:t>Miami-Dade	3.2%</a:t>
            </a:r>
          </a:p>
          <a:p>
            <a:pPr marL="342900" indent="-342900" defTabSz="874136">
              <a:buFontTx/>
              <a:buAutoNum type="arabicPeriod"/>
            </a:pPr>
            <a:r>
              <a:rPr lang="en-US" dirty="0">
                <a:solidFill>
                  <a:srgbClr val="FFFFFF"/>
                </a:solidFill>
              </a:rPr>
              <a:t>Union	3.1%</a:t>
            </a:r>
          </a:p>
          <a:p>
            <a:pPr marL="342900" indent="-342900" defTabSz="874136">
              <a:buFontTx/>
              <a:buAutoNum type="arabicPeriod"/>
            </a:pPr>
            <a:r>
              <a:rPr lang="en-US" dirty="0">
                <a:solidFill>
                  <a:srgbClr val="FFFFFF"/>
                </a:solidFill>
              </a:rPr>
              <a:t>Osceola	3.0%</a:t>
            </a:r>
          </a:p>
          <a:p>
            <a:pPr marL="342900" indent="-342900" defTabSz="874136">
              <a:buFontTx/>
              <a:buAutoNum type="arabicPeriod"/>
            </a:pPr>
            <a:r>
              <a:rPr lang="en-US" dirty="0">
                <a:solidFill>
                  <a:srgbClr val="FFFFFF"/>
                </a:solidFill>
              </a:rPr>
              <a:t>Lake		2.9%</a:t>
            </a:r>
          </a:p>
          <a:p>
            <a:pPr marL="342900" indent="-342900" defTabSz="874136">
              <a:buFontTx/>
              <a:buAutoNum type="arabicPeriod"/>
            </a:pPr>
            <a:r>
              <a:rPr lang="en-US" dirty="0">
                <a:solidFill>
                  <a:srgbClr val="FFFFFF"/>
                </a:solidFill>
              </a:rPr>
              <a:t>Orange	2.9%</a:t>
            </a:r>
          </a:p>
          <a:p>
            <a:pPr marL="342900" indent="-342900" defTabSz="874136">
              <a:buFontTx/>
              <a:buAutoNum type="arabicPeriod"/>
            </a:pPr>
            <a:r>
              <a:rPr lang="en-US" dirty="0">
                <a:solidFill>
                  <a:srgbClr val="FFFFFF"/>
                </a:solidFill>
              </a:rPr>
              <a:t>Lee		2.9%</a:t>
            </a:r>
          </a:p>
          <a:p>
            <a:pPr marL="342900" indent="-342900" defTabSz="874136">
              <a:buFontTx/>
              <a:buAutoNum type="arabicPeriod"/>
            </a:pPr>
            <a:r>
              <a:rPr lang="en-US" dirty="0">
                <a:solidFill>
                  <a:srgbClr val="FFFFFF"/>
                </a:solidFill>
              </a:rPr>
              <a:t>Sumter	2.9%</a:t>
            </a:r>
          </a:p>
          <a:p>
            <a:pPr marL="342900" indent="-342900" defTabSz="874136">
              <a:buFontTx/>
              <a:buAutoNum type="arabicPeriod"/>
            </a:pPr>
            <a:r>
              <a:rPr lang="en-US" dirty="0">
                <a:solidFill>
                  <a:srgbClr val="FFFFFF"/>
                </a:solidFill>
              </a:rPr>
              <a:t>Indian River	2.9%</a:t>
            </a:r>
          </a:p>
        </p:txBody>
      </p:sp>
      <p:sp>
        <p:nvSpPr>
          <p:cNvPr id="11" name="TextBox 10"/>
          <p:cNvSpPr txBox="1"/>
          <p:nvPr/>
        </p:nvSpPr>
        <p:spPr>
          <a:xfrm>
            <a:off x="1219200" y="5638800"/>
            <a:ext cx="6019800" cy="369332"/>
          </a:xfrm>
          <a:prstGeom prst="rect">
            <a:avLst/>
          </a:prstGeom>
          <a:noFill/>
        </p:spPr>
        <p:txBody>
          <a:bodyPr wrap="square" rtlCol="0">
            <a:spAutoFit/>
          </a:bodyPr>
          <a:lstStyle/>
          <a:p>
            <a:pPr defTabSz="874136"/>
            <a:r>
              <a:rPr lang="en-US" dirty="0">
                <a:solidFill>
                  <a:srgbClr val="FFFFFF"/>
                </a:solidFill>
              </a:rPr>
              <a:t>12 Florida counties lost jobs over the past year</a:t>
            </a:r>
          </a:p>
        </p:txBody>
      </p:sp>
      <p:sp>
        <p:nvSpPr>
          <p:cNvPr id="12" name="TextBox 11"/>
          <p:cNvSpPr txBox="1"/>
          <p:nvPr/>
        </p:nvSpPr>
        <p:spPr>
          <a:xfrm>
            <a:off x="1143000" y="1752600"/>
            <a:ext cx="5943600" cy="400110"/>
          </a:xfrm>
          <a:prstGeom prst="rect">
            <a:avLst/>
          </a:prstGeom>
          <a:noFill/>
        </p:spPr>
        <p:txBody>
          <a:bodyPr wrap="square" rtlCol="0">
            <a:spAutoFit/>
          </a:bodyPr>
          <a:lstStyle/>
          <a:p>
            <a:pPr defTabSz="874136"/>
            <a:r>
              <a:rPr lang="en-US" sz="2000" dirty="0">
                <a:solidFill>
                  <a:srgbClr val="FFFFFF"/>
                </a:solidFill>
              </a:rPr>
              <a:t>U.S. Growth Rate  1.5%        Florida Growth Rate 2.5%</a:t>
            </a:r>
          </a:p>
        </p:txBody>
      </p:sp>
      <p:sp>
        <p:nvSpPr>
          <p:cNvPr id="13" name="TextBox 12"/>
          <p:cNvSpPr txBox="1"/>
          <p:nvPr/>
        </p:nvSpPr>
        <p:spPr>
          <a:xfrm>
            <a:off x="2895600" y="6248400"/>
            <a:ext cx="5791200" cy="369332"/>
          </a:xfrm>
          <a:prstGeom prst="rect">
            <a:avLst/>
          </a:prstGeom>
          <a:noFill/>
        </p:spPr>
        <p:txBody>
          <a:bodyPr wrap="square" rtlCol="0">
            <a:spAutoFit/>
          </a:bodyPr>
          <a:lstStyle/>
          <a:p>
            <a:pPr defTabSz="874136"/>
            <a:r>
              <a:rPr lang="en-US" dirty="0">
                <a:solidFill>
                  <a:srgbClr val="FFFFFF"/>
                </a:solidFill>
              </a:rPr>
              <a:t>Data Source:  Florida Department of Economic Opportunity</a:t>
            </a:r>
          </a:p>
        </p:txBody>
      </p:sp>
      <p:pic>
        <p:nvPicPr>
          <p:cNvPr id="3" name="Picture 2"/>
          <p:cNvPicPr>
            <a:picLocks noChangeAspect="1"/>
          </p:cNvPicPr>
          <p:nvPr/>
        </p:nvPicPr>
        <p:blipFill rotWithShape="1">
          <a:blip r:embed="rId2"/>
          <a:srcRect l="6722" r="20145"/>
          <a:stretch/>
        </p:blipFill>
        <p:spPr>
          <a:xfrm>
            <a:off x="3980448" y="0"/>
            <a:ext cx="7603958" cy="6858000"/>
          </a:xfrm>
          <a:prstGeom prst="rect">
            <a:avLst/>
          </a:prstGeom>
        </p:spPr>
      </p:pic>
    </p:spTree>
    <p:extLst>
      <p:ext uri="{BB962C8B-B14F-4D97-AF65-F5344CB8AC3E}">
        <p14:creationId xmlns:p14="http://schemas.microsoft.com/office/powerpoint/2010/main" val="38397065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90600" y="533400"/>
            <a:ext cx="3657600" cy="2831544"/>
          </a:xfrm>
          <a:prstGeom prst="rect">
            <a:avLst/>
          </a:prstGeom>
          <a:noFill/>
        </p:spPr>
        <p:txBody>
          <a:bodyPr wrap="square" rtlCol="0">
            <a:spAutoFit/>
          </a:bodyPr>
          <a:lstStyle/>
          <a:p>
            <a:pPr defTabSz="874136"/>
            <a:r>
              <a:rPr lang="en-US" b="1" dirty="0">
                <a:solidFill>
                  <a:srgbClr val="FFFFFF"/>
                </a:solidFill>
              </a:rPr>
              <a:t>Top States for Job Creation:</a:t>
            </a:r>
          </a:p>
          <a:p>
            <a:pPr marL="342900" indent="-342900" defTabSz="874136">
              <a:buFontTx/>
              <a:buAutoNum type="arabicPeriod"/>
            </a:pPr>
            <a:r>
              <a:rPr lang="en-US" sz="1600" dirty="0">
                <a:solidFill>
                  <a:srgbClr val="FFFFFF"/>
                </a:solidFill>
              </a:rPr>
              <a:t>California	1,372,943</a:t>
            </a:r>
          </a:p>
          <a:p>
            <a:pPr marL="342900" indent="-342900" defTabSz="874136">
              <a:buFontTx/>
              <a:buAutoNum type="arabicPeriod"/>
            </a:pPr>
            <a:r>
              <a:rPr lang="en-US" sz="1600" dirty="0">
                <a:solidFill>
                  <a:srgbClr val="FFFFFF"/>
                </a:solidFill>
              </a:rPr>
              <a:t>Florida	   902,546</a:t>
            </a:r>
          </a:p>
          <a:p>
            <a:pPr marL="342900" indent="-342900" defTabSz="874136">
              <a:buFontTx/>
              <a:buAutoNum type="arabicPeriod"/>
            </a:pPr>
            <a:r>
              <a:rPr lang="en-US" sz="1600" dirty="0">
                <a:solidFill>
                  <a:srgbClr val="FFFFFF"/>
                </a:solidFill>
              </a:rPr>
              <a:t>Texas		   829,967</a:t>
            </a:r>
          </a:p>
          <a:p>
            <a:pPr marL="342900" indent="-342900" defTabSz="874136">
              <a:buFontTx/>
              <a:buAutoNum type="arabicPeriod"/>
            </a:pPr>
            <a:r>
              <a:rPr lang="en-US" sz="1600" dirty="0">
                <a:solidFill>
                  <a:srgbClr val="FFFFFF"/>
                </a:solidFill>
              </a:rPr>
              <a:t>New York	   532,572</a:t>
            </a:r>
          </a:p>
          <a:p>
            <a:pPr marL="342900" indent="-342900" defTabSz="874136">
              <a:buFontTx/>
              <a:buAutoNum type="arabicPeriod"/>
            </a:pPr>
            <a:r>
              <a:rPr lang="en-US" sz="1600" dirty="0">
                <a:solidFill>
                  <a:srgbClr val="FFFFFF"/>
                </a:solidFill>
              </a:rPr>
              <a:t>Georgia	   381,051</a:t>
            </a:r>
          </a:p>
          <a:p>
            <a:pPr marL="342900" indent="-342900" defTabSz="874136">
              <a:buFontTx/>
              <a:buAutoNum type="arabicPeriod"/>
            </a:pPr>
            <a:r>
              <a:rPr lang="en-US" sz="1600" dirty="0">
                <a:solidFill>
                  <a:srgbClr val="FFFFFF"/>
                </a:solidFill>
              </a:rPr>
              <a:t>North Carolina	   333,493</a:t>
            </a:r>
          </a:p>
          <a:p>
            <a:pPr marL="342900" indent="-342900" defTabSz="874136">
              <a:buFontTx/>
              <a:buAutoNum type="arabicPeriod"/>
            </a:pPr>
            <a:r>
              <a:rPr lang="en-US" sz="1600" dirty="0">
                <a:solidFill>
                  <a:srgbClr val="FFFFFF"/>
                </a:solidFill>
              </a:rPr>
              <a:t>Washington	   293,545</a:t>
            </a:r>
          </a:p>
          <a:p>
            <a:pPr marL="342900" indent="-342900" defTabSz="874136">
              <a:buFontTx/>
              <a:buAutoNum type="arabicPeriod"/>
            </a:pPr>
            <a:r>
              <a:rPr lang="en-US" sz="1600" dirty="0">
                <a:solidFill>
                  <a:srgbClr val="FFFFFF"/>
                </a:solidFill>
              </a:rPr>
              <a:t>Arizona	   283,305</a:t>
            </a:r>
          </a:p>
          <a:p>
            <a:pPr marL="342900" indent="-342900" defTabSz="874136">
              <a:buFontTx/>
              <a:buAutoNum type="arabicPeriod"/>
            </a:pPr>
            <a:r>
              <a:rPr lang="en-US" sz="1600" dirty="0">
                <a:solidFill>
                  <a:srgbClr val="FFFFFF"/>
                </a:solidFill>
              </a:rPr>
              <a:t>Michigan	   238,047</a:t>
            </a:r>
          </a:p>
          <a:p>
            <a:pPr marL="342900" indent="-342900" defTabSz="874136">
              <a:buFontTx/>
              <a:buAutoNum type="arabicPeriod"/>
            </a:pPr>
            <a:r>
              <a:rPr lang="en-US" sz="1600" dirty="0">
                <a:solidFill>
                  <a:srgbClr val="FFFFFF"/>
                </a:solidFill>
              </a:rPr>
              <a:t>Pennsylvania	   232,049</a:t>
            </a:r>
          </a:p>
        </p:txBody>
      </p:sp>
      <p:sp>
        <p:nvSpPr>
          <p:cNvPr id="3" name="TextBox 2"/>
          <p:cNvSpPr txBox="1"/>
          <p:nvPr/>
        </p:nvSpPr>
        <p:spPr>
          <a:xfrm>
            <a:off x="990600" y="3352800"/>
            <a:ext cx="3429000" cy="2831544"/>
          </a:xfrm>
          <a:prstGeom prst="rect">
            <a:avLst/>
          </a:prstGeom>
          <a:noFill/>
        </p:spPr>
        <p:txBody>
          <a:bodyPr wrap="square" rtlCol="0">
            <a:spAutoFit/>
          </a:bodyPr>
          <a:lstStyle/>
          <a:p>
            <a:pPr defTabSz="874136"/>
            <a:r>
              <a:rPr lang="en-US" b="1" dirty="0">
                <a:solidFill>
                  <a:srgbClr val="FFFFFF"/>
                </a:solidFill>
              </a:rPr>
              <a:t>Top Job Growth Rates:</a:t>
            </a:r>
          </a:p>
          <a:p>
            <a:pPr marL="342900" indent="-342900" defTabSz="874136">
              <a:buFontTx/>
              <a:buAutoNum type="arabicPeriod"/>
            </a:pPr>
            <a:r>
              <a:rPr lang="en-US" sz="1600" dirty="0">
                <a:solidFill>
                  <a:srgbClr val="FFFFFF"/>
                </a:solidFill>
              </a:rPr>
              <a:t>Utah		15.9%</a:t>
            </a:r>
          </a:p>
          <a:p>
            <a:pPr marL="342900" indent="-342900" defTabSz="874136">
              <a:buFontTx/>
              <a:buAutoNum type="arabicPeriod"/>
            </a:pPr>
            <a:r>
              <a:rPr lang="en-US" sz="1600" dirty="0">
                <a:solidFill>
                  <a:srgbClr val="FFFFFF"/>
                </a:solidFill>
              </a:rPr>
              <a:t>Nevada	15.2%</a:t>
            </a:r>
          </a:p>
          <a:p>
            <a:pPr marL="342900" indent="-342900" defTabSz="874136">
              <a:buFontTx/>
              <a:buAutoNum type="arabicPeriod"/>
            </a:pPr>
            <a:r>
              <a:rPr lang="en-US" sz="1600" dirty="0">
                <a:solidFill>
                  <a:srgbClr val="FFFFFF"/>
                </a:solidFill>
              </a:rPr>
              <a:t>Idaho		14.5%</a:t>
            </a:r>
          </a:p>
          <a:p>
            <a:pPr marL="342900" indent="-342900" defTabSz="874136">
              <a:buFontTx/>
              <a:buAutoNum type="arabicPeriod"/>
            </a:pPr>
            <a:r>
              <a:rPr lang="en-US" sz="1600" dirty="0">
                <a:solidFill>
                  <a:srgbClr val="FFFFFF"/>
                </a:solidFill>
              </a:rPr>
              <a:t>Florida	13.4%</a:t>
            </a:r>
          </a:p>
          <a:p>
            <a:pPr marL="342900" indent="-342900" defTabSz="874136">
              <a:buFontTx/>
              <a:buAutoNum type="arabicPeriod"/>
            </a:pPr>
            <a:r>
              <a:rPr lang="en-US" sz="1600" dirty="0">
                <a:solidFill>
                  <a:srgbClr val="FFFFFF"/>
                </a:solidFill>
              </a:rPr>
              <a:t>Oregon	13.3%</a:t>
            </a:r>
          </a:p>
          <a:p>
            <a:pPr marL="342900" indent="-342900" defTabSz="874136">
              <a:buFontTx/>
              <a:buAutoNum type="arabicPeriod"/>
            </a:pPr>
            <a:r>
              <a:rPr lang="en-US" sz="1600" dirty="0">
                <a:solidFill>
                  <a:srgbClr val="FFFFFF"/>
                </a:solidFill>
              </a:rPr>
              <a:t>Arizona	13.2%</a:t>
            </a:r>
          </a:p>
          <a:p>
            <a:pPr marL="342900" indent="-342900" defTabSz="874136">
              <a:buFontTx/>
              <a:buAutoNum type="arabicPeriod"/>
            </a:pPr>
            <a:r>
              <a:rPr lang="en-US" sz="1600" dirty="0">
                <a:solidFill>
                  <a:srgbClr val="FFFFFF"/>
                </a:solidFill>
              </a:rPr>
              <a:t>S. Carolina	12.0%</a:t>
            </a:r>
          </a:p>
          <a:p>
            <a:pPr marL="342900" indent="-342900" defTabSz="874136">
              <a:buFontTx/>
              <a:buAutoNum type="arabicPeriod"/>
            </a:pPr>
            <a:r>
              <a:rPr lang="en-US" sz="1600" dirty="0">
                <a:solidFill>
                  <a:srgbClr val="FFFFFF"/>
                </a:solidFill>
              </a:rPr>
              <a:t>Washington	11.7%</a:t>
            </a:r>
          </a:p>
          <a:p>
            <a:pPr marL="342900" indent="-342900" defTabSz="874136">
              <a:buFontTx/>
              <a:buAutoNum type="arabicPeriod"/>
            </a:pPr>
            <a:r>
              <a:rPr lang="en-US" sz="1600" dirty="0">
                <a:solidFill>
                  <a:srgbClr val="FFFFFF"/>
                </a:solidFill>
              </a:rPr>
              <a:t>Georgia	11.2%</a:t>
            </a:r>
          </a:p>
          <a:p>
            <a:pPr marL="342900" indent="-342900" defTabSz="874136">
              <a:buFontTx/>
              <a:buAutoNum type="arabicPeriod"/>
            </a:pPr>
            <a:r>
              <a:rPr lang="en-US" sz="1600" dirty="0">
                <a:solidFill>
                  <a:srgbClr val="FFFFFF"/>
                </a:solidFill>
              </a:rPr>
              <a:t>Colorado	11.1%</a:t>
            </a:r>
          </a:p>
        </p:txBody>
      </p:sp>
      <p:sp>
        <p:nvSpPr>
          <p:cNvPr id="4" name="TextBox 3"/>
          <p:cNvSpPr txBox="1"/>
          <p:nvPr/>
        </p:nvSpPr>
        <p:spPr>
          <a:xfrm>
            <a:off x="4267200" y="5486400"/>
            <a:ext cx="8229600" cy="646331"/>
          </a:xfrm>
          <a:prstGeom prst="rect">
            <a:avLst/>
          </a:prstGeom>
          <a:noFill/>
        </p:spPr>
        <p:txBody>
          <a:bodyPr wrap="square" rtlCol="0">
            <a:spAutoFit/>
          </a:bodyPr>
          <a:lstStyle/>
          <a:p>
            <a:pPr defTabSz="874136"/>
            <a:r>
              <a:rPr lang="en-US" dirty="0">
                <a:solidFill>
                  <a:srgbClr val="FFFFFF"/>
                </a:solidFill>
              </a:rPr>
              <a:t>5 States had zero or negative job growth:  Louisiana (0), West Virginia (-4,295), </a:t>
            </a:r>
          </a:p>
          <a:p>
            <a:pPr defTabSz="874136"/>
            <a:r>
              <a:rPr lang="en-US" dirty="0">
                <a:solidFill>
                  <a:srgbClr val="FFFFFF"/>
                </a:solidFill>
              </a:rPr>
              <a:t>Alaska (-7,255), Wyoming (-10,847), North Dakota (-29,294)</a:t>
            </a:r>
          </a:p>
        </p:txBody>
      </p:sp>
      <p:sp>
        <p:nvSpPr>
          <p:cNvPr id="5" name="TextBox 4"/>
          <p:cNvSpPr txBox="1"/>
          <p:nvPr/>
        </p:nvSpPr>
        <p:spPr>
          <a:xfrm>
            <a:off x="2895600" y="6248400"/>
            <a:ext cx="6096000" cy="369332"/>
          </a:xfrm>
          <a:prstGeom prst="rect">
            <a:avLst/>
          </a:prstGeom>
          <a:noFill/>
        </p:spPr>
        <p:txBody>
          <a:bodyPr wrap="square" rtlCol="0">
            <a:spAutoFit/>
          </a:bodyPr>
          <a:lstStyle/>
          <a:p>
            <a:pPr defTabSz="874136"/>
            <a:r>
              <a:rPr lang="en-US" dirty="0">
                <a:solidFill>
                  <a:srgbClr val="FFFFFF"/>
                </a:solidFill>
              </a:rPr>
              <a:t>Data Source:  Quarterly Census of Employment &amp; Wages, BLS</a:t>
            </a:r>
          </a:p>
        </p:txBody>
      </p:sp>
      <p:sp>
        <p:nvSpPr>
          <p:cNvPr id="6" name="Oval 5"/>
          <p:cNvSpPr/>
          <p:nvPr/>
        </p:nvSpPr>
        <p:spPr>
          <a:xfrm>
            <a:off x="685800" y="1066800"/>
            <a:ext cx="3276600" cy="304800"/>
          </a:xfrm>
          <a:prstGeom prst="ellipse">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74136"/>
            <a:endParaRPr lang="en-US">
              <a:solidFill>
                <a:srgbClr val="FFFFFF"/>
              </a:solidFill>
            </a:endParaRPr>
          </a:p>
        </p:txBody>
      </p:sp>
      <p:sp>
        <p:nvSpPr>
          <p:cNvPr id="7" name="Oval 6"/>
          <p:cNvSpPr/>
          <p:nvPr/>
        </p:nvSpPr>
        <p:spPr>
          <a:xfrm>
            <a:off x="609600" y="4371975"/>
            <a:ext cx="3276600" cy="304800"/>
          </a:xfrm>
          <a:prstGeom prst="ellipse">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74136"/>
            <a:endParaRPr lang="en-US">
              <a:solidFill>
                <a:srgbClr val="FFFFFF"/>
              </a:solidFill>
            </a:endParaRPr>
          </a:p>
        </p:txBody>
      </p:sp>
      <p:pic>
        <p:nvPicPr>
          <p:cNvPr id="8" name="Picture 7"/>
          <p:cNvPicPr>
            <a:picLocks noChangeAspect="1"/>
          </p:cNvPicPr>
          <p:nvPr/>
        </p:nvPicPr>
        <p:blipFill rotWithShape="1">
          <a:blip r:embed="rId2"/>
          <a:srcRect l="6140" t="23616" r="4458" b="7683"/>
          <a:stretch/>
        </p:blipFill>
        <p:spPr>
          <a:xfrm>
            <a:off x="3810000" y="1066800"/>
            <a:ext cx="8078200" cy="4267200"/>
          </a:xfrm>
          <a:prstGeom prst="rect">
            <a:avLst/>
          </a:prstGeom>
        </p:spPr>
      </p:pic>
      <p:sp>
        <p:nvSpPr>
          <p:cNvPr id="9" name="TextBox 8"/>
          <p:cNvSpPr txBox="1"/>
          <p:nvPr/>
        </p:nvSpPr>
        <p:spPr>
          <a:xfrm>
            <a:off x="3962400" y="228600"/>
            <a:ext cx="7086600" cy="892552"/>
          </a:xfrm>
          <a:prstGeom prst="rect">
            <a:avLst/>
          </a:prstGeom>
          <a:noFill/>
        </p:spPr>
        <p:txBody>
          <a:bodyPr wrap="square" rtlCol="0">
            <a:spAutoFit/>
          </a:bodyPr>
          <a:lstStyle/>
          <a:p>
            <a:pPr algn="ctr" defTabSz="874136"/>
            <a:r>
              <a:rPr lang="en-US" sz="3200" b="1" dirty="0">
                <a:solidFill>
                  <a:srgbClr val="FFFFFF"/>
                </a:solidFill>
              </a:rPr>
              <a:t>Job Creation by State:  2014-2018</a:t>
            </a:r>
          </a:p>
          <a:p>
            <a:pPr algn="ctr" defTabSz="874136"/>
            <a:r>
              <a:rPr lang="en-US" sz="2000" b="1" dirty="0">
                <a:solidFill>
                  <a:srgbClr val="FFFFFF"/>
                </a:solidFill>
              </a:rPr>
              <a:t>(thousands)</a:t>
            </a:r>
          </a:p>
        </p:txBody>
      </p:sp>
    </p:spTree>
    <p:extLst>
      <p:ext uri="{BB962C8B-B14F-4D97-AF65-F5344CB8AC3E}">
        <p14:creationId xmlns:p14="http://schemas.microsoft.com/office/powerpoint/2010/main" val="35062274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2619" t="2801" r="15212" b="2858"/>
          <a:stretch/>
        </p:blipFill>
        <p:spPr>
          <a:xfrm>
            <a:off x="3962400" y="160126"/>
            <a:ext cx="7276140" cy="6538431"/>
          </a:xfrm>
          <a:prstGeom prst="rect">
            <a:avLst/>
          </a:prstGeom>
        </p:spPr>
      </p:pic>
      <p:sp>
        <p:nvSpPr>
          <p:cNvPr id="3" name="TextBox 2"/>
          <p:cNvSpPr txBox="1"/>
          <p:nvPr/>
        </p:nvSpPr>
        <p:spPr>
          <a:xfrm>
            <a:off x="533400" y="381000"/>
            <a:ext cx="3581400" cy="1077218"/>
          </a:xfrm>
          <a:prstGeom prst="rect">
            <a:avLst/>
          </a:prstGeom>
          <a:noFill/>
        </p:spPr>
        <p:txBody>
          <a:bodyPr wrap="square" rtlCol="0">
            <a:spAutoFit/>
          </a:bodyPr>
          <a:lstStyle/>
          <a:p>
            <a:pPr algn="ctr" defTabSz="874136"/>
            <a:r>
              <a:rPr lang="en-US" sz="3200" dirty="0">
                <a:solidFill>
                  <a:srgbClr val="FFFFFF"/>
                </a:solidFill>
              </a:rPr>
              <a:t>Job Creation</a:t>
            </a:r>
          </a:p>
          <a:p>
            <a:pPr algn="ctr" defTabSz="874136"/>
            <a:r>
              <a:rPr lang="en-US" sz="3200" dirty="0">
                <a:solidFill>
                  <a:srgbClr val="FFFFFF"/>
                </a:solidFill>
              </a:rPr>
              <a:t>by County: 2014-18</a:t>
            </a:r>
          </a:p>
        </p:txBody>
      </p:sp>
      <p:sp>
        <p:nvSpPr>
          <p:cNvPr id="4" name="TextBox 3"/>
          <p:cNvSpPr txBox="1"/>
          <p:nvPr/>
        </p:nvSpPr>
        <p:spPr>
          <a:xfrm>
            <a:off x="1828800" y="1524000"/>
            <a:ext cx="4191000" cy="830997"/>
          </a:xfrm>
          <a:prstGeom prst="rect">
            <a:avLst/>
          </a:prstGeom>
          <a:noFill/>
        </p:spPr>
        <p:txBody>
          <a:bodyPr wrap="square" rtlCol="0">
            <a:spAutoFit/>
          </a:bodyPr>
          <a:lstStyle/>
          <a:p>
            <a:pPr defTabSz="874136"/>
            <a:r>
              <a:rPr lang="en-US" sz="2400" dirty="0">
                <a:solidFill>
                  <a:srgbClr val="FFFFFF"/>
                </a:solidFill>
              </a:rPr>
              <a:t>U.S. Job Growth:         7.8%</a:t>
            </a:r>
          </a:p>
          <a:p>
            <a:pPr defTabSz="874136"/>
            <a:r>
              <a:rPr lang="en-US" sz="2400" dirty="0">
                <a:solidFill>
                  <a:srgbClr val="FFFFFF"/>
                </a:solidFill>
              </a:rPr>
              <a:t>Florida Job Growth:  13.4%</a:t>
            </a:r>
          </a:p>
        </p:txBody>
      </p:sp>
      <p:sp>
        <p:nvSpPr>
          <p:cNvPr id="5" name="TextBox 4"/>
          <p:cNvSpPr txBox="1"/>
          <p:nvPr/>
        </p:nvSpPr>
        <p:spPr>
          <a:xfrm>
            <a:off x="1295400" y="2514600"/>
            <a:ext cx="2819400" cy="3231654"/>
          </a:xfrm>
          <a:prstGeom prst="rect">
            <a:avLst/>
          </a:prstGeom>
          <a:noFill/>
        </p:spPr>
        <p:txBody>
          <a:bodyPr wrap="square" rtlCol="0">
            <a:spAutoFit/>
          </a:bodyPr>
          <a:lstStyle/>
          <a:p>
            <a:pPr defTabSz="874136"/>
            <a:r>
              <a:rPr lang="en-US" sz="2400" dirty="0">
                <a:solidFill>
                  <a:srgbClr val="FFFFFF"/>
                </a:solidFill>
              </a:rPr>
              <a:t>Top Counties for Jobs</a:t>
            </a:r>
          </a:p>
          <a:p>
            <a:pPr marL="342900" indent="-342900" defTabSz="874136">
              <a:buFontTx/>
              <a:buAutoNum type="arabicPeriod"/>
            </a:pPr>
            <a:r>
              <a:rPr lang="en-US" dirty="0">
                <a:solidFill>
                  <a:srgbClr val="FFFFFF"/>
                </a:solidFill>
              </a:rPr>
              <a:t>Orange	108,419</a:t>
            </a:r>
          </a:p>
          <a:p>
            <a:pPr marL="342900" indent="-342900" defTabSz="874136">
              <a:buFontTx/>
              <a:buAutoNum type="arabicPeriod"/>
            </a:pPr>
            <a:r>
              <a:rPr lang="en-US" dirty="0">
                <a:solidFill>
                  <a:srgbClr val="FFFFFF"/>
                </a:solidFill>
              </a:rPr>
              <a:t>Miami-Dade	  94,497</a:t>
            </a:r>
          </a:p>
          <a:p>
            <a:pPr marL="342900" indent="-342900" defTabSz="874136">
              <a:buFontTx/>
              <a:buAutoNum type="arabicPeriod"/>
            </a:pPr>
            <a:r>
              <a:rPr lang="en-US" dirty="0">
                <a:solidFill>
                  <a:srgbClr val="FFFFFF"/>
                </a:solidFill>
              </a:rPr>
              <a:t>Broward	  66,296</a:t>
            </a:r>
          </a:p>
          <a:p>
            <a:pPr marL="342900" indent="-342900" defTabSz="874136">
              <a:buFontTx/>
              <a:buAutoNum type="arabicPeriod"/>
            </a:pPr>
            <a:r>
              <a:rPr lang="en-US" dirty="0">
                <a:solidFill>
                  <a:srgbClr val="FFFFFF"/>
                </a:solidFill>
              </a:rPr>
              <a:t>Hillsborough	  65,081</a:t>
            </a:r>
          </a:p>
          <a:p>
            <a:pPr marL="342900" indent="-342900" defTabSz="874136">
              <a:buFontTx/>
              <a:buAutoNum type="arabicPeriod"/>
            </a:pPr>
            <a:r>
              <a:rPr lang="en-US" dirty="0">
                <a:solidFill>
                  <a:srgbClr val="FFFFFF"/>
                </a:solidFill>
              </a:rPr>
              <a:t>Palm Beach	  59,563</a:t>
            </a:r>
          </a:p>
          <a:p>
            <a:pPr marL="342900" indent="-342900" defTabSz="874136">
              <a:buFontTx/>
              <a:buAutoNum type="arabicPeriod"/>
            </a:pPr>
            <a:r>
              <a:rPr lang="en-US" dirty="0">
                <a:solidFill>
                  <a:srgbClr val="FFFFFF"/>
                </a:solidFill>
              </a:rPr>
              <a:t>Duval		  55,697</a:t>
            </a:r>
          </a:p>
          <a:p>
            <a:pPr marL="342900" indent="-342900" defTabSz="874136">
              <a:buFontTx/>
              <a:buAutoNum type="arabicPeriod"/>
            </a:pPr>
            <a:r>
              <a:rPr lang="en-US" dirty="0">
                <a:solidFill>
                  <a:srgbClr val="FFFFFF"/>
                </a:solidFill>
              </a:rPr>
              <a:t>Pinellas	  37,287</a:t>
            </a:r>
          </a:p>
          <a:p>
            <a:pPr marL="342900" indent="-342900" defTabSz="874136">
              <a:buFontTx/>
              <a:buAutoNum type="arabicPeriod"/>
            </a:pPr>
            <a:r>
              <a:rPr lang="en-US" dirty="0">
                <a:solidFill>
                  <a:srgbClr val="FFFFFF"/>
                </a:solidFill>
              </a:rPr>
              <a:t>Lee		  31,982</a:t>
            </a:r>
          </a:p>
          <a:p>
            <a:pPr marL="342900" indent="-342900" defTabSz="874136">
              <a:buFontTx/>
              <a:buAutoNum type="arabicPeriod"/>
            </a:pPr>
            <a:r>
              <a:rPr lang="en-US" dirty="0">
                <a:solidFill>
                  <a:srgbClr val="FFFFFF"/>
                </a:solidFill>
              </a:rPr>
              <a:t>Seminole	  27,153</a:t>
            </a:r>
          </a:p>
          <a:p>
            <a:pPr marL="342900" indent="-342900" defTabSz="874136">
              <a:buFontTx/>
              <a:buAutoNum type="arabicPeriod"/>
            </a:pPr>
            <a:r>
              <a:rPr lang="en-US" dirty="0">
                <a:solidFill>
                  <a:srgbClr val="FFFFFF"/>
                </a:solidFill>
              </a:rPr>
              <a:t>Brevard	  25,468</a:t>
            </a:r>
          </a:p>
        </p:txBody>
      </p:sp>
      <p:sp>
        <p:nvSpPr>
          <p:cNvPr id="6" name="TextBox 5"/>
          <p:cNvSpPr txBox="1"/>
          <p:nvPr/>
        </p:nvSpPr>
        <p:spPr>
          <a:xfrm>
            <a:off x="4648200" y="2514600"/>
            <a:ext cx="3733800" cy="3231654"/>
          </a:xfrm>
          <a:prstGeom prst="rect">
            <a:avLst/>
          </a:prstGeom>
          <a:noFill/>
        </p:spPr>
        <p:txBody>
          <a:bodyPr wrap="square" rtlCol="0">
            <a:spAutoFit/>
          </a:bodyPr>
          <a:lstStyle/>
          <a:p>
            <a:pPr defTabSz="874136"/>
            <a:r>
              <a:rPr lang="en-US" sz="2400" dirty="0">
                <a:solidFill>
                  <a:srgbClr val="FFFFFF"/>
                </a:solidFill>
              </a:rPr>
              <a:t>Top Counties for Job Growth </a:t>
            </a:r>
          </a:p>
          <a:p>
            <a:pPr marL="342900" indent="-342900" defTabSz="874136">
              <a:buFontTx/>
              <a:buAutoNum type="arabicPeriod"/>
            </a:pPr>
            <a:r>
              <a:rPr lang="en-US" dirty="0">
                <a:solidFill>
                  <a:srgbClr val="FFFFFF"/>
                </a:solidFill>
              </a:rPr>
              <a:t>Glades	25.4%</a:t>
            </a:r>
          </a:p>
          <a:p>
            <a:pPr marL="342900" indent="-342900" defTabSz="874136">
              <a:buFontTx/>
              <a:buAutoNum type="arabicPeriod"/>
            </a:pPr>
            <a:r>
              <a:rPr lang="en-US" dirty="0">
                <a:solidFill>
                  <a:srgbClr val="FFFFFF"/>
                </a:solidFill>
              </a:rPr>
              <a:t>St. Johns	22.6%</a:t>
            </a:r>
          </a:p>
          <a:p>
            <a:pPr marL="342900" indent="-342900" defTabSz="874136">
              <a:buFontTx/>
              <a:buAutoNum type="arabicPeriod"/>
            </a:pPr>
            <a:r>
              <a:rPr lang="en-US" dirty="0">
                <a:solidFill>
                  <a:srgbClr val="FFFFFF"/>
                </a:solidFill>
              </a:rPr>
              <a:t>Sumter	21.4%</a:t>
            </a:r>
          </a:p>
          <a:p>
            <a:pPr marL="342900" indent="-342900" defTabSz="874136">
              <a:buFontTx/>
              <a:buAutoNum type="arabicPeriod"/>
            </a:pPr>
            <a:r>
              <a:rPr lang="en-US" dirty="0">
                <a:solidFill>
                  <a:srgbClr val="FFFFFF"/>
                </a:solidFill>
              </a:rPr>
              <a:t>Osceola	19.2%</a:t>
            </a:r>
          </a:p>
          <a:p>
            <a:pPr marL="342900" indent="-342900" defTabSz="874136">
              <a:buFontTx/>
              <a:buAutoNum type="arabicPeriod"/>
            </a:pPr>
            <a:r>
              <a:rPr lang="en-US" dirty="0">
                <a:solidFill>
                  <a:srgbClr val="FFFFFF"/>
                </a:solidFill>
              </a:rPr>
              <a:t>Flagler	19.0%</a:t>
            </a:r>
          </a:p>
          <a:p>
            <a:pPr marL="342900" indent="-342900" defTabSz="874136">
              <a:buFontTx/>
              <a:buAutoNum type="arabicPeriod"/>
            </a:pPr>
            <a:r>
              <a:rPr lang="en-US" dirty="0">
                <a:solidFill>
                  <a:srgbClr val="FFFFFF"/>
                </a:solidFill>
              </a:rPr>
              <a:t>Walton	18.9%</a:t>
            </a:r>
          </a:p>
          <a:p>
            <a:pPr marL="342900" indent="-342900" defTabSz="874136">
              <a:buFontTx/>
              <a:buAutoNum type="arabicPeriod"/>
            </a:pPr>
            <a:r>
              <a:rPr lang="en-US" dirty="0">
                <a:solidFill>
                  <a:srgbClr val="FFFFFF"/>
                </a:solidFill>
              </a:rPr>
              <a:t>Nassau	18.3%</a:t>
            </a:r>
          </a:p>
          <a:p>
            <a:pPr marL="342900" indent="-342900" defTabSz="874136">
              <a:buFontTx/>
              <a:buAutoNum type="arabicPeriod"/>
            </a:pPr>
            <a:r>
              <a:rPr lang="en-US" dirty="0">
                <a:solidFill>
                  <a:srgbClr val="FFFFFF"/>
                </a:solidFill>
              </a:rPr>
              <a:t>Hernando	18.2%</a:t>
            </a:r>
          </a:p>
          <a:p>
            <a:pPr marL="342900" indent="-342900" defTabSz="874136">
              <a:buFontTx/>
              <a:buAutoNum type="arabicPeriod"/>
            </a:pPr>
            <a:r>
              <a:rPr lang="en-US" dirty="0">
                <a:solidFill>
                  <a:srgbClr val="FFFFFF"/>
                </a:solidFill>
              </a:rPr>
              <a:t>Seminole	18.0%</a:t>
            </a:r>
          </a:p>
          <a:p>
            <a:pPr marL="342900" indent="-342900" defTabSz="874136">
              <a:buFontTx/>
              <a:buAutoNum type="arabicPeriod"/>
            </a:pPr>
            <a:r>
              <a:rPr lang="en-US" dirty="0">
                <a:solidFill>
                  <a:srgbClr val="FFFFFF"/>
                </a:solidFill>
              </a:rPr>
              <a:t>Santa Rosa	17.8%</a:t>
            </a:r>
          </a:p>
        </p:txBody>
      </p:sp>
      <p:sp>
        <p:nvSpPr>
          <p:cNvPr id="7" name="TextBox 6"/>
          <p:cNvSpPr txBox="1"/>
          <p:nvPr/>
        </p:nvSpPr>
        <p:spPr>
          <a:xfrm>
            <a:off x="2895600" y="6248400"/>
            <a:ext cx="6096000" cy="369332"/>
          </a:xfrm>
          <a:prstGeom prst="rect">
            <a:avLst/>
          </a:prstGeom>
          <a:noFill/>
        </p:spPr>
        <p:txBody>
          <a:bodyPr wrap="square" rtlCol="0">
            <a:spAutoFit/>
          </a:bodyPr>
          <a:lstStyle/>
          <a:p>
            <a:pPr defTabSz="874136"/>
            <a:r>
              <a:rPr lang="en-US" dirty="0">
                <a:solidFill>
                  <a:srgbClr val="FFFFFF"/>
                </a:solidFill>
              </a:rPr>
              <a:t>Data Source:  Quarterly Census of Employment &amp; Wages, BLS</a:t>
            </a:r>
          </a:p>
        </p:txBody>
      </p:sp>
      <p:sp>
        <p:nvSpPr>
          <p:cNvPr id="8" name="TextBox 7"/>
          <p:cNvSpPr txBox="1"/>
          <p:nvPr/>
        </p:nvSpPr>
        <p:spPr>
          <a:xfrm>
            <a:off x="1752600" y="5867400"/>
            <a:ext cx="8001000" cy="369332"/>
          </a:xfrm>
          <a:prstGeom prst="rect">
            <a:avLst/>
          </a:prstGeom>
          <a:noFill/>
        </p:spPr>
        <p:txBody>
          <a:bodyPr wrap="square" rtlCol="0">
            <a:spAutoFit/>
          </a:bodyPr>
          <a:lstStyle/>
          <a:p>
            <a:pPr defTabSz="874136"/>
            <a:r>
              <a:rPr lang="en-US" dirty="0">
                <a:solidFill>
                  <a:srgbClr val="FFFFFF"/>
                </a:solidFill>
              </a:rPr>
              <a:t>6 Florida Counties Lost Jobs:  Franklin, Taylor, Hamilton, Hardee, Liberty, Lafayette</a:t>
            </a:r>
          </a:p>
        </p:txBody>
      </p:sp>
    </p:spTree>
    <p:extLst>
      <p:ext uri="{BB962C8B-B14F-4D97-AF65-F5344CB8AC3E}">
        <p14:creationId xmlns:p14="http://schemas.microsoft.com/office/powerpoint/2010/main" val="30502316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5315" r="8281"/>
          <a:stretch/>
        </p:blipFill>
        <p:spPr>
          <a:xfrm>
            <a:off x="3886200" y="0"/>
            <a:ext cx="7467600" cy="6718582"/>
          </a:xfrm>
          <a:prstGeom prst="rect">
            <a:avLst/>
          </a:prstGeom>
        </p:spPr>
      </p:pic>
      <p:sp>
        <p:nvSpPr>
          <p:cNvPr id="3" name="TextBox 2"/>
          <p:cNvSpPr txBox="1"/>
          <p:nvPr/>
        </p:nvSpPr>
        <p:spPr>
          <a:xfrm>
            <a:off x="152400" y="381000"/>
            <a:ext cx="5334000" cy="1077218"/>
          </a:xfrm>
          <a:prstGeom prst="rect">
            <a:avLst/>
          </a:prstGeom>
          <a:noFill/>
        </p:spPr>
        <p:txBody>
          <a:bodyPr wrap="square" rtlCol="0">
            <a:spAutoFit/>
          </a:bodyPr>
          <a:lstStyle/>
          <a:p>
            <a:pPr defTabSz="874136"/>
            <a:r>
              <a:rPr lang="en-US" sz="3200" dirty="0">
                <a:solidFill>
                  <a:srgbClr val="FFFFFF"/>
                </a:solidFill>
              </a:rPr>
              <a:t>Average Annual Wage </a:t>
            </a:r>
          </a:p>
          <a:p>
            <a:pPr defTabSz="874136"/>
            <a:r>
              <a:rPr lang="en-US" sz="3200" dirty="0">
                <a:solidFill>
                  <a:srgbClr val="FFFFFF"/>
                </a:solidFill>
              </a:rPr>
              <a:t>Growth by County: 2014-18</a:t>
            </a:r>
          </a:p>
        </p:txBody>
      </p:sp>
      <p:sp>
        <p:nvSpPr>
          <p:cNvPr id="4" name="TextBox 3"/>
          <p:cNvSpPr txBox="1"/>
          <p:nvPr/>
        </p:nvSpPr>
        <p:spPr>
          <a:xfrm>
            <a:off x="1828800" y="1524000"/>
            <a:ext cx="4191000" cy="830997"/>
          </a:xfrm>
          <a:prstGeom prst="rect">
            <a:avLst/>
          </a:prstGeom>
          <a:noFill/>
        </p:spPr>
        <p:txBody>
          <a:bodyPr wrap="square" rtlCol="0">
            <a:spAutoFit/>
          </a:bodyPr>
          <a:lstStyle/>
          <a:p>
            <a:pPr defTabSz="874136"/>
            <a:r>
              <a:rPr lang="en-US" sz="2400" dirty="0">
                <a:solidFill>
                  <a:srgbClr val="FFFFFF"/>
                </a:solidFill>
              </a:rPr>
              <a:t>U.S. Wage Growth:  	   11.5%</a:t>
            </a:r>
          </a:p>
          <a:p>
            <a:pPr defTabSz="874136"/>
            <a:r>
              <a:rPr lang="en-US" sz="2400" dirty="0">
                <a:solidFill>
                  <a:srgbClr val="FFFFFF"/>
                </a:solidFill>
              </a:rPr>
              <a:t>Florida Wage Growth:  12.2%</a:t>
            </a:r>
          </a:p>
        </p:txBody>
      </p:sp>
      <p:sp>
        <p:nvSpPr>
          <p:cNvPr id="5" name="TextBox 4"/>
          <p:cNvSpPr txBox="1"/>
          <p:nvPr/>
        </p:nvSpPr>
        <p:spPr>
          <a:xfrm>
            <a:off x="2895600" y="6248400"/>
            <a:ext cx="6096000" cy="369332"/>
          </a:xfrm>
          <a:prstGeom prst="rect">
            <a:avLst/>
          </a:prstGeom>
          <a:noFill/>
        </p:spPr>
        <p:txBody>
          <a:bodyPr wrap="square" rtlCol="0">
            <a:spAutoFit/>
          </a:bodyPr>
          <a:lstStyle/>
          <a:p>
            <a:pPr defTabSz="874136"/>
            <a:r>
              <a:rPr lang="en-US" dirty="0">
                <a:solidFill>
                  <a:srgbClr val="FFFFFF"/>
                </a:solidFill>
              </a:rPr>
              <a:t>Data Source:  Quarterly Census of Employment &amp; Wages, BLS</a:t>
            </a:r>
          </a:p>
        </p:txBody>
      </p:sp>
      <p:sp>
        <p:nvSpPr>
          <p:cNvPr id="6" name="TextBox 5"/>
          <p:cNvSpPr txBox="1"/>
          <p:nvPr/>
        </p:nvSpPr>
        <p:spPr>
          <a:xfrm>
            <a:off x="1143000" y="2514600"/>
            <a:ext cx="2895600" cy="3139321"/>
          </a:xfrm>
          <a:prstGeom prst="rect">
            <a:avLst/>
          </a:prstGeom>
          <a:noFill/>
        </p:spPr>
        <p:txBody>
          <a:bodyPr wrap="square" rtlCol="0">
            <a:spAutoFit/>
          </a:bodyPr>
          <a:lstStyle/>
          <a:p>
            <a:pPr defTabSz="874136"/>
            <a:r>
              <a:rPr lang="en-US" dirty="0">
                <a:solidFill>
                  <a:srgbClr val="FFFFFF"/>
                </a:solidFill>
              </a:rPr>
              <a:t>Top Annual Wage Growth:</a:t>
            </a:r>
          </a:p>
          <a:p>
            <a:pPr marL="342900" indent="-342900" defTabSz="874136">
              <a:buFontTx/>
              <a:buAutoNum type="arabicPeriod"/>
            </a:pPr>
            <a:r>
              <a:rPr lang="en-US" dirty="0">
                <a:solidFill>
                  <a:srgbClr val="FFFFFF"/>
                </a:solidFill>
              </a:rPr>
              <a:t>St. Johns	7,297</a:t>
            </a:r>
          </a:p>
          <a:p>
            <a:pPr marL="342900" indent="-342900" defTabSz="874136">
              <a:buFontTx/>
              <a:buAutoNum type="arabicPeriod"/>
            </a:pPr>
            <a:r>
              <a:rPr lang="en-US" dirty="0">
                <a:solidFill>
                  <a:srgbClr val="FFFFFF"/>
                </a:solidFill>
              </a:rPr>
              <a:t>Liberty	7,278</a:t>
            </a:r>
          </a:p>
          <a:p>
            <a:pPr marL="342900" indent="-342900" defTabSz="874136">
              <a:buFontTx/>
              <a:buAutoNum type="arabicPeriod"/>
            </a:pPr>
            <a:r>
              <a:rPr lang="en-US" dirty="0">
                <a:solidFill>
                  <a:srgbClr val="FFFFFF"/>
                </a:solidFill>
              </a:rPr>
              <a:t>Seminole	7,059</a:t>
            </a:r>
          </a:p>
          <a:p>
            <a:pPr marL="342900" indent="-342900" defTabSz="874136">
              <a:buFontTx/>
              <a:buAutoNum type="arabicPeriod"/>
            </a:pPr>
            <a:r>
              <a:rPr lang="en-US" dirty="0">
                <a:solidFill>
                  <a:srgbClr val="FFFFFF"/>
                </a:solidFill>
              </a:rPr>
              <a:t>Hillsborough	6,279</a:t>
            </a:r>
          </a:p>
          <a:p>
            <a:pPr marL="342900" indent="-342900" defTabSz="874136">
              <a:buFontTx/>
              <a:buAutoNum type="arabicPeriod"/>
            </a:pPr>
            <a:r>
              <a:rPr lang="en-US" dirty="0">
                <a:solidFill>
                  <a:srgbClr val="FFFFFF"/>
                </a:solidFill>
              </a:rPr>
              <a:t>Broward	6,092</a:t>
            </a:r>
          </a:p>
          <a:p>
            <a:pPr marL="342900" indent="-342900" defTabSz="874136">
              <a:buFontTx/>
              <a:buAutoNum type="arabicPeriod"/>
            </a:pPr>
            <a:r>
              <a:rPr lang="en-US" dirty="0">
                <a:solidFill>
                  <a:srgbClr val="FFFFFF"/>
                </a:solidFill>
              </a:rPr>
              <a:t>Walton	6,063</a:t>
            </a:r>
          </a:p>
          <a:p>
            <a:pPr marL="342900" indent="-342900" defTabSz="874136">
              <a:buFontTx/>
              <a:buAutoNum type="arabicPeriod"/>
            </a:pPr>
            <a:r>
              <a:rPr lang="en-US" dirty="0">
                <a:solidFill>
                  <a:srgbClr val="FFFFFF"/>
                </a:solidFill>
              </a:rPr>
              <a:t>Miami-Dade	5,993</a:t>
            </a:r>
          </a:p>
          <a:p>
            <a:pPr marL="342900" indent="-342900" defTabSz="874136">
              <a:buFontTx/>
              <a:buAutoNum type="arabicPeriod"/>
            </a:pPr>
            <a:r>
              <a:rPr lang="en-US" dirty="0">
                <a:solidFill>
                  <a:srgbClr val="FFFFFF"/>
                </a:solidFill>
              </a:rPr>
              <a:t>Sarasota	5,899</a:t>
            </a:r>
          </a:p>
          <a:p>
            <a:pPr marL="342900" indent="-342900" defTabSz="874136">
              <a:buFontTx/>
              <a:buAutoNum type="arabicPeriod"/>
            </a:pPr>
            <a:r>
              <a:rPr lang="en-US" dirty="0">
                <a:solidFill>
                  <a:srgbClr val="FFFFFF"/>
                </a:solidFill>
              </a:rPr>
              <a:t>Glades	5,832</a:t>
            </a:r>
          </a:p>
          <a:p>
            <a:pPr marL="342900" indent="-342900" defTabSz="874136">
              <a:buFontTx/>
              <a:buAutoNum type="arabicPeriod"/>
            </a:pPr>
            <a:r>
              <a:rPr lang="en-US" dirty="0">
                <a:solidFill>
                  <a:srgbClr val="FFFFFF"/>
                </a:solidFill>
              </a:rPr>
              <a:t>Hendry	5,767</a:t>
            </a:r>
          </a:p>
        </p:txBody>
      </p:sp>
      <p:sp>
        <p:nvSpPr>
          <p:cNvPr id="7" name="TextBox 6"/>
          <p:cNvSpPr txBox="1"/>
          <p:nvPr/>
        </p:nvSpPr>
        <p:spPr>
          <a:xfrm>
            <a:off x="4495800" y="2514600"/>
            <a:ext cx="3657600" cy="3139321"/>
          </a:xfrm>
          <a:prstGeom prst="rect">
            <a:avLst/>
          </a:prstGeom>
          <a:noFill/>
        </p:spPr>
        <p:txBody>
          <a:bodyPr wrap="square" rtlCol="0">
            <a:spAutoFit/>
          </a:bodyPr>
          <a:lstStyle/>
          <a:p>
            <a:pPr defTabSz="874136"/>
            <a:r>
              <a:rPr lang="en-US" dirty="0">
                <a:solidFill>
                  <a:srgbClr val="FFFFFF"/>
                </a:solidFill>
              </a:rPr>
              <a:t>Top Percentage Wage Growth:</a:t>
            </a:r>
          </a:p>
          <a:p>
            <a:pPr marL="342900" indent="-342900" defTabSz="874136">
              <a:buFontTx/>
              <a:buAutoNum type="arabicPeriod"/>
            </a:pPr>
            <a:r>
              <a:rPr lang="en-US" dirty="0">
                <a:solidFill>
                  <a:srgbClr val="FFFFFF"/>
                </a:solidFill>
              </a:rPr>
              <a:t>Liberty	22.0%</a:t>
            </a:r>
          </a:p>
          <a:p>
            <a:pPr marL="342900" indent="-342900" defTabSz="874136">
              <a:buFontTx/>
              <a:buAutoNum type="arabicPeriod"/>
            </a:pPr>
            <a:r>
              <a:rPr lang="en-US" dirty="0">
                <a:solidFill>
                  <a:srgbClr val="FFFFFF"/>
                </a:solidFill>
              </a:rPr>
              <a:t>Walton	19.2%</a:t>
            </a:r>
          </a:p>
          <a:p>
            <a:pPr marL="342900" indent="-342900" defTabSz="874136">
              <a:buFontTx/>
              <a:buAutoNum type="arabicPeriod"/>
            </a:pPr>
            <a:r>
              <a:rPr lang="en-US" dirty="0">
                <a:solidFill>
                  <a:srgbClr val="FFFFFF"/>
                </a:solidFill>
              </a:rPr>
              <a:t>St. Johns	19.2%</a:t>
            </a:r>
          </a:p>
          <a:p>
            <a:pPr marL="342900" indent="-342900" defTabSz="874136">
              <a:buFontTx/>
              <a:buAutoNum type="arabicPeriod"/>
            </a:pPr>
            <a:r>
              <a:rPr lang="en-US" dirty="0">
                <a:solidFill>
                  <a:srgbClr val="FFFFFF"/>
                </a:solidFill>
              </a:rPr>
              <a:t>Seminole	16.9%</a:t>
            </a:r>
          </a:p>
          <a:p>
            <a:pPr marL="342900" indent="-342900" defTabSz="874136">
              <a:buFontTx/>
              <a:buAutoNum type="arabicPeriod"/>
            </a:pPr>
            <a:r>
              <a:rPr lang="en-US" dirty="0">
                <a:solidFill>
                  <a:srgbClr val="FFFFFF"/>
                </a:solidFill>
              </a:rPr>
              <a:t>Hendry	16.7%</a:t>
            </a:r>
          </a:p>
          <a:p>
            <a:pPr marL="342900" indent="-342900" defTabSz="874136">
              <a:buFontTx/>
              <a:buAutoNum type="arabicPeriod"/>
            </a:pPr>
            <a:r>
              <a:rPr lang="en-US" dirty="0">
                <a:solidFill>
                  <a:srgbClr val="FFFFFF"/>
                </a:solidFill>
              </a:rPr>
              <a:t>Suwannee	16.3%</a:t>
            </a:r>
          </a:p>
          <a:p>
            <a:pPr marL="342900" indent="-342900" defTabSz="874136">
              <a:buFontTx/>
              <a:buAutoNum type="arabicPeriod"/>
            </a:pPr>
            <a:r>
              <a:rPr lang="en-US" dirty="0">
                <a:solidFill>
                  <a:srgbClr val="FFFFFF"/>
                </a:solidFill>
              </a:rPr>
              <a:t>Glades	15.8%</a:t>
            </a:r>
          </a:p>
          <a:p>
            <a:pPr marL="342900" indent="-342900" defTabSz="874136">
              <a:buFontTx/>
              <a:buAutoNum type="arabicPeriod"/>
            </a:pPr>
            <a:r>
              <a:rPr lang="en-US" dirty="0">
                <a:solidFill>
                  <a:srgbClr val="FFFFFF"/>
                </a:solidFill>
              </a:rPr>
              <a:t>Manatee	15.0%</a:t>
            </a:r>
          </a:p>
          <a:p>
            <a:pPr marL="342900" indent="-342900" defTabSz="874136">
              <a:buFontTx/>
              <a:buAutoNum type="arabicPeriod"/>
            </a:pPr>
            <a:r>
              <a:rPr lang="en-US" dirty="0">
                <a:solidFill>
                  <a:srgbClr val="FFFFFF"/>
                </a:solidFill>
              </a:rPr>
              <a:t>Flagler	14.7%</a:t>
            </a:r>
          </a:p>
          <a:p>
            <a:pPr marL="342900" indent="-342900" defTabSz="874136">
              <a:buFontTx/>
              <a:buAutoNum type="arabicPeriod"/>
            </a:pPr>
            <a:r>
              <a:rPr lang="en-US" dirty="0">
                <a:solidFill>
                  <a:srgbClr val="FFFFFF"/>
                </a:solidFill>
              </a:rPr>
              <a:t>Hernando	14.7%</a:t>
            </a:r>
          </a:p>
        </p:txBody>
      </p:sp>
    </p:spTree>
    <p:extLst>
      <p:ext uri="{BB962C8B-B14F-4D97-AF65-F5344CB8AC3E}">
        <p14:creationId xmlns:p14="http://schemas.microsoft.com/office/powerpoint/2010/main" val="40244005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684798" y="590550"/>
            <a:ext cx="1800225" cy="369332"/>
          </a:xfrm>
          <a:prstGeom prst="rect">
            <a:avLst/>
          </a:prstGeom>
          <a:noFill/>
        </p:spPr>
        <p:txBody>
          <a:bodyPr wrap="square" rtlCol="0">
            <a:spAutoFit/>
          </a:bodyPr>
          <a:lstStyle/>
          <a:p>
            <a:pPr algn="ctr"/>
            <a:r>
              <a:rPr lang="en-US" dirty="0">
                <a:solidFill>
                  <a:srgbClr val="F6F7FA">
                    <a:lumMod val="10000"/>
                  </a:srgbClr>
                </a:solidFill>
              </a:rPr>
              <a:t>Florida</a:t>
            </a:r>
          </a:p>
        </p:txBody>
      </p:sp>
      <p:pic>
        <p:nvPicPr>
          <p:cNvPr id="4" name="Picture 3"/>
          <p:cNvPicPr>
            <a:picLocks noChangeAspect="1"/>
          </p:cNvPicPr>
          <p:nvPr/>
        </p:nvPicPr>
        <p:blipFill rotWithShape="1">
          <a:blip r:embed="rId3"/>
          <a:srcRect l="17840" t="4795" r="9157" b="1872"/>
          <a:stretch/>
        </p:blipFill>
        <p:spPr>
          <a:xfrm>
            <a:off x="3922296" y="184484"/>
            <a:ext cx="7283116" cy="6400800"/>
          </a:xfrm>
          <a:prstGeom prst="rect">
            <a:avLst/>
          </a:prstGeom>
        </p:spPr>
      </p:pic>
      <p:sp>
        <p:nvSpPr>
          <p:cNvPr id="9" name="TextBox 8"/>
          <p:cNvSpPr txBox="1"/>
          <p:nvPr/>
        </p:nvSpPr>
        <p:spPr>
          <a:xfrm>
            <a:off x="2828423" y="2048876"/>
            <a:ext cx="6144127" cy="4678204"/>
          </a:xfrm>
          <a:prstGeom prst="rect">
            <a:avLst/>
          </a:prstGeom>
          <a:noFill/>
        </p:spPr>
        <p:txBody>
          <a:bodyPr wrap="square" rtlCol="0">
            <a:spAutoFit/>
          </a:bodyPr>
          <a:lstStyle/>
          <a:p>
            <a:r>
              <a:rPr lang="en-US" sz="2800" dirty="0">
                <a:solidFill>
                  <a:srgbClr val="F6F7FA">
                    <a:lumMod val="10000"/>
                  </a:srgbClr>
                </a:solidFill>
              </a:rPr>
              <a:t>Industry Diversification by MSA</a:t>
            </a:r>
          </a:p>
          <a:p>
            <a:endParaRPr lang="en-US" dirty="0">
              <a:solidFill>
                <a:srgbClr val="F6F7FA">
                  <a:lumMod val="10000"/>
                </a:srgbClr>
              </a:solidFill>
            </a:endParaRPr>
          </a:p>
          <a:p>
            <a:r>
              <a:rPr lang="en-US" dirty="0">
                <a:solidFill>
                  <a:srgbClr val="F6F7FA">
                    <a:lumMod val="10000"/>
                  </a:srgbClr>
                </a:solidFill>
              </a:rPr>
              <a:t>Diversification Rankings</a:t>
            </a:r>
          </a:p>
          <a:p>
            <a:r>
              <a:rPr lang="en-US" dirty="0">
                <a:solidFill>
                  <a:srgbClr val="F6F7FA">
                    <a:lumMod val="10000"/>
                  </a:srgbClr>
                </a:solidFill>
              </a:rPr>
              <a:t>#1    Naples-Immokalee-Marco Island MSA</a:t>
            </a:r>
          </a:p>
          <a:p>
            <a:r>
              <a:rPr lang="en-US" dirty="0">
                <a:solidFill>
                  <a:srgbClr val="F6F7FA">
                    <a:lumMod val="10000"/>
                  </a:srgbClr>
                </a:solidFill>
              </a:rPr>
              <a:t>#2    Palm Bay-Melbourne-Titusville MSA</a:t>
            </a:r>
          </a:p>
          <a:p>
            <a:r>
              <a:rPr lang="en-US" dirty="0">
                <a:solidFill>
                  <a:srgbClr val="F6F7FA">
                    <a:lumMod val="10000"/>
                  </a:srgbClr>
                </a:solidFill>
              </a:rPr>
              <a:t>#3    Miami-Ft. Lauderdale-West Palm Beach MSA</a:t>
            </a:r>
          </a:p>
          <a:p>
            <a:r>
              <a:rPr lang="en-US" dirty="0">
                <a:solidFill>
                  <a:srgbClr val="F6F7FA">
                    <a:lumMod val="10000"/>
                  </a:srgbClr>
                </a:solidFill>
              </a:rPr>
              <a:t>#4    Orlando-Kissimmee-Sanford MSA</a:t>
            </a:r>
          </a:p>
          <a:p>
            <a:r>
              <a:rPr lang="en-US" dirty="0">
                <a:solidFill>
                  <a:srgbClr val="F6F7FA">
                    <a:lumMod val="10000"/>
                  </a:srgbClr>
                </a:solidFill>
              </a:rPr>
              <a:t>#5    Cape Coral-Ft. Myers MSA</a:t>
            </a:r>
          </a:p>
          <a:p>
            <a:r>
              <a:rPr lang="en-US" dirty="0">
                <a:solidFill>
                  <a:srgbClr val="F6F7FA">
                    <a:lumMod val="10000"/>
                  </a:srgbClr>
                </a:solidFill>
              </a:rPr>
              <a:t>#6    Tampa-St. Petersburg-Clearwater MSA</a:t>
            </a:r>
          </a:p>
          <a:p>
            <a:r>
              <a:rPr lang="en-US" dirty="0">
                <a:solidFill>
                  <a:srgbClr val="F6F7FA">
                    <a:lumMod val="10000"/>
                  </a:srgbClr>
                </a:solidFill>
              </a:rPr>
              <a:t>#7    Jacksonville</a:t>
            </a:r>
          </a:p>
          <a:p>
            <a:r>
              <a:rPr lang="en-US" dirty="0">
                <a:solidFill>
                  <a:srgbClr val="F6F7FA">
                    <a:lumMod val="10000"/>
                  </a:srgbClr>
                </a:solidFill>
              </a:rPr>
              <a:t>#8    Lakeland-Winter Haven</a:t>
            </a:r>
          </a:p>
          <a:p>
            <a:r>
              <a:rPr lang="en-US" dirty="0">
                <a:solidFill>
                  <a:srgbClr val="F6F7FA">
                    <a:lumMod val="10000"/>
                  </a:srgbClr>
                </a:solidFill>
              </a:rPr>
              <a:t>#9    Panama City</a:t>
            </a:r>
          </a:p>
          <a:p>
            <a:r>
              <a:rPr lang="en-US" dirty="0">
                <a:solidFill>
                  <a:srgbClr val="F6F7FA">
                    <a:lumMod val="10000"/>
                  </a:srgbClr>
                </a:solidFill>
              </a:rPr>
              <a:t>#10  North Port-Sarasota-Bradenton  </a:t>
            </a:r>
          </a:p>
          <a:p>
            <a:endParaRPr lang="en-US" dirty="0">
              <a:solidFill>
                <a:srgbClr val="F6F7FA">
                  <a:lumMod val="10000"/>
                </a:srgbClr>
              </a:solidFill>
            </a:endParaRPr>
          </a:p>
          <a:p>
            <a:r>
              <a:rPr lang="en-US" sz="1600" dirty="0">
                <a:solidFill>
                  <a:srgbClr val="F6F7FA">
                    <a:lumMod val="10000"/>
                  </a:srgbClr>
                </a:solidFill>
              </a:rPr>
              <a:t>Data Source:  Florida Gulf Coast University, Regional Economic 		Research Institute.  Q4 2018 data</a:t>
            </a:r>
          </a:p>
        </p:txBody>
      </p:sp>
      <p:pic>
        <p:nvPicPr>
          <p:cNvPr id="5" name="Picture 4"/>
          <p:cNvPicPr>
            <a:picLocks noChangeAspect="1"/>
          </p:cNvPicPr>
          <p:nvPr/>
        </p:nvPicPr>
        <p:blipFill>
          <a:blip r:embed="rId4"/>
          <a:stretch>
            <a:fillRect/>
          </a:stretch>
        </p:blipFill>
        <p:spPr>
          <a:xfrm>
            <a:off x="607094" y="1000375"/>
            <a:ext cx="1962150" cy="2466975"/>
          </a:xfrm>
          <a:prstGeom prst="rect">
            <a:avLst/>
          </a:prstGeom>
        </p:spPr>
      </p:pic>
    </p:spTree>
    <p:extLst>
      <p:ext uri="{BB962C8B-B14F-4D97-AF65-F5344CB8AC3E}">
        <p14:creationId xmlns:p14="http://schemas.microsoft.com/office/powerpoint/2010/main" val="9508691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alpha val="98822"/>
          </a:schemeClr>
        </a:solidFill>
        <a:effectLst/>
      </p:bgPr>
    </p:bg>
    <p:spTree>
      <p:nvGrpSpPr>
        <p:cNvPr id="1" name=""/>
        <p:cNvGrpSpPr/>
        <p:nvPr/>
      </p:nvGrpSpPr>
      <p:grpSpPr>
        <a:xfrm>
          <a:off x="0" y="0"/>
          <a:ext cx="0" cy="0"/>
          <a:chOff x="0" y="0"/>
          <a:chExt cx="0" cy="0"/>
        </a:xfrm>
      </p:grpSpPr>
      <p:pic>
        <p:nvPicPr>
          <p:cNvPr id="274434" name="Picture Placeholder 5"/>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7881" b="7881"/>
          <a:stretch>
            <a:fillRect/>
          </a:stretch>
        </p:blipFill>
        <p:spPr>
          <a:xfrm>
            <a:off x="1588" y="897"/>
            <a:ext cx="12210252" cy="6856215"/>
          </a:xfrm>
        </p:spPr>
      </p:pic>
      <p:sp>
        <p:nvSpPr>
          <p:cNvPr id="10" name="Rectangle 9"/>
          <p:cNvSpPr/>
          <p:nvPr/>
        </p:nvSpPr>
        <p:spPr>
          <a:xfrm>
            <a:off x="3336" y="1689"/>
            <a:ext cx="12301509" cy="6854628"/>
          </a:xfrm>
          <a:prstGeom prst="rect">
            <a:avLst/>
          </a:prstGeom>
          <a:solidFill>
            <a:schemeClr val="tx1">
              <a:lumMod val="50000"/>
              <a:alpha val="62000"/>
            </a:schemeClr>
          </a:solidFill>
          <a:ln>
            <a:noFill/>
          </a:ln>
        </p:spPr>
        <p:style>
          <a:lnRef idx="1">
            <a:schemeClr val="accent1"/>
          </a:lnRef>
          <a:fillRef idx="3">
            <a:schemeClr val="accent1"/>
          </a:fillRef>
          <a:effectRef idx="2">
            <a:schemeClr val="accent1"/>
          </a:effectRef>
          <a:fontRef idx="minor">
            <a:schemeClr val="lt1"/>
          </a:fontRef>
        </p:style>
        <p:txBody>
          <a:bodyPr lIns="83612" tIns="41633" rIns="83612" bIns="41633" anchor="ctr"/>
          <a:lstStyle/>
          <a:p>
            <a:pPr algn="ctr" defTabSz="835569">
              <a:defRPr/>
            </a:pPr>
            <a:endParaRPr lang="en-US" sz="1850" dirty="0">
              <a:solidFill>
                <a:srgbClr val="FFFFFF"/>
              </a:solidFill>
              <a:latin typeface="Calibri"/>
            </a:endParaRPr>
          </a:p>
        </p:txBody>
      </p:sp>
      <p:sp>
        <p:nvSpPr>
          <p:cNvPr id="12" name="TextBox 11"/>
          <p:cNvSpPr txBox="1"/>
          <p:nvPr/>
        </p:nvSpPr>
        <p:spPr>
          <a:xfrm>
            <a:off x="753866" y="428623"/>
            <a:ext cx="10037530" cy="2546292"/>
          </a:xfrm>
          <a:prstGeom prst="rect">
            <a:avLst/>
          </a:prstGeom>
          <a:noFill/>
        </p:spPr>
        <p:txBody>
          <a:bodyPr lIns="83612" tIns="41633" rIns="83612" bIns="41633">
            <a:spAutoFit/>
          </a:bodyPr>
          <a:lstStyle/>
          <a:p>
            <a:pPr defTabSz="835569">
              <a:defRPr/>
            </a:pPr>
            <a:r>
              <a:rPr lang="en-US" sz="4000" dirty="0">
                <a:solidFill>
                  <a:srgbClr val="FFFFFF"/>
                </a:solidFill>
                <a:latin typeface="Lato Light" charset="0"/>
                <a:ea typeface="Lato Light" charset="0"/>
                <a:cs typeface="Lato Light" charset="0"/>
                <a:sym typeface="Georgia"/>
              </a:rPr>
              <a:t>“Florida is changing. Our economics our </a:t>
            </a:r>
            <a:r>
              <a:rPr lang="en-US" sz="4000" b="1" u="sng" dirty="0">
                <a:solidFill>
                  <a:srgbClr val="FFFFFF"/>
                </a:solidFill>
                <a:latin typeface="Lato Light" charset="0"/>
                <a:ea typeface="Lato Light" charset="0"/>
                <a:cs typeface="Lato Light" charset="0"/>
                <a:sym typeface="Georgia"/>
              </a:rPr>
              <a:t>DEMOGRAPHICS</a:t>
            </a:r>
            <a:r>
              <a:rPr lang="en-US" sz="4000" dirty="0">
                <a:solidFill>
                  <a:srgbClr val="FFFFFF"/>
                </a:solidFill>
                <a:latin typeface="Lato Light" charset="0"/>
                <a:ea typeface="Lato Light" charset="0"/>
                <a:cs typeface="Lato Light" charset="0"/>
                <a:sym typeface="Georgia"/>
              </a:rPr>
              <a:t> and our politics are all changing and these changes are both opportunities and challenges.” </a:t>
            </a:r>
            <a:r>
              <a:rPr lang="mr-IN" sz="3050" dirty="0">
                <a:solidFill>
                  <a:srgbClr val="FFFFFF"/>
                </a:solidFill>
                <a:latin typeface="Lato Light" charset="0"/>
                <a:ea typeface="Lato Light" charset="0"/>
                <a:cs typeface="Lato Light" charset="0"/>
                <a:sym typeface="Georgia"/>
              </a:rPr>
              <a:t>–</a:t>
            </a:r>
            <a:r>
              <a:rPr lang="en-US" sz="3050" dirty="0">
                <a:solidFill>
                  <a:srgbClr val="FFFFFF"/>
                </a:solidFill>
                <a:latin typeface="Lato Light" charset="0"/>
                <a:ea typeface="Lato Light" charset="0"/>
                <a:cs typeface="Lato Light" charset="0"/>
                <a:sym typeface="Georgia"/>
              </a:rPr>
              <a:t> Mark Wilson</a:t>
            </a:r>
          </a:p>
        </p:txBody>
      </p:sp>
      <p:sp>
        <p:nvSpPr>
          <p:cNvPr id="8" name="Rectangle 7"/>
          <p:cNvSpPr/>
          <p:nvPr/>
        </p:nvSpPr>
        <p:spPr>
          <a:xfrm>
            <a:off x="922097" y="6676746"/>
            <a:ext cx="10386689" cy="180135"/>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lIns="83612" tIns="41633" rIns="83612" bIns="41633" anchor="ctr"/>
          <a:lstStyle/>
          <a:p>
            <a:pPr algn="ctr" defTabSz="835569">
              <a:defRPr/>
            </a:pPr>
            <a:endParaRPr lang="en-US" sz="1850" dirty="0">
              <a:solidFill>
                <a:srgbClr val="FFFFFF"/>
              </a:solidFill>
              <a:latin typeface="Calibri"/>
            </a:endParaRPr>
          </a:p>
        </p:txBody>
      </p:sp>
      <p:sp>
        <p:nvSpPr>
          <p:cNvPr id="6" name="Rectangle 5">
            <a:extLst>
              <a:ext uri="{FF2B5EF4-FFF2-40B4-BE49-F238E27FC236}">
                <a16:creationId xmlns:a16="http://schemas.microsoft.com/office/drawing/2014/main" id="{23F7F3BB-B974-47A8-8269-E42370D000B2}"/>
              </a:ext>
            </a:extLst>
          </p:cNvPr>
          <p:cNvSpPr/>
          <p:nvPr/>
        </p:nvSpPr>
        <p:spPr>
          <a:xfrm>
            <a:off x="-45231" y="4916510"/>
            <a:ext cx="12329283" cy="1940215"/>
          </a:xfrm>
          <a:prstGeom prst="rect">
            <a:avLst/>
          </a:prstGeom>
          <a:solidFill>
            <a:srgbClr val="192129">
              <a:alpha val="85000"/>
            </a:srgbClr>
          </a:solidFill>
          <a:ln>
            <a:noFill/>
          </a:ln>
        </p:spPr>
        <p:style>
          <a:lnRef idx="1">
            <a:schemeClr val="accent1"/>
          </a:lnRef>
          <a:fillRef idx="3">
            <a:schemeClr val="accent1"/>
          </a:fillRef>
          <a:effectRef idx="2">
            <a:schemeClr val="accent1"/>
          </a:effectRef>
          <a:fontRef idx="minor">
            <a:schemeClr val="lt1"/>
          </a:fontRef>
        </p:style>
        <p:txBody>
          <a:bodyPr lIns="83862" tIns="41777" rIns="83862" bIns="41777" anchor="ctr"/>
          <a:lstStyle/>
          <a:p>
            <a:pPr algn="ctr" defTabSz="838244">
              <a:defRPr/>
            </a:pPr>
            <a:endParaRPr lang="en-US" sz="1450" dirty="0">
              <a:solidFill>
                <a:srgbClr val="FFFFFF"/>
              </a:solidFill>
              <a:latin typeface="Calibri"/>
            </a:endParaRPr>
          </a:p>
        </p:txBody>
      </p:sp>
      <p:sp>
        <p:nvSpPr>
          <p:cNvPr id="7" name="TextBox 6">
            <a:extLst>
              <a:ext uri="{FF2B5EF4-FFF2-40B4-BE49-F238E27FC236}">
                <a16:creationId xmlns:a16="http://schemas.microsoft.com/office/drawing/2014/main" id="{05060F33-0C43-4EFF-ABA9-75A3308069BD}"/>
              </a:ext>
            </a:extLst>
          </p:cNvPr>
          <p:cNvSpPr txBox="1"/>
          <p:nvPr/>
        </p:nvSpPr>
        <p:spPr>
          <a:xfrm>
            <a:off x="437247" y="5541029"/>
            <a:ext cx="11751583" cy="506793"/>
          </a:xfrm>
          <a:prstGeom prst="rect">
            <a:avLst/>
          </a:prstGeom>
          <a:noFill/>
        </p:spPr>
        <p:txBody>
          <a:bodyPr lIns="83862" tIns="41777" rIns="83862" bIns="41777">
            <a:spAutoFit/>
          </a:bodyPr>
          <a:lstStyle/>
          <a:p>
            <a:pPr defTabSz="838244">
              <a:lnSpc>
                <a:spcPct val="90000"/>
              </a:lnSpc>
              <a:defRPr/>
            </a:pPr>
            <a:r>
              <a:rPr lang="en-US" sz="3050" dirty="0">
                <a:solidFill>
                  <a:srgbClr val="FFFFFF"/>
                </a:solidFill>
                <a:latin typeface="Lato Black"/>
                <a:ea typeface="MS PGothic" panose="020B0600070205080204" pitchFamily="34" charset="-128"/>
                <a:cs typeface="Lato Black"/>
              </a:rPr>
              <a:t>“Our mission is to lead Florida to a new and sustainable economy.”</a:t>
            </a:r>
            <a:endParaRPr lang="en-US" sz="3050" dirty="0">
              <a:solidFill>
                <a:srgbClr val="FFFF00"/>
              </a:solidFill>
              <a:latin typeface="Lato Black"/>
              <a:ea typeface="MS PGothic" panose="020B0600070205080204" pitchFamily="34" charset="-128"/>
              <a:cs typeface="Lato Black"/>
            </a:endParaRPr>
          </a:p>
        </p:txBody>
      </p:sp>
    </p:spTree>
    <p:extLst>
      <p:ext uri="{BB962C8B-B14F-4D97-AF65-F5344CB8AC3E}">
        <p14:creationId xmlns:p14="http://schemas.microsoft.com/office/powerpoint/2010/main" val="34487246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19220" t="3000" r="8373" b="2221"/>
          <a:stretch/>
        </p:blipFill>
        <p:spPr>
          <a:xfrm>
            <a:off x="4191000" y="152400"/>
            <a:ext cx="7223760" cy="6499860"/>
          </a:xfrm>
          <a:prstGeom prst="rect">
            <a:avLst/>
          </a:prstGeom>
        </p:spPr>
      </p:pic>
      <p:sp>
        <p:nvSpPr>
          <p:cNvPr id="4" name="TextBox 3"/>
          <p:cNvSpPr txBox="1"/>
          <p:nvPr/>
        </p:nvSpPr>
        <p:spPr>
          <a:xfrm>
            <a:off x="838200" y="381000"/>
            <a:ext cx="3276600" cy="1077218"/>
          </a:xfrm>
          <a:prstGeom prst="rect">
            <a:avLst/>
          </a:prstGeom>
          <a:noFill/>
        </p:spPr>
        <p:txBody>
          <a:bodyPr wrap="square" rtlCol="0">
            <a:spAutoFit/>
          </a:bodyPr>
          <a:lstStyle/>
          <a:p>
            <a:pPr algn="ctr" defTabSz="874136"/>
            <a:r>
              <a:rPr lang="en-US" sz="3200" dirty="0">
                <a:solidFill>
                  <a:srgbClr val="FFFFFF"/>
                </a:solidFill>
              </a:rPr>
              <a:t>Florida’s </a:t>
            </a:r>
            <a:r>
              <a:rPr lang="en-US" sz="3200">
                <a:solidFill>
                  <a:srgbClr val="FFFFFF"/>
                </a:solidFill>
              </a:rPr>
              <a:t>Next </a:t>
            </a:r>
          </a:p>
          <a:p>
            <a:pPr algn="ctr" defTabSz="874136"/>
            <a:r>
              <a:rPr lang="en-US" sz="3200">
                <a:solidFill>
                  <a:srgbClr val="FFFFFF"/>
                </a:solidFill>
              </a:rPr>
              <a:t>4.5 </a:t>
            </a:r>
            <a:r>
              <a:rPr lang="en-US" sz="3200" dirty="0">
                <a:solidFill>
                  <a:srgbClr val="FFFFFF"/>
                </a:solidFill>
              </a:rPr>
              <a:t>Million People</a:t>
            </a:r>
          </a:p>
        </p:txBody>
      </p:sp>
      <p:sp>
        <p:nvSpPr>
          <p:cNvPr id="5" name="TextBox 4"/>
          <p:cNvSpPr txBox="1"/>
          <p:nvPr/>
        </p:nvSpPr>
        <p:spPr>
          <a:xfrm>
            <a:off x="914400" y="1600200"/>
            <a:ext cx="2971800" cy="3139321"/>
          </a:xfrm>
          <a:prstGeom prst="rect">
            <a:avLst/>
          </a:prstGeom>
          <a:noFill/>
        </p:spPr>
        <p:txBody>
          <a:bodyPr wrap="square" rtlCol="0">
            <a:spAutoFit/>
          </a:bodyPr>
          <a:lstStyle/>
          <a:p>
            <a:pPr defTabSz="874136"/>
            <a:r>
              <a:rPr lang="en-US" dirty="0">
                <a:solidFill>
                  <a:srgbClr val="FFFFFF"/>
                </a:solidFill>
              </a:rPr>
              <a:t>Top 10 Growth in People</a:t>
            </a:r>
          </a:p>
          <a:p>
            <a:pPr marL="342900" indent="-342900" defTabSz="874136">
              <a:buFontTx/>
              <a:buAutoNum type="arabicPeriod"/>
            </a:pPr>
            <a:r>
              <a:rPr lang="en-US" dirty="0">
                <a:solidFill>
                  <a:srgbClr val="FFFFFF"/>
                </a:solidFill>
              </a:rPr>
              <a:t>Miami-Dade	639,060</a:t>
            </a:r>
          </a:p>
          <a:p>
            <a:pPr marL="342900" indent="-342900" defTabSz="874136">
              <a:buFontTx/>
              <a:buAutoNum type="arabicPeriod"/>
            </a:pPr>
            <a:r>
              <a:rPr lang="en-US" dirty="0">
                <a:solidFill>
                  <a:srgbClr val="FFFFFF"/>
                </a:solidFill>
              </a:rPr>
              <a:t>Orange	451,990</a:t>
            </a:r>
          </a:p>
          <a:p>
            <a:pPr marL="342900" indent="-342900" defTabSz="874136">
              <a:buFontTx/>
              <a:buAutoNum type="arabicPeriod"/>
            </a:pPr>
            <a:r>
              <a:rPr lang="en-US" dirty="0">
                <a:solidFill>
                  <a:srgbClr val="FFFFFF"/>
                </a:solidFill>
              </a:rPr>
              <a:t>Hillsborough	412,926</a:t>
            </a:r>
          </a:p>
          <a:p>
            <a:pPr marL="342900" indent="-342900" defTabSz="874136">
              <a:buFontTx/>
              <a:buAutoNum type="arabicPeriod"/>
            </a:pPr>
            <a:r>
              <a:rPr lang="en-US" dirty="0">
                <a:solidFill>
                  <a:srgbClr val="FFFFFF"/>
                </a:solidFill>
              </a:rPr>
              <a:t>Broward	329,843</a:t>
            </a:r>
          </a:p>
          <a:p>
            <a:pPr marL="342900" indent="-342900" defTabSz="874136">
              <a:buFontTx/>
              <a:buAutoNum type="arabicPeriod"/>
            </a:pPr>
            <a:r>
              <a:rPr lang="en-US" dirty="0">
                <a:solidFill>
                  <a:srgbClr val="FFFFFF"/>
                </a:solidFill>
              </a:rPr>
              <a:t>Palm Beach	279,976</a:t>
            </a:r>
          </a:p>
          <a:p>
            <a:pPr marL="342900" indent="-342900" defTabSz="874136">
              <a:buFontTx/>
              <a:buAutoNum type="arabicPeriod"/>
            </a:pPr>
            <a:r>
              <a:rPr lang="en-US" dirty="0">
                <a:solidFill>
                  <a:srgbClr val="FFFFFF"/>
                </a:solidFill>
              </a:rPr>
              <a:t>Duval		225,250</a:t>
            </a:r>
          </a:p>
          <a:p>
            <a:pPr marL="342900" indent="-342900" defTabSz="874136">
              <a:buFontTx/>
              <a:buAutoNum type="arabicPeriod"/>
            </a:pPr>
            <a:r>
              <a:rPr lang="en-US" dirty="0">
                <a:solidFill>
                  <a:srgbClr val="FFFFFF"/>
                </a:solidFill>
              </a:rPr>
              <a:t>Lee		212,763</a:t>
            </a:r>
          </a:p>
          <a:p>
            <a:pPr marL="342900" indent="-342900" defTabSz="874136">
              <a:buFontTx/>
              <a:buAutoNum type="arabicPeriod"/>
            </a:pPr>
            <a:r>
              <a:rPr lang="en-US" dirty="0">
                <a:solidFill>
                  <a:srgbClr val="FFFFFF"/>
                </a:solidFill>
              </a:rPr>
              <a:t>Osceola	178,394</a:t>
            </a:r>
          </a:p>
          <a:p>
            <a:pPr marL="342900" indent="-342900" defTabSz="874136">
              <a:buFontTx/>
              <a:buAutoNum type="arabicPeriod"/>
            </a:pPr>
            <a:r>
              <a:rPr lang="en-US" dirty="0">
                <a:solidFill>
                  <a:srgbClr val="FFFFFF"/>
                </a:solidFill>
              </a:rPr>
              <a:t>Polk		171,439</a:t>
            </a:r>
          </a:p>
          <a:p>
            <a:pPr marL="342900" indent="-342900" defTabSz="874136">
              <a:buFontTx/>
              <a:buAutoNum type="arabicPeriod"/>
            </a:pPr>
            <a:r>
              <a:rPr lang="en-US" dirty="0">
                <a:solidFill>
                  <a:srgbClr val="FFFFFF"/>
                </a:solidFill>
              </a:rPr>
              <a:t>Pasco		129,769</a:t>
            </a:r>
          </a:p>
        </p:txBody>
      </p:sp>
      <p:sp>
        <p:nvSpPr>
          <p:cNvPr id="6" name="TextBox 5"/>
          <p:cNvSpPr txBox="1"/>
          <p:nvPr/>
        </p:nvSpPr>
        <p:spPr>
          <a:xfrm>
            <a:off x="4343400" y="1676400"/>
            <a:ext cx="3124200" cy="3139321"/>
          </a:xfrm>
          <a:prstGeom prst="rect">
            <a:avLst/>
          </a:prstGeom>
          <a:noFill/>
        </p:spPr>
        <p:txBody>
          <a:bodyPr wrap="square" rtlCol="0">
            <a:spAutoFit/>
          </a:bodyPr>
          <a:lstStyle/>
          <a:p>
            <a:pPr defTabSz="874136"/>
            <a:r>
              <a:rPr lang="en-US" dirty="0">
                <a:solidFill>
                  <a:srgbClr val="FFFFFF"/>
                </a:solidFill>
              </a:rPr>
              <a:t>Top 10 Growth in Percent</a:t>
            </a:r>
          </a:p>
          <a:p>
            <a:pPr marL="342900" indent="-342900" defTabSz="874136">
              <a:buFontTx/>
              <a:buAutoNum type="arabicPeriod"/>
            </a:pPr>
            <a:r>
              <a:rPr lang="en-US" dirty="0">
                <a:solidFill>
                  <a:srgbClr val="FFFFFF"/>
                </a:solidFill>
              </a:rPr>
              <a:t>Sumter	51.8%</a:t>
            </a:r>
          </a:p>
          <a:p>
            <a:pPr marL="342900" indent="-342900" defTabSz="874136">
              <a:buFontTx/>
              <a:buAutoNum type="arabicPeriod"/>
            </a:pPr>
            <a:r>
              <a:rPr lang="en-US" dirty="0">
                <a:solidFill>
                  <a:srgbClr val="FFFFFF"/>
                </a:solidFill>
              </a:rPr>
              <a:t>Osceola	50.7%</a:t>
            </a:r>
          </a:p>
          <a:p>
            <a:pPr marL="342900" indent="-342900" defTabSz="874136">
              <a:buFontTx/>
              <a:buAutoNum type="arabicPeriod"/>
            </a:pPr>
            <a:r>
              <a:rPr lang="en-US" dirty="0">
                <a:solidFill>
                  <a:srgbClr val="FFFFFF"/>
                </a:solidFill>
              </a:rPr>
              <a:t>St. Johns	43.9%</a:t>
            </a:r>
          </a:p>
          <a:p>
            <a:pPr marL="342900" indent="-342900" defTabSz="874136">
              <a:buFontTx/>
              <a:buAutoNum type="arabicPeriod"/>
            </a:pPr>
            <a:r>
              <a:rPr lang="en-US" dirty="0">
                <a:solidFill>
                  <a:srgbClr val="FFFFFF"/>
                </a:solidFill>
              </a:rPr>
              <a:t>Walton	41.5%</a:t>
            </a:r>
          </a:p>
          <a:p>
            <a:pPr marL="342900" indent="-342900" defTabSz="874136">
              <a:buFontTx/>
              <a:buAutoNum type="arabicPeriod"/>
            </a:pPr>
            <a:r>
              <a:rPr lang="en-US" dirty="0">
                <a:solidFill>
                  <a:srgbClr val="FFFFFF"/>
                </a:solidFill>
              </a:rPr>
              <a:t>Lake		34.3%</a:t>
            </a:r>
          </a:p>
          <a:p>
            <a:pPr marL="342900" indent="-342900" defTabSz="874136">
              <a:buFontTx/>
              <a:buAutoNum type="arabicPeriod"/>
            </a:pPr>
            <a:r>
              <a:rPr lang="en-US" dirty="0">
                <a:solidFill>
                  <a:srgbClr val="FFFFFF"/>
                </a:solidFill>
              </a:rPr>
              <a:t>Nassau	34.0%	</a:t>
            </a:r>
          </a:p>
          <a:p>
            <a:pPr marL="342900" indent="-342900" defTabSz="874136">
              <a:buFontTx/>
              <a:buAutoNum type="arabicPeriod"/>
            </a:pPr>
            <a:r>
              <a:rPr lang="en-US" dirty="0">
                <a:solidFill>
                  <a:srgbClr val="FFFFFF"/>
                </a:solidFill>
              </a:rPr>
              <a:t>Santa Rosa	33.8%	</a:t>
            </a:r>
          </a:p>
          <a:p>
            <a:pPr marL="342900" indent="-342900" defTabSz="874136">
              <a:buFontTx/>
              <a:buAutoNum type="arabicPeriod"/>
            </a:pPr>
            <a:r>
              <a:rPr lang="en-US" dirty="0">
                <a:solidFill>
                  <a:srgbClr val="FFFFFF"/>
                </a:solidFill>
              </a:rPr>
              <a:t>Orange	33.5%</a:t>
            </a:r>
          </a:p>
          <a:p>
            <a:pPr marL="342900" indent="-342900" defTabSz="874136">
              <a:buFontTx/>
              <a:buAutoNum type="arabicPeriod"/>
            </a:pPr>
            <a:r>
              <a:rPr lang="en-US" dirty="0">
                <a:solidFill>
                  <a:srgbClr val="FFFFFF"/>
                </a:solidFill>
              </a:rPr>
              <a:t>Flagler	32.2%</a:t>
            </a:r>
          </a:p>
          <a:p>
            <a:pPr marL="342900" indent="-342900" defTabSz="874136">
              <a:buFontTx/>
              <a:buAutoNum type="arabicPeriod"/>
            </a:pPr>
            <a:r>
              <a:rPr lang="en-US" dirty="0">
                <a:solidFill>
                  <a:srgbClr val="FFFFFF"/>
                </a:solidFill>
              </a:rPr>
              <a:t>Liberty	31.6%</a:t>
            </a:r>
          </a:p>
        </p:txBody>
      </p:sp>
      <p:sp>
        <p:nvSpPr>
          <p:cNvPr id="7" name="TextBox 6"/>
          <p:cNvSpPr txBox="1"/>
          <p:nvPr/>
        </p:nvSpPr>
        <p:spPr>
          <a:xfrm>
            <a:off x="1066800" y="4876800"/>
            <a:ext cx="8305800" cy="1200329"/>
          </a:xfrm>
          <a:prstGeom prst="rect">
            <a:avLst/>
          </a:prstGeom>
          <a:noFill/>
        </p:spPr>
        <p:txBody>
          <a:bodyPr wrap="square" rtlCol="0">
            <a:spAutoFit/>
          </a:bodyPr>
          <a:lstStyle/>
          <a:p>
            <a:pPr defTabSz="874136"/>
            <a:r>
              <a:rPr lang="en-US" dirty="0">
                <a:solidFill>
                  <a:srgbClr val="FFFFFF"/>
                </a:solidFill>
              </a:rPr>
              <a:t>The top 3 Counties get 33.4% of the Growth: </a:t>
            </a:r>
          </a:p>
          <a:p>
            <a:pPr defTabSz="874136"/>
            <a:r>
              <a:rPr lang="en-US" dirty="0">
                <a:solidFill>
                  <a:srgbClr val="FFFFFF"/>
                </a:solidFill>
              </a:rPr>
              <a:t>		Top 6:  	52.0%</a:t>
            </a:r>
          </a:p>
          <a:p>
            <a:pPr defTabSz="874136"/>
            <a:r>
              <a:rPr lang="en-US" dirty="0">
                <a:solidFill>
                  <a:srgbClr val="FFFFFF"/>
                </a:solidFill>
              </a:rPr>
              <a:t>		Top 11:	70.3%</a:t>
            </a:r>
          </a:p>
          <a:p>
            <a:pPr defTabSz="874136"/>
            <a:r>
              <a:rPr lang="en-US">
                <a:solidFill>
                  <a:srgbClr val="FFFFFF"/>
                </a:solidFill>
              </a:rPr>
              <a:t>		Top </a:t>
            </a:r>
            <a:r>
              <a:rPr lang="en-US" dirty="0">
                <a:solidFill>
                  <a:srgbClr val="FFFFFF"/>
                </a:solidFill>
              </a:rPr>
              <a:t>13:	75.5%</a:t>
            </a:r>
          </a:p>
        </p:txBody>
      </p:sp>
      <p:sp>
        <p:nvSpPr>
          <p:cNvPr id="8" name="TextBox 7"/>
          <p:cNvSpPr txBox="1"/>
          <p:nvPr/>
        </p:nvSpPr>
        <p:spPr>
          <a:xfrm>
            <a:off x="4638675" y="6086475"/>
            <a:ext cx="6324600" cy="584775"/>
          </a:xfrm>
          <a:prstGeom prst="rect">
            <a:avLst/>
          </a:prstGeom>
          <a:noFill/>
        </p:spPr>
        <p:txBody>
          <a:bodyPr wrap="square" rtlCol="0">
            <a:spAutoFit/>
          </a:bodyPr>
          <a:lstStyle/>
          <a:p>
            <a:pPr defTabSz="874136"/>
            <a:r>
              <a:rPr lang="en-US" sz="1600" dirty="0">
                <a:solidFill>
                  <a:srgbClr val="FFFFFF"/>
                </a:solidFill>
              </a:rPr>
              <a:t>Data Source:  Bureau of Economic and Business Research (BEBR) Population Studies Group, University of Florida</a:t>
            </a:r>
          </a:p>
        </p:txBody>
      </p:sp>
    </p:spTree>
    <p:extLst>
      <p:ext uri="{BB962C8B-B14F-4D97-AF65-F5344CB8AC3E}">
        <p14:creationId xmlns:p14="http://schemas.microsoft.com/office/powerpoint/2010/main" val="29123163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pic>
        <p:nvPicPr>
          <p:cNvPr id="10" name="Content Placeholder 6">
            <a:extLst>
              <a:ext uri="{FF2B5EF4-FFF2-40B4-BE49-F238E27FC236}">
                <a16:creationId xmlns:a16="http://schemas.microsoft.com/office/drawing/2014/main" id="{E20EE33C-D93F-431E-830C-5919726E3991}"/>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640339" y="1690688"/>
            <a:ext cx="8839920" cy="3886200"/>
          </a:xfrm>
        </p:spPr>
      </p:pic>
      <p:sp>
        <p:nvSpPr>
          <p:cNvPr id="11" name="TextBox 10">
            <a:extLst>
              <a:ext uri="{FF2B5EF4-FFF2-40B4-BE49-F238E27FC236}">
                <a16:creationId xmlns:a16="http://schemas.microsoft.com/office/drawing/2014/main" id="{45DC8E73-002C-421F-9720-91DE0411B99F}"/>
              </a:ext>
            </a:extLst>
          </p:cNvPr>
          <p:cNvSpPr txBox="1"/>
          <p:nvPr/>
        </p:nvSpPr>
        <p:spPr>
          <a:xfrm>
            <a:off x="3017273" y="5456778"/>
            <a:ext cx="7145603" cy="464434"/>
          </a:xfrm>
          <a:prstGeom prst="rect">
            <a:avLst/>
          </a:prstGeom>
          <a:noFill/>
        </p:spPr>
        <p:txBody>
          <a:bodyPr wrap="square" lIns="117186" tIns="58521" rIns="117186" bIns="58521" rtlCol="0">
            <a:spAutoFit/>
          </a:bodyPr>
          <a:lstStyle/>
          <a:p>
            <a:pPr defTabSz="867067" eaLnBrk="0" fontAlgn="base" hangingPunct="0">
              <a:spcBef>
                <a:spcPct val="0"/>
              </a:spcBef>
              <a:spcAft>
                <a:spcPct val="0"/>
              </a:spcAft>
            </a:pPr>
            <a:r>
              <a:rPr lang="en-US" sz="2250" i="1" dirty="0">
                <a:solidFill>
                  <a:srgbClr val="FFFFFF"/>
                </a:solidFill>
                <a:latin typeface="Arial" panose="020B0604020202020204" pitchFamily="34" charset="0"/>
                <a:ea typeface="MS PGothic" panose="020B0600070205080204" pitchFamily="34" charset="-128"/>
                <a:cs typeface="Arial" panose="020B0604020202020204" pitchFamily="34" charset="0"/>
              </a:rPr>
              <a:t>Change in Population by Source, 2010-2017 (millions)</a:t>
            </a:r>
            <a:endParaRPr lang="en-US" sz="2250" dirty="0">
              <a:solidFill>
                <a:srgbClr val="FFFFFF"/>
              </a:solidFill>
              <a:latin typeface="Arial" panose="020B0604020202020204" pitchFamily="34" charset="0"/>
              <a:ea typeface="MS PGothic" panose="020B0600070205080204" pitchFamily="34" charset="-128"/>
              <a:cs typeface="Arial" panose="020B0604020202020204" pitchFamily="34" charset="0"/>
            </a:endParaRPr>
          </a:p>
        </p:txBody>
      </p:sp>
      <p:sp>
        <p:nvSpPr>
          <p:cNvPr id="13" name="TextBox 12">
            <a:extLst>
              <a:ext uri="{FF2B5EF4-FFF2-40B4-BE49-F238E27FC236}">
                <a16:creationId xmlns:a16="http://schemas.microsoft.com/office/drawing/2014/main" id="{18E5A4B9-CF32-4845-8A96-9805FB400CA6}"/>
              </a:ext>
            </a:extLst>
          </p:cNvPr>
          <p:cNvSpPr txBox="1"/>
          <p:nvPr/>
        </p:nvSpPr>
        <p:spPr>
          <a:xfrm>
            <a:off x="1806194" y="337794"/>
            <a:ext cx="8579611" cy="633711"/>
          </a:xfrm>
          <a:prstGeom prst="rect">
            <a:avLst/>
          </a:prstGeom>
          <a:noFill/>
        </p:spPr>
        <p:txBody>
          <a:bodyPr wrap="square" lIns="117186" tIns="58521" rIns="117186" bIns="58521" rtlCol="0">
            <a:spAutoFit/>
          </a:bodyPr>
          <a:lstStyle/>
          <a:p>
            <a:pPr algn="ctr" defTabSz="867067" eaLnBrk="0" fontAlgn="base" hangingPunct="0">
              <a:spcBef>
                <a:spcPct val="0"/>
              </a:spcBef>
              <a:spcAft>
                <a:spcPct val="0"/>
              </a:spcAft>
            </a:pPr>
            <a:r>
              <a:rPr lang="en-US" sz="3350" dirty="0">
                <a:solidFill>
                  <a:srgbClr val="002F6D"/>
                </a:solidFill>
                <a:latin typeface="Arial" panose="020B0604020202020204" pitchFamily="34" charset="0"/>
                <a:ea typeface="MS PGothic" panose="020B0600070205080204" pitchFamily="34" charset="-128"/>
                <a:cs typeface="Arial" panose="020B0604020202020204" pitchFamily="34" charset="0"/>
              </a:rPr>
              <a:t>Where Does Florida’s Growth Come From?</a:t>
            </a:r>
          </a:p>
        </p:txBody>
      </p:sp>
      <p:cxnSp>
        <p:nvCxnSpPr>
          <p:cNvPr id="15" name="Google Shape;703;p129">
            <a:extLst>
              <a:ext uri="{FF2B5EF4-FFF2-40B4-BE49-F238E27FC236}">
                <a16:creationId xmlns:a16="http://schemas.microsoft.com/office/drawing/2014/main" id="{E4169B46-E50A-4ECC-8449-673D44AF2F82}"/>
              </a:ext>
            </a:extLst>
          </p:cNvPr>
          <p:cNvCxnSpPr>
            <a:cxnSpLocks/>
          </p:cNvCxnSpPr>
          <p:nvPr/>
        </p:nvCxnSpPr>
        <p:spPr>
          <a:xfrm>
            <a:off x="2115671" y="966432"/>
            <a:ext cx="7969623" cy="0"/>
          </a:xfrm>
          <a:prstGeom prst="straightConnector1">
            <a:avLst/>
          </a:prstGeom>
          <a:noFill/>
          <a:ln w="57150" cap="flat" cmpd="sng">
            <a:solidFill>
              <a:srgbClr val="0070C0"/>
            </a:solidFill>
            <a:prstDash val="solid"/>
            <a:miter lim="800000"/>
            <a:headEnd type="none" w="sm" len="sm"/>
            <a:tailEnd type="none" w="sm" len="sm"/>
          </a:ln>
        </p:spPr>
      </p:cxnSp>
    </p:spTree>
    <p:extLst>
      <p:ext uri="{BB962C8B-B14F-4D97-AF65-F5344CB8AC3E}">
        <p14:creationId xmlns:p14="http://schemas.microsoft.com/office/powerpoint/2010/main" val="13915690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C841C9F7-59F5-4B8C-AB83-EE2A7EBB7507}"/>
              </a:ext>
            </a:extLst>
          </p:cNvPr>
          <p:cNvCxnSpPr/>
          <p:nvPr/>
        </p:nvCxnSpPr>
        <p:spPr>
          <a:xfrm>
            <a:off x="2827396" y="439757"/>
            <a:ext cx="126967" cy="5794375"/>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A6E59F6-FD11-4D7B-A8E6-7BAD12F5C4ED}"/>
              </a:ext>
            </a:extLst>
          </p:cNvPr>
          <p:cNvCxnSpPr/>
          <p:nvPr/>
        </p:nvCxnSpPr>
        <p:spPr>
          <a:xfrm flipV="1">
            <a:off x="2215574" y="6216651"/>
            <a:ext cx="9604254" cy="15875"/>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Oval 14">
            <a:extLst>
              <a:ext uri="{FF2B5EF4-FFF2-40B4-BE49-F238E27FC236}">
                <a16:creationId xmlns:a16="http://schemas.microsoft.com/office/drawing/2014/main" id="{22EA7303-7C50-4C14-BD0F-7339BABE67C2}"/>
              </a:ext>
            </a:extLst>
          </p:cNvPr>
          <p:cNvSpPr/>
          <p:nvPr/>
        </p:nvSpPr>
        <p:spPr>
          <a:xfrm>
            <a:off x="2529381" y="280988"/>
            <a:ext cx="732443" cy="36036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86890" tIns="43435" rIns="86890" bIns="43435" anchor="ctr"/>
          <a:lstStyle/>
          <a:p>
            <a:pPr algn="ctr" defTabSz="861255" eaLnBrk="0" fontAlgn="base" hangingPunct="0">
              <a:spcBef>
                <a:spcPct val="0"/>
              </a:spcBef>
              <a:spcAft>
                <a:spcPct val="0"/>
              </a:spcAft>
              <a:defRPr/>
            </a:pPr>
            <a:r>
              <a:rPr lang="en-US" sz="1200" dirty="0">
                <a:solidFill>
                  <a:srgbClr val="FFFFFF"/>
                </a:solidFill>
                <a:latin typeface="Arial" panose="020B0604020202020204" pitchFamily="34" charset="0"/>
                <a:cs typeface="Arial" panose="020B0604020202020204" pitchFamily="34" charset="0"/>
              </a:rPr>
              <a:t>85+</a:t>
            </a:r>
          </a:p>
        </p:txBody>
      </p:sp>
      <p:sp>
        <p:nvSpPr>
          <p:cNvPr id="16" name="Oval 15">
            <a:extLst>
              <a:ext uri="{FF2B5EF4-FFF2-40B4-BE49-F238E27FC236}">
                <a16:creationId xmlns:a16="http://schemas.microsoft.com/office/drawing/2014/main" id="{D15E08C8-4E7E-4DA9-BB50-44592CF4DCE7}"/>
              </a:ext>
            </a:extLst>
          </p:cNvPr>
          <p:cNvSpPr/>
          <p:nvPr/>
        </p:nvSpPr>
        <p:spPr>
          <a:xfrm>
            <a:off x="2521091" y="643732"/>
            <a:ext cx="735615" cy="3278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86890" tIns="43435" rIns="86890" bIns="43435" anchor="ctr"/>
          <a:lstStyle/>
          <a:p>
            <a:pPr algn="ctr" defTabSz="861255" eaLnBrk="0" fontAlgn="base" hangingPunct="0">
              <a:spcBef>
                <a:spcPct val="0"/>
              </a:spcBef>
              <a:spcAft>
                <a:spcPct val="0"/>
              </a:spcAft>
              <a:defRPr/>
            </a:pPr>
            <a:r>
              <a:rPr lang="en-US" sz="1050" dirty="0">
                <a:solidFill>
                  <a:srgbClr val="FFFFFF"/>
                </a:solidFill>
                <a:latin typeface="Arial" panose="020B0604020202020204" pitchFamily="34" charset="0"/>
                <a:cs typeface="Arial" panose="020B0604020202020204" pitchFamily="34" charset="0"/>
              </a:rPr>
              <a:t>80-84</a:t>
            </a:r>
          </a:p>
        </p:txBody>
      </p:sp>
      <p:sp>
        <p:nvSpPr>
          <p:cNvPr id="17" name="Oval 16">
            <a:extLst>
              <a:ext uri="{FF2B5EF4-FFF2-40B4-BE49-F238E27FC236}">
                <a16:creationId xmlns:a16="http://schemas.microsoft.com/office/drawing/2014/main" id="{8E755555-9B84-4CF7-A600-668DA0E41466}"/>
              </a:ext>
            </a:extLst>
          </p:cNvPr>
          <p:cNvSpPr/>
          <p:nvPr/>
        </p:nvSpPr>
        <p:spPr>
          <a:xfrm>
            <a:off x="2536959" y="955677"/>
            <a:ext cx="719746" cy="38020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86890" tIns="43435" rIns="86890" bIns="43435" anchor="ctr"/>
          <a:lstStyle/>
          <a:p>
            <a:pPr algn="ctr" defTabSz="861255" eaLnBrk="0" fontAlgn="base" hangingPunct="0">
              <a:spcBef>
                <a:spcPct val="0"/>
              </a:spcBef>
              <a:spcAft>
                <a:spcPct val="0"/>
              </a:spcAft>
              <a:defRPr/>
            </a:pPr>
            <a:r>
              <a:rPr lang="en-US" sz="1050" dirty="0">
                <a:solidFill>
                  <a:srgbClr val="FFFFFF"/>
                </a:solidFill>
                <a:latin typeface="Arial" panose="020B0604020202020204" pitchFamily="34" charset="0"/>
                <a:cs typeface="Arial" panose="020B0604020202020204" pitchFamily="34" charset="0"/>
              </a:rPr>
              <a:t>75-79</a:t>
            </a:r>
          </a:p>
        </p:txBody>
      </p:sp>
      <p:sp>
        <p:nvSpPr>
          <p:cNvPr id="18" name="Oval 17">
            <a:extLst>
              <a:ext uri="{FF2B5EF4-FFF2-40B4-BE49-F238E27FC236}">
                <a16:creationId xmlns:a16="http://schemas.microsoft.com/office/drawing/2014/main" id="{503FCF1A-7EF4-4156-BD24-3DC15AC8106B}"/>
              </a:ext>
            </a:extLst>
          </p:cNvPr>
          <p:cNvSpPr/>
          <p:nvPr/>
        </p:nvSpPr>
        <p:spPr>
          <a:xfrm>
            <a:off x="2529818" y="1684338"/>
            <a:ext cx="731648" cy="381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86890" tIns="43435" rIns="86890" bIns="43435" anchor="ctr"/>
          <a:lstStyle/>
          <a:p>
            <a:pPr algn="ctr" defTabSz="861255" eaLnBrk="0" fontAlgn="base" hangingPunct="0">
              <a:spcBef>
                <a:spcPct val="0"/>
              </a:spcBef>
              <a:spcAft>
                <a:spcPct val="0"/>
              </a:spcAft>
              <a:defRPr/>
            </a:pPr>
            <a:r>
              <a:rPr lang="en-US" sz="1050" dirty="0">
                <a:solidFill>
                  <a:srgbClr val="FFFFFF"/>
                </a:solidFill>
                <a:latin typeface="Arial" panose="020B0604020202020204" pitchFamily="34" charset="0"/>
                <a:cs typeface="Arial" panose="020B0604020202020204" pitchFamily="34" charset="0"/>
              </a:rPr>
              <a:t>65-69</a:t>
            </a:r>
          </a:p>
        </p:txBody>
      </p:sp>
      <p:sp>
        <p:nvSpPr>
          <p:cNvPr id="19" name="Oval 18">
            <a:extLst>
              <a:ext uri="{FF2B5EF4-FFF2-40B4-BE49-F238E27FC236}">
                <a16:creationId xmlns:a16="http://schemas.microsoft.com/office/drawing/2014/main" id="{F1DC971C-222C-44BE-9F33-831C7D1973C3}"/>
              </a:ext>
            </a:extLst>
          </p:cNvPr>
          <p:cNvSpPr/>
          <p:nvPr/>
        </p:nvSpPr>
        <p:spPr>
          <a:xfrm>
            <a:off x="2536166" y="2057400"/>
            <a:ext cx="725299" cy="381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86890" tIns="43435" rIns="86890" bIns="43435" anchor="ctr"/>
          <a:lstStyle/>
          <a:p>
            <a:pPr algn="ctr" defTabSz="861255" eaLnBrk="0" fontAlgn="base" hangingPunct="0">
              <a:spcBef>
                <a:spcPct val="0"/>
              </a:spcBef>
              <a:spcAft>
                <a:spcPct val="0"/>
              </a:spcAft>
              <a:defRPr/>
            </a:pPr>
            <a:r>
              <a:rPr lang="en-US" sz="1050" dirty="0">
                <a:solidFill>
                  <a:srgbClr val="FFFFFF"/>
                </a:solidFill>
                <a:latin typeface="Arial" panose="020B0604020202020204" pitchFamily="34" charset="0"/>
                <a:cs typeface="Arial" panose="020B0604020202020204" pitchFamily="34" charset="0"/>
              </a:rPr>
              <a:t>60-64</a:t>
            </a:r>
          </a:p>
        </p:txBody>
      </p:sp>
      <p:sp>
        <p:nvSpPr>
          <p:cNvPr id="20" name="Oval 19">
            <a:extLst>
              <a:ext uri="{FF2B5EF4-FFF2-40B4-BE49-F238E27FC236}">
                <a16:creationId xmlns:a16="http://schemas.microsoft.com/office/drawing/2014/main" id="{DB171D00-C5BD-4C1F-8020-AAA54F4D8769}"/>
              </a:ext>
            </a:extLst>
          </p:cNvPr>
          <p:cNvSpPr/>
          <p:nvPr/>
        </p:nvSpPr>
        <p:spPr>
          <a:xfrm>
            <a:off x="2545252" y="2447926"/>
            <a:ext cx="716570" cy="381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86890" tIns="43435" rIns="86890" bIns="43435" anchor="ctr"/>
          <a:lstStyle/>
          <a:p>
            <a:pPr algn="ctr" defTabSz="861255" eaLnBrk="0" fontAlgn="base" hangingPunct="0">
              <a:spcBef>
                <a:spcPct val="0"/>
              </a:spcBef>
              <a:spcAft>
                <a:spcPct val="0"/>
              </a:spcAft>
              <a:defRPr/>
            </a:pPr>
            <a:r>
              <a:rPr lang="en-US" sz="1050" dirty="0">
                <a:solidFill>
                  <a:srgbClr val="FFFFFF"/>
                </a:solidFill>
                <a:latin typeface="Arial" panose="020B0604020202020204" pitchFamily="34" charset="0"/>
                <a:cs typeface="Arial" panose="020B0604020202020204" pitchFamily="34" charset="0"/>
              </a:rPr>
              <a:t>55-59</a:t>
            </a:r>
          </a:p>
        </p:txBody>
      </p:sp>
      <p:sp>
        <p:nvSpPr>
          <p:cNvPr id="21" name="Oval 20">
            <a:extLst>
              <a:ext uri="{FF2B5EF4-FFF2-40B4-BE49-F238E27FC236}">
                <a16:creationId xmlns:a16="http://schemas.microsoft.com/office/drawing/2014/main" id="{D5F66FC6-C84C-49C7-9D51-17384A853E38}"/>
              </a:ext>
            </a:extLst>
          </p:cNvPr>
          <p:cNvSpPr/>
          <p:nvPr/>
        </p:nvSpPr>
        <p:spPr>
          <a:xfrm>
            <a:off x="2560765" y="2832100"/>
            <a:ext cx="700700" cy="381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86890" tIns="43435" rIns="86890" bIns="43435" anchor="ctr"/>
          <a:lstStyle/>
          <a:p>
            <a:pPr algn="ctr" defTabSz="861255" eaLnBrk="0" fontAlgn="base" hangingPunct="0">
              <a:spcBef>
                <a:spcPct val="0"/>
              </a:spcBef>
              <a:spcAft>
                <a:spcPct val="0"/>
              </a:spcAft>
              <a:defRPr/>
            </a:pPr>
            <a:r>
              <a:rPr lang="en-US" sz="1050" dirty="0">
                <a:solidFill>
                  <a:srgbClr val="FFFFFF"/>
                </a:solidFill>
                <a:latin typeface="Arial" panose="020B0604020202020204" pitchFamily="34" charset="0"/>
                <a:cs typeface="Arial" panose="020B0604020202020204" pitchFamily="34" charset="0"/>
              </a:rPr>
              <a:t>50-54</a:t>
            </a:r>
          </a:p>
        </p:txBody>
      </p:sp>
      <p:sp>
        <p:nvSpPr>
          <p:cNvPr id="22" name="Oval 21">
            <a:extLst>
              <a:ext uri="{FF2B5EF4-FFF2-40B4-BE49-F238E27FC236}">
                <a16:creationId xmlns:a16="http://schemas.microsoft.com/office/drawing/2014/main" id="{0AC434D2-EFED-4C5F-A91F-F02BCAB92F4F}"/>
              </a:ext>
            </a:extLst>
          </p:cNvPr>
          <p:cNvSpPr/>
          <p:nvPr/>
        </p:nvSpPr>
        <p:spPr>
          <a:xfrm>
            <a:off x="2572233" y="3192463"/>
            <a:ext cx="684829" cy="381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86890" tIns="43435" rIns="86890" bIns="43435" anchor="ctr"/>
          <a:lstStyle/>
          <a:p>
            <a:pPr algn="ctr" defTabSz="861255" eaLnBrk="0" fontAlgn="base" hangingPunct="0">
              <a:spcBef>
                <a:spcPct val="0"/>
              </a:spcBef>
              <a:spcAft>
                <a:spcPct val="0"/>
              </a:spcAft>
              <a:defRPr/>
            </a:pPr>
            <a:r>
              <a:rPr lang="en-US" sz="1050" dirty="0">
                <a:solidFill>
                  <a:srgbClr val="FFFFFF"/>
                </a:solidFill>
                <a:latin typeface="Arial" panose="020B0604020202020204" pitchFamily="34" charset="0"/>
                <a:cs typeface="Arial" panose="020B0604020202020204" pitchFamily="34" charset="0"/>
              </a:rPr>
              <a:t>45-49</a:t>
            </a:r>
          </a:p>
        </p:txBody>
      </p:sp>
      <p:sp>
        <p:nvSpPr>
          <p:cNvPr id="23" name="Oval 22">
            <a:extLst>
              <a:ext uri="{FF2B5EF4-FFF2-40B4-BE49-F238E27FC236}">
                <a16:creationId xmlns:a16="http://schemas.microsoft.com/office/drawing/2014/main" id="{311CEF68-138C-4F2F-8ADB-AE23D1405252}"/>
              </a:ext>
            </a:extLst>
          </p:cNvPr>
          <p:cNvSpPr/>
          <p:nvPr/>
        </p:nvSpPr>
        <p:spPr>
          <a:xfrm>
            <a:off x="2572670" y="3567961"/>
            <a:ext cx="688797" cy="38020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86890" tIns="43435" rIns="86890" bIns="43435" anchor="ctr"/>
          <a:lstStyle/>
          <a:p>
            <a:pPr algn="ctr" defTabSz="861255" eaLnBrk="0" fontAlgn="base" hangingPunct="0">
              <a:spcBef>
                <a:spcPct val="0"/>
              </a:spcBef>
              <a:spcAft>
                <a:spcPct val="0"/>
              </a:spcAft>
              <a:defRPr/>
            </a:pPr>
            <a:r>
              <a:rPr lang="en-US" sz="1050" dirty="0">
                <a:solidFill>
                  <a:srgbClr val="FFFFFF"/>
                </a:solidFill>
                <a:latin typeface="Arial" panose="020B0604020202020204" pitchFamily="34" charset="0"/>
                <a:cs typeface="Arial" panose="020B0604020202020204" pitchFamily="34" charset="0"/>
              </a:rPr>
              <a:t>40-44</a:t>
            </a:r>
          </a:p>
        </p:txBody>
      </p:sp>
      <p:sp>
        <p:nvSpPr>
          <p:cNvPr id="24" name="Oval 23">
            <a:extLst>
              <a:ext uri="{FF2B5EF4-FFF2-40B4-BE49-F238E27FC236}">
                <a16:creationId xmlns:a16="http://schemas.microsoft.com/office/drawing/2014/main" id="{8AA2F8E5-D395-4DDC-A198-F8E31EBA1D5A}"/>
              </a:ext>
            </a:extLst>
          </p:cNvPr>
          <p:cNvSpPr/>
          <p:nvPr/>
        </p:nvSpPr>
        <p:spPr>
          <a:xfrm>
            <a:off x="2597624" y="3949700"/>
            <a:ext cx="696735" cy="381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86890" tIns="43435" rIns="86890" bIns="43435" anchor="ctr"/>
          <a:lstStyle/>
          <a:p>
            <a:pPr algn="ctr" defTabSz="861255" eaLnBrk="0" fontAlgn="base" hangingPunct="0">
              <a:spcBef>
                <a:spcPct val="0"/>
              </a:spcBef>
              <a:spcAft>
                <a:spcPct val="0"/>
              </a:spcAft>
              <a:defRPr/>
            </a:pPr>
            <a:r>
              <a:rPr lang="en-US" sz="1050" dirty="0">
                <a:solidFill>
                  <a:srgbClr val="FFFFFF"/>
                </a:solidFill>
                <a:latin typeface="Arial" panose="020B0604020202020204" pitchFamily="34" charset="0"/>
                <a:cs typeface="Arial" panose="020B0604020202020204" pitchFamily="34" charset="0"/>
              </a:rPr>
              <a:t>35-39</a:t>
            </a:r>
          </a:p>
        </p:txBody>
      </p:sp>
      <p:sp>
        <p:nvSpPr>
          <p:cNvPr id="25" name="Oval 24">
            <a:extLst>
              <a:ext uri="{FF2B5EF4-FFF2-40B4-BE49-F238E27FC236}">
                <a16:creationId xmlns:a16="http://schemas.microsoft.com/office/drawing/2014/main" id="{5FFAB480-7122-4171-848E-E836AB589B4E}"/>
              </a:ext>
            </a:extLst>
          </p:cNvPr>
          <p:cNvSpPr/>
          <p:nvPr/>
        </p:nvSpPr>
        <p:spPr>
          <a:xfrm>
            <a:off x="2597624" y="4327090"/>
            <a:ext cx="696735" cy="38020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86890" tIns="43435" rIns="86890" bIns="43435" anchor="ctr"/>
          <a:lstStyle/>
          <a:p>
            <a:pPr algn="ctr" defTabSz="861255" eaLnBrk="0" fontAlgn="base" hangingPunct="0">
              <a:spcBef>
                <a:spcPct val="0"/>
              </a:spcBef>
              <a:spcAft>
                <a:spcPct val="0"/>
              </a:spcAft>
              <a:defRPr/>
            </a:pPr>
            <a:r>
              <a:rPr lang="en-US" sz="1050" dirty="0">
                <a:solidFill>
                  <a:srgbClr val="FFFFFF"/>
                </a:solidFill>
                <a:latin typeface="Arial" panose="020B0604020202020204" pitchFamily="34" charset="0"/>
                <a:cs typeface="Arial" panose="020B0604020202020204" pitchFamily="34" charset="0"/>
              </a:rPr>
              <a:t>30-34</a:t>
            </a:r>
          </a:p>
        </p:txBody>
      </p:sp>
      <p:sp>
        <p:nvSpPr>
          <p:cNvPr id="26" name="Oval 25">
            <a:extLst>
              <a:ext uri="{FF2B5EF4-FFF2-40B4-BE49-F238E27FC236}">
                <a16:creationId xmlns:a16="http://schemas.microsoft.com/office/drawing/2014/main" id="{037EBB1E-B37B-4CE1-B27A-24B125625101}"/>
              </a:ext>
            </a:extLst>
          </p:cNvPr>
          <p:cNvSpPr/>
          <p:nvPr/>
        </p:nvSpPr>
        <p:spPr>
          <a:xfrm>
            <a:off x="2617464" y="4711700"/>
            <a:ext cx="676895" cy="381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86890" tIns="43435" rIns="86890" bIns="43435" anchor="ctr"/>
          <a:lstStyle/>
          <a:p>
            <a:pPr algn="ctr" defTabSz="861255" eaLnBrk="0" fontAlgn="base" hangingPunct="0">
              <a:spcBef>
                <a:spcPct val="0"/>
              </a:spcBef>
              <a:spcAft>
                <a:spcPct val="0"/>
              </a:spcAft>
              <a:defRPr/>
            </a:pPr>
            <a:r>
              <a:rPr lang="en-US" sz="1050" dirty="0">
                <a:solidFill>
                  <a:srgbClr val="FFFFFF"/>
                </a:solidFill>
                <a:latin typeface="Arial" panose="020B0604020202020204" pitchFamily="34" charset="0"/>
                <a:cs typeface="Arial" panose="020B0604020202020204" pitchFamily="34" charset="0"/>
              </a:rPr>
              <a:t>25-29</a:t>
            </a:r>
          </a:p>
        </p:txBody>
      </p:sp>
      <p:sp>
        <p:nvSpPr>
          <p:cNvPr id="27" name="Oval 26">
            <a:extLst>
              <a:ext uri="{FF2B5EF4-FFF2-40B4-BE49-F238E27FC236}">
                <a16:creationId xmlns:a16="http://schemas.microsoft.com/office/drawing/2014/main" id="{A3CAFFB5-3A86-4479-9B4D-EB38C30439AB}"/>
              </a:ext>
            </a:extLst>
          </p:cNvPr>
          <p:cNvSpPr/>
          <p:nvPr/>
        </p:nvSpPr>
        <p:spPr>
          <a:xfrm>
            <a:off x="2617464" y="5075238"/>
            <a:ext cx="676895" cy="381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86890" tIns="43435" rIns="86890" bIns="43435" anchor="ctr"/>
          <a:lstStyle/>
          <a:p>
            <a:pPr algn="ctr" defTabSz="861255" eaLnBrk="0" fontAlgn="base" hangingPunct="0">
              <a:spcBef>
                <a:spcPct val="0"/>
              </a:spcBef>
              <a:spcAft>
                <a:spcPct val="0"/>
              </a:spcAft>
              <a:defRPr/>
            </a:pPr>
            <a:r>
              <a:rPr lang="en-US" sz="1050" dirty="0">
                <a:solidFill>
                  <a:srgbClr val="FFFFFF"/>
                </a:solidFill>
                <a:latin typeface="Arial" panose="020B0604020202020204" pitchFamily="34" charset="0"/>
                <a:cs typeface="Arial" panose="020B0604020202020204" pitchFamily="34" charset="0"/>
              </a:rPr>
              <a:t>20-24</a:t>
            </a:r>
          </a:p>
        </p:txBody>
      </p:sp>
      <p:sp>
        <p:nvSpPr>
          <p:cNvPr id="28" name="Oval 27">
            <a:extLst>
              <a:ext uri="{FF2B5EF4-FFF2-40B4-BE49-F238E27FC236}">
                <a16:creationId xmlns:a16="http://schemas.microsoft.com/office/drawing/2014/main" id="{04708B95-6262-40CD-9C7D-683DCC5C8614}"/>
              </a:ext>
            </a:extLst>
          </p:cNvPr>
          <p:cNvSpPr/>
          <p:nvPr/>
        </p:nvSpPr>
        <p:spPr>
          <a:xfrm>
            <a:off x="2597624" y="5437188"/>
            <a:ext cx="696735" cy="381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86890" tIns="43435" rIns="86890" bIns="43435" anchor="ctr"/>
          <a:lstStyle/>
          <a:p>
            <a:pPr algn="ctr" defTabSz="861255" eaLnBrk="0" fontAlgn="base" hangingPunct="0">
              <a:spcBef>
                <a:spcPct val="0"/>
              </a:spcBef>
              <a:spcAft>
                <a:spcPct val="0"/>
              </a:spcAft>
              <a:defRPr/>
            </a:pPr>
            <a:r>
              <a:rPr lang="en-US" sz="1050" dirty="0">
                <a:solidFill>
                  <a:srgbClr val="FFFFFF"/>
                </a:solidFill>
                <a:latin typeface="Arial" panose="020B0604020202020204" pitchFamily="34" charset="0"/>
                <a:cs typeface="Arial" panose="020B0604020202020204" pitchFamily="34" charset="0"/>
              </a:rPr>
              <a:t>15-19</a:t>
            </a:r>
          </a:p>
        </p:txBody>
      </p:sp>
      <p:sp>
        <p:nvSpPr>
          <p:cNvPr id="29" name="Oval 28">
            <a:extLst>
              <a:ext uri="{FF2B5EF4-FFF2-40B4-BE49-F238E27FC236}">
                <a16:creationId xmlns:a16="http://schemas.microsoft.com/office/drawing/2014/main" id="{CED45B3B-07FE-49EE-9F35-486E971F7A70}"/>
              </a:ext>
            </a:extLst>
          </p:cNvPr>
          <p:cNvSpPr/>
          <p:nvPr/>
        </p:nvSpPr>
        <p:spPr>
          <a:xfrm>
            <a:off x="2597624" y="5819775"/>
            <a:ext cx="696735" cy="381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86890" tIns="43435" rIns="86890" bIns="43435" anchor="ctr"/>
          <a:lstStyle/>
          <a:p>
            <a:pPr algn="ctr" defTabSz="861255" eaLnBrk="0" fontAlgn="base" hangingPunct="0">
              <a:spcBef>
                <a:spcPct val="0"/>
              </a:spcBef>
              <a:spcAft>
                <a:spcPct val="0"/>
              </a:spcAft>
              <a:defRPr/>
            </a:pPr>
            <a:r>
              <a:rPr lang="en-US" sz="1050" dirty="0">
                <a:solidFill>
                  <a:srgbClr val="FFFFFF"/>
                </a:solidFill>
                <a:latin typeface="Arial" panose="020B0604020202020204" pitchFamily="34" charset="0"/>
                <a:cs typeface="Arial" panose="020B0604020202020204" pitchFamily="34" charset="0"/>
              </a:rPr>
              <a:t>0-14</a:t>
            </a:r>
          </a:p>
        </p:txBody>
      </p:sp>
      <p:sp>
        <p:nvSpPr>
          <p:cNvPr id="30" name="Rectangle 29">
            <a:extLst>
              <a:ext uri="{FF2B5EF4-FFF2-40B4-BE49-F238E27FC236}">
                <a16:creationId xmlns:a16="http://schemas.microsoft.com/office/drawing/2014/main" id="{D956BEEE-99F5-446B-8AB6-7978DDDC0DF0}"/>
              </a:ext>
            </a:extLst>
          </p:cNvPr>
          <p:cNvSpPr/>
          <p:nvPr/>
        </p:nvSpPr>
        <p:spPr>
          <a:xfrm>
            <a:off x="2636947" y="6246378"/>
            <a:ext cx="657054" cy="3619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6890" tIns="43435" rIns="86890" bIns="43435" anchor="ctr"/>
          <a:lstStyle/>
          <a:p>
            <a:pPr algn="ctr" defTabSz="861255" eaLnBrk="0" fontAlgn="base" hangingPunct="0">
              <a:spcBef>
                <a:spcPct val="0"/>
              </a:spcBef>
              <a:spcAft>
                <a:spcPct val="0"/>
              </a:spcAft>
              <a:defRPr/>
            </a:pPr>
            <a:r>
              <a:rPr lang="en-US" sz="1850" dirty="0">
                <a:solidFill>
                  <a:srgbClr val="FFFFFF"/>
                </a:solidFill>
                <a:latin typeface="Arial" panose="020B0604020202020204" pitchFamily="34" charset="0"/>
                <a:cs typeface="Arial" panose="020B0604020202020204" pitchFamily="34" charset="0"/>
              </a:rPr>
              <a:t>0%</a:t>
            </a:r>
          </a:p>
        </p:txBody>
      </p:sp>
      <p:sp>
        <p:nvSpPr>
          <p:cNvPr id="31" name="Rectangle 30">
            <a:extLst>
              <a:ext uri="{FF2B5EF4-FFF2-40B4-BE49-F238E27FC236}">
                <a16:creationId xmlns:a16="http://schemas.microsoft.com/office/drawing/2014/main" id="{0BFF0387-2F15-4E42-A000-26384945B3EB}"/>
              </a:ext>
            </a:extLst>
          </p:cNvPr>
          <p:cNvSpPr/>
          <p:nvPr/>
        </p:nvSpPr>
        <p:spPr>
          <a:xfrm>
            <a:off x="4712063" y="6240029"/>
            <a:ext cx="657054" cy="3619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6890" tIns="43435" rIns="86890" bIns="43435" anchor="ctr"/>
          <a:lstStyle/>
          <a:p>
            <a:pPr algn="ctr" defTabSz="861255" eaLnBrk="0" fontAlgn="base" hangingPunct="0">
              <a:spcBef>
                <a:spcPct val="0"/>
              </a:spcBef>
              <a:spcAft>
                <a:spcPct val="0"/>
              </a:spcAft>
              <a:defRPr/>
            </a:pPr>
            <a:r>
              <a:rPr lang="en-US" sz="1850" dirty="0">
                <a:solidFill>
                  <a:srgbClr val="FFFFFF"/>
                </a:solidFill>
                <a:latin typeface="Arial" panose="020B0604020202020204" pitchFamily="34" charset="0"/>
                <a:cs typeface="Arial" panose="020B0604020202020204" pitchFamily="34" charset="0"/>
              </a:rPr>
              <a:t>20%</a:t>
            </a:r>
          </a:p>
        </p:txBody>
      </p:sp>
      <p:sp>
        <p:nvSpPr>
          <p:cNvPr id="32" name="Rectangle 31">
            <a:extLst>
              <a:ext uri="{FF2B5EF4-FFF2-40B4-BE49-F238E27FC236}">
                <a16:creationId xmlns:a16="http://schemas.microsoft.com/office/drawing/2014/main" id="{4984297C-68CD-4399-BA4F-B04B2251D8C4}"/>
              </a:ext>
            </a:extLst>
          </p:cNvPr>
          <p:cNvSpPr/>
          <p:nvPr/>
        </p:nvSpPr>
        <p:spPr>
          <a:xfrm>
            <a:off x="6735596" y="6241616"/>
            <a:ext cx="656261" cy="3619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6890" tIns="43435" rIns="86890" bIns="43435" anchor="ctr"/>
          <a:lstStyle/>
          <a:p>
            <a:pPr algn="ctr" defTabSz="861255" eaLnBrk="0" fontAlgn="base" hangingPunct="0">
              <a:spcBef>
                <a:spcPct val="0"/>
              </a:spcBef>
              <a:spcAft>
                <a:spcPct val="0"/>
              </a:spcAft>
              <a:defRPr/>
            </a:pPr>
            <a:r>
              <a:rPr lang="en-US" sz="1850" dirty="0">
                <a:solidFill>
                  <a:srgbClr val="FFFFFF"/>
                </a:solidFill>
                <a:latin typeface="Arial" panose="020B0604020202020204" pitchFamily="34" charset="0"/>
                <a:cs typeface="Arial" panose="020B0604020202020204" pitchFamily="34" charset="0"/>
              </a:rPr>
              <a:t>40%</a:t>
            </a:r>
          </a:p>
        </p:txBody>
      </p:sp>
      <p:sp>
        <p:nvSpPr>
          <p:cNvPr id="33" name="Rectangle 32">
            <a:extLst>
              <a:ext uri="{FF2B5EF4-FFF2-40B4-BE49-F238E27FC236}">
                <a16:creationId xmlns:a16="http://schemas.microsoft.com/office/drawing/2014/main" id="{1018DB50-63BD-4780-AEE4-44FF9ECB11B9}"/>
              </a:ext>
            </a:extLst>
          </p:cNvPr>
          <p:cNvSpPr/>
          <p:nvPr/>
        </p:nvSpPr>
        <p:spPr>
          <a:xfrm>
            <a:off x="8529004" y="6247172"/>
            <a:ext cx="656261" cy="3619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6890" tIns="43435" rIns="86890" bIns="43435" anchor="ctr"/>
          <a:lstStyle/>
          <a:p>
            <a:pPr algn="ctr" defTabSz="861255" eaLnBrk="0" fontAlgn="base" hangingPunct="0">
              <a:spcBef>
                <a:spcPct val="0"/>
              </a:spcBef>
              <a:spcAft>
                <a:spcPct val="0"/>
              </a:spcAft>
              <a:defRPr/>
            </a:pPr>
            <a:r>
              <a:rPr lang="en-US" sz="1850" dirty="0">
                <a:solidFill>
                  <a:srgbClr val="FFFFFF"/>
                </a:solidFill>
                <a:latin typeface="Arial" panose="020B0604020202020204" pitchFamily="34" charset="0"/>
                <a:cs typeface="Arial" panose="020B0604020202020204" pitchFamily="34" charset="0"/>
              </a:rPr>
              <a:t>60%</a:t>
            </a:r>
          </a:p>
        </p:txBody>
      </p:sp>
      <p:sp>
        <p:nvSpPr>
          <p:cNvPr id="34" name="Rectangle 33">
            <a:extLst>
              <a:ext uri="{FF2B5EF4-FFF2-40B4-BE49-F238E27FC236}">
                <a16:creationId xmlns:a16="http://schemas.microsoft.com/office/drawing/2014/main" id="{FBB48068-5D59-43EE-9588-15475C65A802}"/>
              </a:ext>
            </a:extLst>
          </p:cNvPr>
          <p:cNvSpPr/>
          <p:nvPr/>
        </p:nvSpPr>
        <p:spPr>
          <a:xfrm>
            <a:off x="10302933" y="6239234"/>
            <a:ext cx="656260" cy="3619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6890" tIns="43435" rIns="86890" bIns="43435" anchor="ctr"/>
          <a:lstStyle/>
          <a:p>
            <a:pPr algn="ctr" defTabSz="861255" eaLnBrk="0" fontAlgn="base" hangingPunct="0">
              <a:spcBef>
                <a:spcPct val="0"/>
              </a:spcBef>
              <a:spcAft>
                <a:spcPct val="0"/>
              </a:spcAft>
              <a:defRPr/>
            </a:pPr>
            <a:r>
              <a:rPr lang="en-US" sz="1850" dirty="0">
                <a:solidFill>
                  <a:srgbClr val="FFFFFF"/>
                </a:solidFill>
                <a:latin typeface="Arial" panose="020B0604020202020204" pitchFamily="34" charset="0"/>
                <a:cs typeface="Arial" panose="020B0604020202020204" pitchFamily="34" charset="0"/>
              </a:rPr>
              <a:t>80%</a:t>
            </a:r>
          </a:p>
        </p:txBody>
      </p:sp>
      <p:cxnSp>
        <p:nvCxnSpPr>
          <p:cNvPr id="35" name="Straight Connector 34">
            <a:extLst>
              <a:ext uri="{FF2B5EF4-FFF2-40B4-BE49-F238E27FC236}">
                <a16:creationId xmlns:a16="http://schemas.microsoft.com/office/drawing/2014/main" id="{96A4D840-16E0-4B2C-93B2-2FDE0740D9A8}"/>
              </a:ext>
            </a:extLst>
          </p:cNvPr>
          <p:cNvCxnSpPr/>
          <p:nvPr/>
        </p:nvCxnSpPr>
        <p:spPr>
          <a:xfrm flipH="1" flipV="1">
            <a:off x="4878271" y="461177"/>
            <a:ext cx="128555" cy="574357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87B745D4-8F57-489C-84B7-A976994F5C02}"/>
              </a:ext>
            </a:extLst>
          </p:cNvPr>
          <p:cNvCxnSpPr/>
          <p:nvPr/>
        </p:nvCxnSpPr>
        <p:spPr>
          <a:xfrm flipH="1" flipV="1">
            <a:off x="6897839" y="455617"/>
            <a:ext cx="128555" cy="574357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BDE36608-C8D9-440C-8362-BA3369DAF985}"/>
              </a:ext>
            </a:extLst>
          </p:cNvPr>
          <p:cNvCxnSpPr/>
          <p:nvPr/>
        </p:nvCxnSpPr>
        <p:spPr>
          <a:xfrm flipH="1" flipV="1">
            <a:off x="8696801" y="456409"/>
            <a:ext cx="128555" cy="574357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DE073814-1958-48A0-BD62-0DBF99BD48DF}"/>
              </a:ext>
            </a:extLst>
          </p:cNvPr>
          <p:cNvCxnSpPr/>
          <p:nvPr/>
        </p:nvCxnSpPr>
        <p:spPr>
          <a:xfrm flipH="1" flipV="1">
            <a:off x="10448151" y="459593"/>
            <a:ext cx="128555" cy="574357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9" name="TextBox 35">
            <a:extLst>
              <a:ext uri="{FF2B5EF4-FFF2-40B4-BE49-F238E27FC236}">
                <a16:creationId xmlns:a16="http://schemas.microsoft.com/office/drawing/2014/main" id="{326DEB24-04F2-4096-B258-EFE05303684B}"/>
              </a:ext>
            </a:extLst>
          </p:cNvPr>
          <p:cNvSpPr txBox="1">
            <a:spLocks noChangeArrowheads="1"/>
          </p:cNvSpPr>
          <p:nvPr/>
        </p:nvSpPr>
        <p:spPr bwMode="auto">
          <a:xfrm>
            <a:off x="2306831" y="90"/>
            <a:ext cx="1361720" cy="364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890" tIns="43435" rIns="86890" bIns="43435">
            <a:spAutoFit/>
          </a:bodyPr>
          <a:lstStyle>
            <a:lvl1pPr>
              <a:defRPr sz="3600">
                <a:solidFill>
                  <a:schemeClr val="tx1"/>
                </a:solidFill>
                <a:latin typeface="Calibri" panose="020F0502020204030204" pitchFamily="34" charset="0"/>
                <a:ea typeface="MS PGothic" panose="020B0600070205080204" pitchFamily="34" charset="-128"/>
              </a:defRPr>
            </a:lvl1pPr>
            <a:lvl2pPr marL="742950" indent="-285750">
              <a:defRPr sz="3600">
                <a:solidFill>
                  <a:schemeClr val="tx1"/>
                </a:solidFill>
                <a:latin typeface="Calibri" panose="020F0502020204030204" pitchFamily="34" charset="0"/>
                <a:ea typeface="MS PGothic" panose="020B0600070205080204" pitchFamily="34" charset="-128"/>
              </a:defRPr>
            </a:lvl2pPr>
            <a:lvl3pPr marL="1143000" indent="-228600">
              <a:defRPr sz="3600">
                <a:solidFill>
                  <a:schemeClr val="tx1"/>
                </a:solidFill>
                <a:latin typeface="Calibri" panose="020F0502020204030204" pitchFamily="34" charset="0"/>
                <a:ea typeface="MS PGothic" panose="020B0600070205080204" pitchFamily="34" charset="-128"/>
              </a:defRPr>
            </a:lvl3pPr>
            <a:lvl4pPr marL="1600200" indent="-228600">
              <a:defRPr sz="3600">
                <a:solidFill>
                  <a:schemeClr val="tx1"/>
                </a:solidFill>
                <a:latin typeface="Calibri" panose="020F0502020204030204" pitchFamily="34" charset="0"/>
                <a:ea typeface="MS PGothic" panose="020B0600070205080204" pitchFamily="34" charset="-128"/>
              </a:defRPr>
            </a:lvl4pPr>
            <a:lvl5pPr marL="2057400" indent="-228600">
              <a:defRPr sz="3600">
                <a:solidFill>
                  <a:schemeClr val="tx1"/>
                </a:solidFill>
                <a:latin typeface="Calibri" panose="020F0502020204030204" pitchFamily="34" charset="0"/>
                <a:ea typeface="MS PGothic" panose="020B0600070205080204" pitchFamily="34" charset="-128"/>
              </a:defRPr>
            </a:lvl5pPr>
            <a:lvl6pPr marL="2514600" indent="-228600" defTabSz="1804988" eaLnBrk="0" fontAlgn="base" hangingPunct="0">
              <a:spcBef>
                <a:spcPct val="0"/>
              </a:spcBef>
              <a:spcAft>
                <a:spcPct val="0"/>
              </a:spcAft>
              <a:defRPr sz="3600">
                <a:solidFill>
                  <a:schemeClr val="tx1"/>
                </a:solidFill>
                <a:latin typeface="Calibri" panose="020F0502020204030204" pitchFamily="34" charset="0"/>
                <a:ea typeface="MS PGothic" panose="020B0600070205080204" pitchFamily="34" charset="-128"/>
              </a:defRPr>
            </a:lvl6pPr>
            <a:lvl7pPr marL="2971800" indent="-228600" defTabSz="1804988" eaLnBrk="0" fontAlgn="base" hangingPunct="0">
              <a:spcBef>
                <a:spcPct val="0"/>
              </a:spcBef>
              <a:spcAft>
                <a:spcPct val="0"/>
              </a:spcAft>
              <a:defRPr sz="3600">
                <a:solidFill>
                  <a:schemeClr val="tx1"/>
                </a:solidFill>
                <a:latin typeface="Calibri" panose="020F0502020204030204" pitchFamily="34" charset="0"/>
                <a:ea typeface="MS PGothic" panose="020B0600070205080204" pitchFamily="34" charset="-128"/>
              </a:defRPr>
            </a:lvl7pPr>
            <a:lvl8pPr marL="3429000" indent="-228600" defTabSz="1804988" eaLnBrk="0" fontAlgn="base" hangingPunct="0">
              <a:spcBef>
                <a:spcPct val="0"/>
              </a:spcBef>
              <a:spcAft>
                <a:spcPct val="0"/>
              </a:spcAft>
              <a:defRPr sz="3600">
                <a:solidFill>
                  <a:schemeClr val="tx1"/>
                </a:solidFill>
                <a:latin typeface="Calibri" panose="020F0502020204030204" pitchFamily="34" charset="0"/>
                <a:ea typeface="MS PGothic" panose="020B0600070205080204" pitchFamily="34" charset="-128"/>
              </a:defRPr>
            </a:lvl8pPr>
            <a:lvl9pPr marL="3886200" indent="-228600" defTabSz="1804988" eaLnBrk="0" fontAlgn="base" hangingPunct="0">
              <a:spcBef>
                <a:spcPct val="0"/>
              </a:spcBef>
              <a:spcAft>
                <a:spcPct val="0"/>
              </a:spcAft>
              <a:defRPr sz="3600">
                <a:solidFill>
                  <a:schemeClr val="tx1"/>
                </a:solidFill>
                <a:latin typeface="Calibri" panose="020F0502020204030204" pitchFamily="34" charset="0"/>
                <a:ea typeface="MS PGothic" panose="020B0600070205080204" pitchFamily="34" charset="-128"/>
              </a:defRPr>
            </a:lvl9pPr>
          </a:lstStyle>
          <a:p>
            <a:pPr defTabSz="860866" eaLnBrk="0" fontAlgn="base" hangingPunct="0">
              <a:spcBef>
                <a:spcPct val="0"/>
              </a:spcBef>
              <a:spcAft>
                <a:spcPct val="0"/>
              </a:spcAft>
            </a:pPr>
            <a:r>
              <a:rPr lang="en-US" altLang="en-US" sz="1800" dirty="0">
                <a:solidFill>
                  <a:srgbClr val="FFFFFF"/>
                </a:solidFill>
                <a:latin typeface="Arial" panose="020B0604020202020204" pitchFamily="34" charset="0"/>
                <a:cs typeface="Arial" panose="020B0604020202020204" pitchFamily="34" charset="0"/>
              </a:rPr>
              <a:t>Age Group</a:t>
            </a:r>
          </a:p>
        </p:txBody>
      </p:sp>
      <p:sp>
        <p:nvSpPr>
          <p:cNvPr id="40" name="TextBox 36">
            <a:extLst>
              <a:ext uri="{FF2B5EF4-FFF2-40B4-BE49-F238E27FC236}">
                <a16:creationId xmlns:a16="http://schemas.microsoft.com/office/drawing/2014/main" id="{73900C1A-AB1C-419C-B7D9-A37DC6F8B4BA}"/>
              </a:ext>
            </a:extLst>
          </p:cNvPr>
          <p:cNvSpPr txBox="1">
            <a:spLocks noChangeArrowheads="1"/>
          </p:cNvSpPr>
          <p:nvPr/>
        </p:nvSpPr>
        <p:spPr bwMode="auto">
          <a:xfrm>
            <a:off x="269806" y="447675"/>
            <a:ext cx="1932278" cy="1380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890" tIns="43435" rIns="86890" bIns="43435">
            <a:spAutoFit/>
          </a:bodyPr>
          <a:lstStyle>
            <a:lvl1pPr>
              <a:defRPr sz="3600">
                <a:solidFill>
                  <a:schemeClr val="tx1"/>
                </a:solidFill>
                <a:latin typeface="Calibri" panose="020F0502020204030204" pitchFamily="34" charset="0"/>
                <a:ea typeface="MS PGothic" panose="020B0600070205080204" pitchFamily="34" charset="-128"/>
              </a:defRPr>
            </a:lvl1pPr>
            <a:lvl2pPr marL="742950" indent="-285750">
              <a:defRPr sz="3600">
                <a:solidFill>
                  <a:schemeClr val="tx1"/>
                </a:solidFill>
                <a:latin typeface="Calibri" panose="020F0502020204030204" pitchFamily="34" charset="0"/>
                <a:ea typeface="MS PGothic" panose="020B0600070205080204" pitchFamily="34" charset="-128"/>
              </a:defRPr>
            </a:lvl2pPr>
            <a:lvl3pPr marL="1143000" indent="-228600">
              <a:defRPr sz="3600">
                <a:solidFill>
                  <a:schemeClr val="tx1"/>
                </a:solidFill>
                <a:latin typeface="Calibri" panose="020F0502020204030204" pitchFamily="34" charset="0"/>
                <a:ea typeface="MS PGothic" panose="020B0600070205080204" pitchFamily="34" charset="-128"/>
              </a:defRPr>
            </a:lvl3pPr>
            <a:lvl4pPr marL="1600200" indent="-228600">
              <a:defRPr sz="3600">
                <a:solidFill>
                  <a:schemeClr val="tx1"/>
                </a:solidFill>
                <a:latin typeface="Calibri" panose="020F0502020204030204" pitchFamily="34" charset="0"/>
                <a:ea typeface="MS PGothic" panose="020B0600070205080204" pitchFamily="34" charset="-128"/>
              </a:defRPr>
            </a:lvl4pPr>
            <a:lvl5pPr marL="2057400" indent="-228600">
              <a:defRPr sz="3600">
                <a:solidFill>
                  <a:schemeClr val="tx1"/>
                </a:solidFill>
                <a:latin typeface="Calibri" panose="020F0502020204030204" pitchFamily="34" charset="0"/>
                <a:ea typeface="MS PGothic" panose="020B0600070205080204" pitchFamily="34" charset="-128"/>
              </a:defRPr>
            </a:lvl5pPr>
            <a:lvl6pPr marL="2514600" indent="-228600" defTabSz="1804988" eaLnBrk="0" fontAlgn="base" hangingPunct="0">
              <a:spcBef>
                <a:spcPct val="0"/>
              </a:spcBef>
              <a:spcAft>
                <a:spcPct val="0"/>
              </a:spcAft>
              <a:defRPr sz="3600">
                <a:solidFill>
                  <a:schemeClr val="tx1"/>
                </a:solidFill>
                <a:latin typeface="Calibri" panose="020F0502020204030204" pitchFamily="34" charset="0"/>
                <a:ea typeface="MS PGothic" panose="020B0600070205080204" pitchFamily="34" charset="-128"/>
              </a:defRPr>
            </a:lvl6pPr>
            <a:lvl7pPr marL="2971800" indent="-228600" defTabSz="1804988" eaLnBrk="0" fontAlgn="base" hangingPunct="0">
              <a:spcBef>
                <a:spcPct val="0"/>
              </a:spcBef>
              <a:spcAft>
                <a:spcPct val="0"/>
              </a:spcAft>
              <a:defRPr sz="3600">
                <a:solidFill>
                  <a:schemeClr val="tx1"/>
                </a:solidFill>
                <a:latin typeface="Calibri" panose="020F0502020204030204" pitchFamily="34" charset="0"/>
                <a:ea typeface="MS PGothic" panose="020B0600070205080204" pitchFamily="34" charset="-128"/>
              </a:defRPr>
            </a:lvl7pPr>
            <a:lvl8pPr marL="3429000" indent="-228600" defTabSz="1804988" eaLnBrk="0" fontAlgn="base" hangingPunct="0">
              <a:spcBef>
                <a:spcPct val="0"/>
              </a:spcBef>
              <a:spcAft>
                <a:spcPct val="0"/>
              </a:spcAft>
              <a:defRPr sz="3600">
                <a:solidFill>
                  <a:schemeClr val="tx1"/>
                </a:solidFill>
                <a:latin typeface="Calibri" panose="020F0502020204030204" pitchFamily="34" charset="0"/>
                <a:ea typeface="MS PGothic" panose="020B0600070205080204" pitchFamily="34" charset="-128"/>
              </a:defRPr>
            </a:lvl8pPr>
            <a:lvl9pPr marL="3886200" indent="-228600" defTabSz="1804988" eaLnBrk="0" fontAlgn="base" hangingPunct="0">
              <a:spcBef>
                <a:spcPct val="0"/>
              </a:spcBef>
              <a:spcAft>
                <a:spcPct val="0"/>
              </a:spcAft>
              <a:defRPr sz="3600">
                <a:solidFill>
                  <a:schemeClr val="tx1"/>
                </a:solidFill>
                <a:latin typeface="Calibri" panose="020F0502020204030204" pitchFamily="34" charset="0"/>
                <a:ea typeface="MS PGothic" panose="020B0600070205080204" pitchFamily="34" charset="-128"/>
              </a:defRPr>
            </a:lvl9pPr>
          </a:lstStyle>
          <a:p>
            <a:pPr algn="ctr" defTabSz="860866" eaLnBrk="0" fontAlgn="base" hangingPunct="0">
              <a:spcBef>
                <a:spcPct val="0"/>
              </a:spcBef>
              <a:spcAft>
                <a:spcPct val="0"/>
              </a:spcAft>
            </a:pPr>
            <a:r>
              <a:rPr lang="en-US" altLang="en-US" sz="2800" dirty="0">
                <a:solidFill>
                  <a:srgbClr val="FFFFFF"/>
                </a:solidFill>
                <a:latin typeface="Arial" panose="020B0604020202020204" pitchFamily="34" charset="0"/>
                <a:cs typeface="Arial" panose="020B0604020202020204" pitchFamily="34" charset="0"/>
              </a:rPr>
              <a:t>Growth to 2030 by Age Group</a:t>
            </a:r>
          </a:p>
        </p:txBody>
      </p:sp>
      <p:sp>
        <p:nvSpPr>
          <p:cNvPr id="41" name="Oval 40">
            <a:extLst>
              <a:ext uri="{FF2B5EF4-FFF2-40B4-BE49-F238E27FC236}">
                <a16:creationId xmlns:a16="http://schemas.microsoft.com/office/drawing/2014/main" id="{02812EDD-50A5-4D16-B535-F945863EA8D3}"/>
              </a:ext>
            </a:extLst>
          </p:cNvPr>
          <p:cNvSpPr/>
          <p:nvPr/>
        </p:nvSpPr>
        <p:spPr>
          <a:xfrm>
            <a:off x="2535372" y="1308100"/>
            <a:ext cx="726095" cy="37465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86890" tIns="43435" rIns="86890" bIns="43435" anchor="ctr"/>
          <a:lstStyle/>
          <a:p>
            <a:pPr algn="ctr" defTabSz="861255" eaLnBrk="0" fontAlgn="base" hangingPunct="0">
              <a:spcBef>
                <a:spcPct val="0"/>
              </a:spcBef>
              <a:spcAft>
                <a:spcPct val="0"/>
              </a:spcAft>
              <a:defRPr/>
            </a:pPr>
            <a:r>
              <a:rPr lang="en-US" sz="1050" dirty="0">
                <a:solidFill>
                  <a:srgbClr val="FFFFFF"/>
                </a:solidFill>
                <a:latin typeface="Arial" panose="020B0604020202020204" pitchFamily="34" charset="0"/>
                <a:cs typeface="Arial" panose="020B0604020202020204" pitchFamily="34" charset="0"/>
              </a:rPr>
              <a:t>70-74</a:t>
            </a:r>
          </a:p>
        </p:txBody>
      </p:sp>
      <p:cxnSp>
        <p:nvCxnSpPr>
          <p:cNvPr id="42" name="Google Shape;703;p129">
            <a:extLst>
              <a:ext uri="{FF2B5EF4-FFF2-40B4-BE49-F238E27FC236}">
                <a16:creationId xmlns:a16="http://schemas.microsoft.com/office/drawing/2014/main" id="{26D36429-2062-4824-9493-798C22B5C3E9}"/>
              </a:ext>
            </a:extLst>
          </p:cNvPr>
          <p:cNvCxnSpPr>
            <a:cxnSpLocks/>
          </p:cNvCxnSpPr>
          <p:nvPr/>
        </p:nvCxnSpPr>
        <p:spPr>
          <a:xfrm>
            <a:off x="419549" y="1828055"/>
            <a:ext cx="1613646" cy="0"/>
          </a:xfrm>
          <a:prstGeom prst="straightConnector1">
            <a:avLst/>
          </a:prstGeom>
          <a:noFill/>
          <a:ln w="57150" cap="flat" cmpd="sng">
            <a:solidFill>
              <a:srgbClr val="0070C0"/>
            </a:solidFill>
            <a:prstDash val="solid"/>
            <a:miter lim="800000"/>
            <a:headEnd type="none" w="sm" len="sm"/>
            <a:tailEnd type="none" w="sm" len="sm"/>
          </a:ln>
        </p:spPr>
      </p:cxnSp>
    </p:spTree>
    <p:extLst>
      <p:ext uri="{BB962C8B-B14F-4D97-AF65-F5344CB8AC3E}">
        <p14:creationId xmlns:p14="http://schemas.microsoft.com/office/powerpoint/2010/main" val="1084469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3.54167E-6 1.11111E-6 L 0.11927 0.00347 " pathEditMode="relative" rAng="0" ptsTypes="AA">
                                      <p:cBhvr>
                                        <p:cTn id="6" dur="2000" fill="hold"/>
                                        <p:tgtEl>
                                          <p:spTgt spid="29"/>
                                        </p:tgtEl>
                                        <p:attrNameLst>
                                          <p:attrName>ppt_x</p:attrName>
                                          <p:attrName>ppt_y</p:attrName>
                                        </p:attrNameLst>
                                      </p:cBhvr>
                                      <p:rCtr x="5964" y="162"/>
                                    </p:animMotion>
                                  </p:childTnLst>
                                </p:cTn>
                              </p:par>
                              <p:par>
                                <p:cTn id="7" presetID="42" presetClass="path" presetSubtype="0" accel="50000" decel="50000" fill="hold" grpId="0" nodeType="withEffect">
                                  <p:stCondLst>
                                    <p:cond delay="0"/>
                                  </p:stCondLst>
                                  <p:childTnLst>
                                    <p:animMotion origin="layout" path="M -2.70833E-6 3.7037E-7 L 0.14571 0.00069 " pathEditMode="relative" rAng="0" ptsTypes="AA">
                                      <p:cBhvr>
                                        <p:cTn id="8" dur="2000" fill="hold"/>
                                        <p:tgtEl>
                                          <p:spTgt spid="28"/>
                                        </p:tgtEl>
                                        <p:attrNameLst>
                                          <p:attrName>ppt_x</p:attrName>
                                          <p:attrName>ppt_y</p:attrName>
                                        </p:attrNameLst>
                                      </p:cBhvr>
                                      <p:rCtr x="7279" y="23"/>
                                    </p:animMotion>
                                  </p:childTnLst>
                                </p:cTn>
                              </p:par>
                              <p:par>
                                <p:cTn id="9" presetID="42" presetClass="path" presetSubtype="0" accel="50000" decel="50000" fill="hold" grpId="0" nodeType="withEffect">
                                  <p:stCondLst>
                                    <p:cond delay="0"/>
                                  </p:stCondLst>
                                  <p:childTnLst>
                                    <p:animMotion origin="layout" path="M -4.79167E-6 -4.44444E-6 L 0.10105 -0.00162 " pathEditMode="relative" rAng="0" ptsTypes="AA">
                                      <p:cBhvr>
                                        <p:cTn id="10" dur="2000" fill="hold"/>
                                        <p:tgtEl>
                                          <p:spTgt spid="27"/>
                                        </p:tgtEl>
                                        <p:attrNameLst>
                                          <p:attrName>ppt_x</p:attrName>
                                          <p:attrName>ppt_y</p:attrName>
                                        </p:attrNameLst>
                                      </p:cBhvr>
                                      <p:rCtr x="5052" y="-93"/>
                                    </p:animMotion>
                                  </p:childTnLst>
                                </p:cTn>
                              </p:par>
                              <p:par>
                                <p:cTn id="11" presetID="42" presetClass="path" presetSubtype="0" accel="50000" decel="50000" fill="hold" grpId="0" nodeType="withEffect">
                                  <p:stCondLst>
                                    <p:cond delay="0"/>
                                  </p:stCondLst>
                                  <p:childTnLst>
                                    <p:animMotion origin="layout" path="M 4.375E-6 2.22222E-6 L 0.08255 -0.00371 " pathEditMode="relative" rAng="0" ptsTypes="AA">
                                      <p:cBhvr>
                                        <p:cTn id="12" dur="2000" fill="hold"/>
                                        <p:tgtEl>
                                          <p:spTgt spid="26"/>
                                        </p:tgtEl>
                                        <p:attrNameLst>
                                          <p:attrName>ppt_x</p:attrName>
                                          <p:attrName>ppt_y</p:attrName>
                                        </p:attrNameLst>
                                      </p:cBhvr>
                                      <p:rCtr x="4128" y="-185"/>
                                    </p:animMotion>
                                  </p:childTnLst>
                                </p:cTn>
                              </p:par>
                              <p:par>
                                <p:cTn id="13" presetID="42" presetClass="path" presetSubtype="0" accel="50000" decel="50000" fill="hold" grpId="0" nodeType="withEffect">
                                  <p:stCondLst>
                                    <p:cond delay="0"/>
                                  </p:stCondLst>
                                  <p:childTnLst>
                                    <p:animMotion origin="layout" path="M 4.375E-6 -3.7037E-7 L 0.08606 0.00069 " pathEditMode="relative" rAng="0" ptsTypes="AA">
                                      <p:cBhvr>
                                        <p:cTn id="14" dur="2000" fill="hold"/>
                                        <p:tgtEl>
                                          <p:spTgt spid="25"/>
                                        </p:tgtEl>
                                        <p:attrNameLst>
                                          <p:attrName>ppt_x</p:attrName>
                                          <p:attrName>ppt_y</p:attrName>
                                        </p:attrNameLst>
                                      </p:cBhvr>
                                      <p:rCtr x="4297" y="23"/>
                                    </p:animMotion>
                                  </p:childTnLst>
                                </p:cTn>
                              </p:par>
                              <p:par>
                                <p:cTn id="15" presetID="42" presetClass="path" presetSubtype="0" accel="50000" decel="50000" fill="hold" grpId="0" nodeType="withEffect">
                                  <p:stCondLst>
                                    <p:cond delay="0"/>
                                  </p:stCondLst>
                                  <p:childTnLst>
                                    <p:animMotion origin="layout" path="M 4.58333E-6 3.33333E-6 L 0.20729 -0.00023 " pathEditMode="relative" rAng="0" ptsTypes="AA">
                                      <p:cBhvr>
                                        <p:cTn id="16" dur="2000" fill="hold"/>
                                        <p:tgtEl>
                                          <p:spTgt spid="24"/>
                                        </p:tgtEl>
                                        <p:attrNameLst>
                                          <p:attrName>ppt_x</p:attrName>
                                          <p:attrName>ppt_y</p:attrName>
                                        </p:attrNameLst>
                                      </p:cBhvr>
                                      <p:rCtr x="10365" y="-23"/>
                                    </p:animMotion>
                                  </p:childTnLst>
                                </p:cTn>
                              </p:par>
                              <p:par>
                                <p:cTn id="17" presetID="42" presetClass="path" presetSubtype="0" accel="50000" decel="50000" fill="hold" grpId="0" nodeType="withEffect">
                                  <p:stCondLst>
                                    <p:cond delay="0"/>
                                  </p:stCondLst>
                                  <p:childTnLst>
                                    <p:animMotion origin="layout" path="M -4.58333E-6 3.7037E-7 L 0.29011 0.00093 " pathEditMode="relative" rAng="0" ptsTypes="AA">
                                      <p:cBhvr>
                                        <p:cTn id="18" dur="2000" fill="hold"/>
                                        <p:tgtEl>
                                          <p:spTgt spid="23"/>
                                        </p:tgtEl>
                                        <p:attrNameLst>
                                          <p:attrName>ppt_x</p:attrName>
                                          <p:attrName>ppt_y</p:attrName>
                                        </p:attrNameLst>
                                      </p:cBhvr>
                                      <p:rCtr x="14505" y="46"/>
                                    </p:animMotion>
                                  </p:childTnLst>
                                </p:cTn>
                              </p:par>
                              <p:par>
                                <p:cTn id="19" presetID="42" presetClass="path" presetSubtype="0" accel="50000" decel="50000" fill="hold" grpId="0" nodeType="withEffect">
                                  <p:stCondLst>
                                    <p:cond delay="0"/>
                                  </p:stCondLst>
                                  <p:childTnLst>
                                    <p:animMotion origin="layout" path="M 0.00065 2.96296E-6 L 0.19727 -0.00209 " pathEditMode="relative" rAng="0" ptsTypes="AA">
                                      <p:cBhvr>
                                        <p:cTn id="20" dur="2000" fill="hold"/>
                                        <p:tgtEl>
                                          <p:spTgt spid="22"/>
                                        </p:tgtEl>
                                        <p:attrNameLst>
                                          <p:attrName>ppt_x</p:attrName>
                                          <p:attrName>ppt_y</p:attrName>
                                        </p:attrNameLst>
                                      </p:cBhvr>
                                      <p:rCtr x="9831" y="-116"/>
                                    </p:animMotion>
                                  </p:childTnLst>
                                </p:cTn>
                              </p:par>
                              <p:par>
                                <p:cTn id="21" presetID="42" presetClass="path" presetSubtype="0" accel="50000" decel="50000" fill="hold" grpId="0" nodeType="withEffect">
                                  <p:stCondLst>
                                    <p:cond delay="0"/>
                                  </p:stCondLst>
                                  <p:childTnLst>
                                    <p:animMotion origin="layout" path="M -2.5E-6 1.48148E-6 L 0.0392 -0.00185 " pathEditMode="relative" rAng="0" ptsTypes="AA">
                                      <p:cBhvr>
                                        <p:cTn id="22" dur="2000" fill="hold"/>
                                        <p:tgtEl>
                                          <p:spTgt spid="21"/>
                                        </p:tgtEl>
                                        <p:attrNameLst>
                                          <p:attrName>ppt_x</p:attrName>
                                          <p:attrName>ppt_y</p:attrName>
                                        </p:attrNameLst>
                                      </p:cBhvr>
                                      <p:rCtr x="1953" y="-93"/>
                                    </p:animMotion>
                                  </p:childTnLst>
                                </p:cTn>
                              </p:par>
                            </p:childTnLst>
                          </p:cTn>
                        </p:par>
                      </p:childTnLst>
                    </p:cTn>
                  </p:par>
                  <p:par>
                    <p:cTn id="23" fill="hold">
                      <p:stCondLst>
                        <p:cond delay="indefinite"/>
                      </p:stCondLst>
                      <p:childTnLst>
                        <p:par>
                          <p:cTn id="24" fill="hold">
                            <p:stCondLst>
                              <p:cond delay="0"/>
                            </p:stCondLst>
                            <p:childTnLst>
                              <p:par>
                                <p:cTn id="25" presetID="42" presetClass="path" presetSubtype="0" accel="50000" decel="50000" fill="hold" grpId="0" nodeType="clickEffect">
                                  <p:stCondLst>
                                    <p:cond delay="0"/>
                                  </p:stCondLst>
                                  <p:childTnLst>
                                    <p:animMotion origin="layout" path="M -3.75E-6 -2.59259E-6 L -0.06549 0.00232 " pathEditMode="relative" rAng="0" ptsTypes="AA">
                                      <p:cBhvr>
                                        <p:cTn id="26" dur="2000" fill="hold"/>
                                        <p:tgtEl>
                                          <p:spTgt spid="20"/>
                                        </p:tgtEl>
                                        <p:attrNameLst>
                                          <p:attrName>ppt_x</p:attrName>
                                          <p:attrName>ppt_y</p:attrName>
                                        </p:attrNameLst>
                                      </p:cBhvr>
                                      <p:rCtr x="-3281" y="116"/>
                                    </p:animMotion>
                                  </p:childTnLst>
                                </p:cTn>
                              </p:par>
                            </p:childTnLst>
                          </p:cTn>
                        </p:par>
                      </p:childTnLst>
                    </p:cTn>
                  </p:par>
                  <p:par>
                    <p:cTn id="27" fill="hold">
                      <p:stCondLst>
                        <p:cond delay="indefinite"/>
                      </p:stCondLst>
                      <p:childTnLst>
                        <p:par>
                          <p:cTn id="28" fill="hold">
                            <p:stCondLst>
                              <p:cond delay="0"/>
                            </p:stCondLst>
                            <p:childTnLst>
                              <p:par>
                                <p:cTn id="29" presetID="42" presetClass="path" presetSubtype="0" accel="50000" decel="50000" fill="hold" grpId="0" nodeType="clickEffect">
                                  <p:stCondLst>
                                    <p:cond delay="0"/>
                                  </p:stCondLst>
                                  <p:childTnLst>
                                    <p:animMotion origin="layout" path="M -1.66667E-6 1.85185E-6 L 0.03529 1.85185E-6 " pathEditMode="relative" rAng="0" ptsTypes="AA">
                                      <p:cBhvr>
                                        <p:cTn id="30" dur="2000" fill="hold"/>
                                        <p:tgtEl>
                                          <p:spTgt spid="19"/>
                                        </p:tgtEl>
                                        <p:attrNameLst>
                                          <p:attrName>ppt_x</p:attrName>
                                          <p:attrName>ppt_y</p:attrName>
                                        </p:attrNameLst>
                                      </p:cBhvr>
                                      <p:rCtr x="1758" y="0"/>
                                    </p:animMotion>
                                  </p:childTnLst>
                                </p:cTn>
                              </p:par>
                              <p:par>
                                <p:cTn id="31" presetID="42" presetClass="path" presetSubtype="0" accel="50000" decel="50000" fill="hold" grpId="0" nodeType="withEffect">
                                  <p:stCondLst>
                                    <p:cond delay="0"/>
                                  </p:stCondLst>
                                  <p:childTnLst>
                                    <p:animMotion origin="layout" path="M 2.77556E-17 -2.59259E-6 L 0.20625 -0.00393 " pathEditMode="relative" rAng="0" ptsTypes="AA">
                                      <p:cBhvr>
                                        <p:cTn id="32" dur="2000" fill="hold"/>
                                        <p:tgtEl>
                                          <p:spTgt spid="18"/>
                                        </p:tgtEl>
                                        <p:attrNameLst>
                                          <p:attrName>ppt_x</p:attrName>
                                          <p:attrName>ppt_y</p:attrName>
                                        </p:attrNameLst>
                                      </p:cBhvr>
                                      <p:rCtr x="10312" y="-208"/>
                                    </p:animMotion>
                                  </p:childTnLst>
                                </p:cTn>
                              </p:par>
                              <p:par>
                                <p:cTn id="33" presetID="42" presetClass="path" presetSubtype="0" accel="50000" decel="50000" fill="hold" grpId="0" nodeType="withEffect">
                                  <p:stCondLst>
                                    <p:cond delay="0"/>
                                  </p:stCondLst>
                                  <p:childTnLst>
                                    <p:animMotion origin="layout" path="M -4.375E-6 1.85185E-6 L 0.4573 -0.00324 " pathEditMode="relative" rAng="0" ptsTypes="AA">
                                      <p:cBhvr>
                                        <p:cTn id="34" dur="2000" fill="hold"/>
                                        <p:tgtEl>
                                          <p:spTgt spid="41"/>
                                        </p:tgtEl>
                                        <p:attrNameLst>
                                          <p:attrName>ppt_x</p:attrName>
                                          <p:attrName>ppt_y</p:attrName>
                                        </p:attrNameLst>
                                      </p:cBhvr>
                                      <p:rCtr x="22865" y="-162"/>
                                    </p:animMotion>
                                  </p:childTnLst>
                                </p:cTn>
                              </p:par>
                              <p:par>
                                <p:cTn id="35" presetID="42" presetClass="path" presetSubtype="0" accel="50000" decel="50000" fill="hold" grpId="0" nodeType="withEffect">
                                  <p:stCondLst>
                                    <p:cond delay="0"/>
                                  </p:stCondLst>
                                  <p:childTnLst>
                                    <p:animMotion origin="layout" path="M -3.54167E-6 2.77556E-17 L 0.65925 -0.00972 " pathEditMode="relative" rAng="0" ptsTypes="AA">
                                      <p:cBhvr>
                                        <p:cTn id="36" dur="2000" fill="hold"/>
                                        <p:tgtEl>
                                          <p:spTgt spid="17"/>
                                        </p:tgtEl>
                                        <p:attrNameLst>
                                          <p:attrName>ppt_x</p:attrName>
                                          <p:attrName>ppt_y</p:attrName>
                                        </p:attrNameLst>
                                      </p:cBhvr>
                                      <p:rCtr x="32956" y="-486"/>
                                    </p:animMotion>
                                  </p:childTnLst>
                                </p:cTn>
                              </p:par>
                              <p:par>
                                <p:cTn id="37" presetID="42" presetClass="path" presetSubtype="0" accel="50000" decel="50000" fill="hold" grpId="0" nodeType="withEffect">
                                  <p:stCondLst>
                                    <p:cond delay="0"/>
                                  </p:stCondLst>
                                  <p:childTnLst>
                                    <p:animMotion origin="layout" path="M -3.33333E-6 -3.7037E-7 L 0.70743 -0.01042 " pathEditMode="relative" rAng="0" ptsTypes="AA">
                                      <p:cBhvr>
                                        <p:cTn id="38" dur="2000" fill="hold"/>
                                        <p:tgtEl>
                                          <p:spTgt spid="16"/>
                                        </p:tgtEl>
                                        <p:attrNameLst>
                                          <p:attrName>ppt_x</p:attrName>
                                          <p:attrName>ppt_y</p:attrName>
                                        </p:attrNameLst>
                                      </p:cBhvr>
                                      <p:rCtr x="35365" y="-532"/>
                                    </p:animMotion>
                                  </p:childTnLst>
                                </p:cTn>
                              </p:par>
                              <p:par>
                                <p:cTn id="39" presetID="42" presetClass="path" presetSubtype="0" accel="50000" decel="50000" fill="hold" grpId="0" nodeType="withEffect">
                                  <p:stCondLst>
                                    <p:cond delay="0"/>
                                  </p:stCondLst>
                                  <p:childTnLst>
                                    <p:animMotion origin="layout" path="M -4.16667E-6 3.7037E-7 L 0.68685 -0.00301 " pathEditMode="relative" rAng="0" ptsTypes="AA">
                                      <p:cBhvr>
                                        <p:cTn id="40" dur="2000" fill="hold"/>
                                        <p:tgtEl>
                                          <p:spTgt spid="15"/>
                                        </p:tgtEl>
                                        <p:attrNameLst>
                                          <p:attrName>ppt_x</p:attrName>
                                          <p:attrName>ppt_y</p:attrName>
                                        </p:attrNameLst>
                                      </p:cBhvr>
                                      <p:rCtr x="34336" y="-16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4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Down Arrow Callout 15">
            <a:extLst>
              <a:ext uri="{FF2B5EF4-FFF2-40B4-BE49-F238E27FC236}">
                <a16:creationId xmlns:a16="http://schemas.microsoft.com/office/drawing/2014/main" id="{8722867C-B9BA-4E13-8893-C3895C1E431F}"/>
              </a:ext>
            </a:extLst>
          </p:cNvPr>
          <p:cNvSpPr/>
          <p:nvPr/>
        </p:nvSpPr>
        <p:spPr bwMode="auto">
          <a:xfrm>
            <a:off x="4643360" y="1328742"/>
            <a:ext cx="2388206" cy="1772042"/>
          </a:xfrm>
          <a:prstGeom prst="downArrowCallout">
            <a:avLst/>
          </a:prstGeom>
          <a:solidFill>
            <a:sysClr val="window" lastClr="FFFFFF"/>
          </a:solidFill>
          <a:ln w="9525" cap="flat" cmpd="sng" algn="ctr">
            <a:noFill/>
            <a:prstDash val="solid"/>
            <a:round/>
            <a:headEnd type="none" w="med" len="med"/>
            <a:tailEnd type="none" w="med" len="med"/>
          </a:ln>
          <a:effectLst>
            <a:innerShdw blurRad="63500" dist="50800" dir="2700000">
              <a:prstClr val="black">
                <a:alpha val="50000"/>
              </a:prstClr>
            </a:innerShdw>
          </a:effectLst>
        </p:spPr>
        <p:txBody>
          <a:bodyPr lIns="125910" tIns="63205" rIns="125910" bIns="63205"/>
          <a:lstStyle/>
          <a:p>
            <a:pPr defTabSz="1677045" eaLnBrk="0" fontAlgn="base" hangingPunct="0">
              <a:spcBef>
                <a:spcPct val="0"/>
              </a:spcBef>
              <a:spcAft>
                <a:spcPct val="0"/>
              </a:spcAft>
              <a:defRPr/>
            </a:pPr>
            <a:endParaRPr lang="en-US" sz="7198" kern="0" dirty="0">
              <a:solidFill>
                <a:prstClr val="black"/>
              </a:solidFill>
              <a:latin typeface="Arial" panose="020B0604020202020204" pitchFamily="34" charset="0"/>
              <a:ea typeface="MS PGothic" panose="020B0600070205080204" pitchFamily="34" charset="-128"/>
              <a:cs typeface="Arial" panose="020B0604020202020204" pitchFamily="34" charset="0"/>
            </a:endParaRPr>
          </a:p>
        </p:txBody>
      </p:sp>
      <p:sp>
        <p:nvSpPr>
          <p:cNvPr id="4" name="TextBox 3">
            <a:extLst>
              <a:ext uri="{FF2B5EF4-FFF2-40B4-BE49-F238E27FC236}">
                <a16:creationId xmlns:a16="http://schemas.microsoft.com/office/drawing/2014/main" id="{4002EFD5-9201-4CBC-9996-7B931B9BA112}"/>
              </a:ext>
            </a:extLst>
          </p:cNvPr>
          <p:cNvSpPr txBox="1"/>
          <p:nvPr/>
        </p:nvSpPr>
        <p:spPr>
          <a:xfrm>
            <a:off x="3621205" y="426440"/>
            <a:ext cx="4772265" cy="506133"/>
          </a:xfrm>
          <a:prstGeom prst="rect">
            <a:avLst/>
          </a:prstGeom>
          <a:noFill/>
        </p:spPr>
        <p:txBody>
          <a:bodyPr wrap="none" lIns="89756" tIns="44879" rIns="89756" bIns="44879" rtlCol="0">
            <a:spAutoFit/>
          </a:bodyPr>
          <a:lstStyle/>
          <a:p>
            <a:pPr algn="ctr" defTabSz="897302">
              <a:lnSpc>
                <a:spcPct val="90000"/>
              </a:lnSpc>
              <a:defRPr/>
            </a:pPr>
            <a:r>
              <a:rPr lang="en-US" sz="3000" dirty="0">
                <a:solidFill>
                  <a:srgbClr val="FFFFFF"/>
                </a:solidFill>
                <a:latin typeface="Arial" panose="020B0604020202020204" pitchFamily="34" charset="0"/>
                <a:cs typeface="Arial" panose="020B0604020202020204" pitchFamily="34" charset="0"/>
              </a:rPr>
              <a:t>Uniting Business For Good</a:t>
            </a:r>
          </a:p>
        </p:txBody>
      </p:sp>
      <p:cxnSp>
        <p:nvCxnSpPr>
          <p:cNvPr id="5" name="Google Shape;703;p129">
            <a:extLst>
              <a:ext uri="{FF2B5EF4-FFF2-40B4-BE49-F238E27FC236}">
                <a16:creationId xmlns:a16="http://schemas.microsoft.com/office/drawing/2014/main" id="{3F7EE53B-4C17-4E74-8E81-9FF812CA0306}"/>
              </a:ext>
            </a:extLst>
          </p:cNvPr>
          <p:cNvCxnSpPr>
            <a:cxnSpLocks/>
          </p:cNvCxnSpPr>
          <p:nvPr/>
        </p:nvCxnSpPr>
        <p:spPr>
          <a:xfrm flipV="1">
            <a:off x="3835874" y="932463"/>
            <a:ext cx="4451298" cy="45"/>
          </a:xfrm>
          <a:prstGeom prst="straightConnector1">
            <a:avLst/>
          </a:prstGeom>
          <a:noFill/>
          <a:ln w="57150" cap="flat" cmpd="sng">
            <a:solidFill>
              <a:srgbClr val="0070C0"/>
            </a:solidFill>
            <a:prstDash val="solid"/>
            <a:miter lim="800000"/>
            <a:headEnd type="none" w="sm" len="sm"/>
            <a:tailEnd type="none" w="sm" len="sm"/>
          </a:ln>
        </p:spPr>
      </p:cxnSp>
      <p:sp>
        <p:nvSpPr>
          <p:cNvPr id="31" name="Down Arrow Callout 4">
            <a:extLst>
              <a:ext uri="{FF2B5EF4-FFF2-40B4-BE49-F238E27FC236}">
                <a16:creationId xmlns:a16="http://schemas.microsoft.com/office/drawing/2014/main" id="{1C5F9EAC-E95D-4B74-AD0C-8EBE130720B4}"/>
              </a:ext>
            </a:extLst>
          </p:cNvPr>
          <p:cNvSpPr/>
          <p:nvPr/>
        </p:nvSpPr>
        <p:spPr bwMode="auto">
          <a:xfrm>
            <a:off x="8524241" y="1441045"/>
            <a:ext cx="2426308" cy="1547434"/>
          </a:xfrm>
          <a:prstGeom prst="downArrowCallout">
            <a:avLst/>
          </a:prstGeom>
          <a:solidFill>
            <a:sysClr val="window" lastClr="FFFFFF"/>
          </a:solidFill>
          <a:ln w="9525" cap="flat" cmpd="sng" algn="ctr">
            <a:noFill/>
            <a:prstDash val="solid"/>
            <a:round/>
            <a:headEnd type="none" w="med" len="med"/>
            <a:tailEnd type="none" w="med" len="med"/>
          </a:ln>
          <a:effectLst>
            <a:innerShdw blurRad="63500" dist="50800" dir="2700000">
              <a:prstClr val="black">
                <a:alpha val="50000"/>
              </a:prstClr>
            </a:innerShdw>
          </a:effectLst>
        </p:spPr>
        <p:txBody>
          <a:bodyPr lIns="125910" tIns="63205" rIns="125910" bIns="63205"/>
          <a:lstStyle/>
          <a:p>
            <a:pPr defTabSz="1677045" eaLnBrk="0" fontAlgn="base" hangingPunct="0">
              <a:spcBef>
                <a:spcPct val="0"/>
              </a:spcBef>
              <a:spcAft>
                <a:spcPct val="0"/>
              </a:spcAft>
              <a:defRPr/>
            </a:pPr>
            <a:endParaRPr lang="en-US" sz="7198" kern="0" dirty="0">
              <a:solidFill>
                <a:prstClr val="black"/>
              </a:solidFill>
              <a:latin typeface="Arial" panose="020B0604020202020204" pitchFamily="34" charset="0"/>
              <a:ea typeface="MS PGothic" panose="020B0600070205080204" pitchFamily="34" charset="-128"/>
              <a:cs typeface="Arial" panose="020B0604020202020204" pitchFamily="34" charset="0"/>
            </a:endParaRPr>
          </a:p>
        </p:txBody>
      </p:sp>
      <p:pic>
        <p:nvPicPr>
          <p:cNvPr id="30" name="Picture 6" descr="Logo_FCPI.jpg">
            <a:extLst>
              <a:ext uri="{FF2B5EF4-FFF2-40B4-BE49-F238E27FC236}">
                <a16:creationId xmlns:a16="http://schemas.microsoft.com/office/drawing/2014/main" id="{0385988D-CFD9-4AD6-9153-07270E292FB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734203" y="1471612"/>
            <a:ext cx="2006383" cy="925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Rectangle 3">
            <a:extLst>
              <a:ext uri="{FF2B5EF4-FFF2-40B4-BE49-F238E27FC236}">
                <a16:creationId xmlns:a16="http://schemas.microsoft.com/office/drawing/2014/main" id="{72154DE5-9564-4293-89A6-FE46ED0260FA}"/>
              </a:ext>
            </a:extLst>
          </p:cNvPr>
          <p:cNvSpPr txBox="1">
            <a:spLocks noChangeArrowheads="1"/>
          </p:cNvSpPr>
          <p:nvPr/>
        </p:nvSpPr>
        <p:spPr bwMode="auto">
          <a:xfrm>
            <a:off x="7908107" y="3101438"/>
            <a:ext cx="3858790" cy="1313767"/>
          </a:xfrm>
          <a:prstGeom prst="rect">
            <a:avLst/>
          </a:prstGeom>
          <a:noFill/>
          <a:ln w="9525">
            <a:noFill/>
            <a:miter lim="800000"/>
            <a:headEnd/>
            <a:tailEnd/>
          </a:ln>
        </p:spPr>
        <p:txBody>
          <a:bodyPr lIns="83667" tIns="41990" rIns="83667" bIns="41990"/>
          <a:lstStyle/>
          <a:p>
            <a:pPr algn="ctr" defTabSz="1677045" eaLnBrk="0" fontAlgn="base" hangingPunct="0">
              <a:spcBef>
                <a:spcPct val="20000"/>
              </a:spcBef>
              <a:spcAft>
                <a:spcPct val="0"/>
              </a:spcAft>
              <a:defRPr/>
            </a:pPr>
            <a:r>
              <a:rPr lang="en-US" kern="0" dirty="0">
                <a:solidFill>
                  <a:srgbClr val="F2F2F2"/>
                </a:solidFill>
                <a:latin typeface="Arial" panose="020B0604020202020204" pitchFamily="34" charset="0"/>
                <a:ea typeface="Lato Light" charset="0"/>
                <a:cs typeface="Arial" panose="020B0604020202020204" pitchFamily="34" charset="0"/>
              </a:rPr>
              <a:t>Leadership (Elections)</a:t>
            </a:r>
          </a:p>
        </p:txBody>
      </p:sp>
      <p:pic>
        <p:nvPicPr>
          <p:cNvPr id="34" name="Picture 15" descr="Logo_Commerce.jpg">
            <a:extLst>
              <a:ext uri="{FF2B5EF4-FFF2-40B4-BE49-F238E27FC236}">
                <a16:creationId xmlns:a16="http://schemas.microsoft.com/office/drawing/2014/main" id="{168EB1EF-3859-4A03-887C-F42AB0DAC52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49286" y="1471611"/>
            <a:ext cx="1922903" cy="919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Rectangle 3">
            <a:extLst>
              <a:ext uri="{FF2B5EF4-FFF2-40B4-BE49-F238E27FC236}">
                <a16:creationId xmlns:a16="http://schemas.microsoft.com/office/drawing/2014/main" id="{5E985915-D92B-49BC-81C1-A77008AA8FAF}"/>
              </a:ext>
            </a:extLst>
          </p:cNvPr>
          <p:cNvSpPr txBox="1">
            <a:spLocks noChangeArrowheads="1"/>
          </p:cNvSpPr>
          <p:nvPr/>
        </p:nvSpPr>
        <p:spPr bwMode="auto">
          <a:xfrm>
            <a:off x="3835874" y="3201516"/>
            <a:ext cx="4003178" cy="441571"/>
          </a:xfrm>
          <a:prstGeom prst="rect">
            <a:avLst/>
          </a:prstGeom>
          <a:noFill/>
          <a:ln w="9525">
            <a:noFill/>
            <a:miter lim="800000"/>
            <a:headEnd/>
            <a:tailEnd/>
          </a:ln>
        </p:spPr>
        <p:txBody>
          <a:bodyPr lIns="83667" tIns="41990" rIns="83667" bIns="41990"/>
          <a:lstStyle/>
          <a:p>
            <a:pPr indent="87424" algn="ctr" defTabSz="1677045" eaLnBrk="0" fontAlgn="base" hangingPunct="0">
              <a:spcBef>
                <a:spcPct val="20000"/>
              </a:spcBef>
              <a:spcAft>
                <a:spcPts val="901"/>
              </a:spcAft>
              <a:defRPr/>
            </a:pPr>
            <a:r>
              <a:rPr lang="en-US" kern="0" dirty="0">
                <a:solidFill>
                  <a:prstClr val="white"/>
                </a:solidFill>
                <a:latin typeface="Arial" panose="020B0604020202020204" pitchFamily="34" charset="0"/>
                <a:ea typeface="Lato Light" charset="0"/>
                <a:cs typeface="Arial" panose="020B0604020202020204" pitchFamily="34" charset="0"/>
              </a:rPr>
              <a:t>Actions (Lobbying &amp; Grassroots)</a:t>
            </a:r>
          </a:p>
        </p:txBody>
      </p:sp>
      <p:pic>
        <p:nvPicPr>
          <p:cNvPr id="38" name="Picture 37">
            <a:extLst>
              <a:ext uri="{FF2B5EF4-FFF2-40B4-BE49-F238E27FC236}">
                <a16:creationId xmlns:a16="http://schemas.microsoft.com/office/drawing/2014/main" id="{C95AE84F-6E96-4493-9FF5-6F044762A35F}"/>
              </a:ext>
            </a:extLst>
          </p:cNvPr>
          <p:cNvPicPr>
            <a:picLocks noChangeAspect="1"/>
          </p:cNvPicPr>
          <p:nvPr/>
        </p:nvPicPr>
        <p:blipFill>
          <a:blip r:embed="rId4"/>
          <a:stretch>
            <a:fillRect/>
          </a:stretch>
        </p:blipFill>
        <p:spPr>
          <a:xfrm>
            <a:off x="4113686" y="3703405"/>
            <a:ext cx="3447553" cy="2193483"/>
          </a:xfrm>
          <a:prstGeom prst="rect">
            <a:avLst/>
          </a:prstGeom>
        </p:spPr>
      </p:pic>
      <p:sp>
        <p:nvSpPr>
          <p:cNvPr id="40" name="Down Arrow Callout 7">
            <a:extLst>
              <a:ext uri="{FF2B5EF4-FFF2-40B4-BE49-F238E27FC236}">
                <a16:creationId xmlns:a16="http://schemas.microsoft.com/office/drawing/2014/main" id="{5957C36E-45BB-4038-8CC4-C09C671C5FD4}"/>
              </a:ext>
            </a:extLst>
          </p:cNvPr>
          <p:cNvSpPr/>
          <p:nvPr/>
        </p:nvSpPr>
        <p:spPr bwMode="auto">
          <a:xfrm>
            <a:off x="639383" y="1390400"/>
            <a:ext cx="2388207" cy="1772043"/>
          </a:xfrm>
          <a:prstGeom prst="downArrowCallout">
            <a:avLst/>
          </a:prstGeom>
          <a:solidFill>
            <a:sysClr val="window" lastClr="FFFFFF"/>
          </a:solidFill>
          <a:ln w="9525" cap="flat" cmpd="sng" algn="ctr">
            <a:noFill/>
            <a:prstDash val="solid"/>
            <a:round/>
            <a:headEnd type="none" w="med" len="med"/>
            <a:tailEnd type="none" w="med" len="med"/>
          </a:ln>
          <a:effectLst>
            <a:innerShdw blurRad="63500" dist="50800" dir="2700000">
              <a:prstClr val="black">
                <a:alpha val="50000"/>
              </a:prstClr>
            </a:innerShdw>
          </a:effectLst>
        </p:spPr>
        <p:txBody>
          <a:bodyPr lIns="125910" tIns="63205" rIns="125910" bIns="63205"/>
          <a:lstStyle/>
          <a:p>
            <a:pPr defTabSz="1677045" eaLnBrk="0" fontAlgn="base" hangingPunct="0">
              <a:spcBef>
                <a:spcPct val="0"/>
              </a:spcBef>
              <a:spcAft>
                <a:spcPct val="0"/>
              </a:spcAft>
              <a:defRPr/>
            </a:pPr>
            <a:endParaRPr lang="en-US" sz="7198" kern="0" dirty="0">
              <a:solidFill>
                <a:prstClr val="black"/>
              </a:solidFill>
              <a:latin typeface="Arial" panose="020B0604020202020204" pitchFamily="34" charset="0"/>
              <a:ea typeface="MS PGothic" panose="020B0600070205080204" pitchFamily="34" charset="-128"/>
              <a:cs typeface="Arial" panose="020B0604020202020204" pitchFamily="34" charset="0"/>
            </a:endParaRPr>
          </a:p>
        </p:txBody>
      </p:sp>
      <p:pic>
        <p:nvPicPr>
          <p:cNvPr id="39" name="Picture 38">
            <a:extLst>
              <a:ext uri="{FF2B5EF4-FFF2-40B4-BE49-F238E27FC236}">
                <a16:creationId xmlns:a16="http://schemas.microsoft.com/office/drawing/2014/main" id="{A40163DD-5174-4BB2-B013-E71715B02B6E}"/>
              </a:ext>
            </a:extLst>
          </p:cNvPr>
          <p:cNvPicPr>
            <a:picLocks noChangeAspect="1"/>
          </p:cNvPicPr>
          <p:nvPr/>
        </p:nvPicPr>
        <p:blipFill>
          <a:blip r:embed="rId5"/>
          <a:stretch>
            <a:fillRect/>
          </a:stretch>
        </p:blipFill>
        <p:spPr>
          <a:xfrm>
            <a:off x="789809" y="1517147"/>
            <a:ext cx="2049256" cy="874394"/>
          </a:xfrm>
          <a:prstGeom prst="rect">
            <a:avLst/>
          </a:prstGeom>
        </p:spPr>
      </p:pic>
      <p:sp>
        <p:nvSpPr>
          <p:cNvPr id="42" name="Rectangle 3">
            <a:extLst>
              <a:ext uri="{FF2B5EF4-FFF2-40B4-BE49-F238E27FC236}">
                <a16:creationId xmlns:a16="http://schemas.microsoft.com/office/drawing/2014/main" id="{403FAE55-FA44-4401-9D4A-557C89C03407}"/>
              </a:ext>
            </a:extLst>
          </p:cNvPr>
          <p:cNvSpPr txBox="1">
            <a:spLocks noChangeArrowheads="1"/>
          </p:cNvSpPr>
          <p:nvPr/>
        </p:nvSpPr>
        <p:spPr bwMode="auto">
          <a:xfrm>
            <a:off x="-207292" y="3201518"/>
            <a:ext cx="4050778" cy="335283"/>
          </a:xfrm>
          <a:prstGeom prst="rect">
            <a:avLst/>
          </a:prstGeom>
          <a:noFill/>
          <a:ln w="9525">
            <a:noFill/>
            <a:miter lim="800000"/>
            <a:headEnd/>
            <a:tailEnd/>
          </a:ln>
        </p:spPr>
        <p:txBody>
          <a:bodyPr lIns="83667" tIns="41990" rIns="83667" bIns="41990"/>
          <a:lstStyle/>
          <a:p>
            <a:pPr indent="87424" algn="ctr" defTabSz="1677045" eaLnBrk="0" fontAlgn="base" hangingPunct="0">
              <a:spcBef>
                <a:spcPct val="20000"/>
              </a:spcBef>
              <a:spcAft>
                <a:spcPts val="901"/>
              </a:spcAft>
              <a:defRPr/>
            </a:pPr>
            <a:r>
              <a:rPr lang="en-US" kern="0" dirty="0">
                <a:solidFill>
                  <a:prstClr val="white"/>
                </a:solidFill>
                <a:latin typeface="Arial" panose="020B0604020202020204" pitchFamily="34" charset="0"/>
                <a:ea typeface="Lato Light" charset="0"/>
                <a:cs typeface="Arial" panose="020B0604020202020204" pitchFamily="34" charset="0"/>
              </a:rPr>
              <a:t>Solutions (Research)</a:t>
            </a:r>
          </a:p>
          <a:p>
            <a:pPr indent="87424" algn="ctr" defTabSz="1677045" eaLnBrk="0" fontAlgn="base" hangingPunct="0">
              <a:spcBef>
                <a:spcPct val="20000"/>
              </a:spcBef>
              <a:spcAft>
                <a:spcPts val="901"/>
              </a:spcAft>
              <a:defRPr/>
            </a:pPr>
            <a:endParaRPr lang="en-US" kern="0" dirty="0">
              <a:solidFill>
                <a:prstClr val="white"/>
              </a:solidFill>
              <a:latin typeface="Arial" panose="020B0604020202020204" pitchFamily="34" charset="0"/>
              <a:ea typeface="Lato Light" charset="0"/>
              <a:cs typeface="Arial" panose="020B0604020202020204" pitchFamily="34" charset="0"/>
            </a:endParaRPr>
          </a:p>
          <a:p>
            <a:pPr indent="87424" algn="ctr" defTabSz="1677045" eaLnBrk="0" fontAlgn="base" hangingPunct="0">
              <a:spcBef>
                <a:spcPct val="20000"/>
              </a:spcBef>
              <a:spcAft>
                <a:spcPct val="0"/>
              </a:spcAft>
              <a:defRPr/>
            </a:pPr>
            <a:endParaRPr lang="en-US" kern="0" dirty="0">
              <a:solidFill>
                <a:prstClr val="white"/>
              </a:solidFill>
              <a:latin typeface="Arial" panose="020B0604020202020204" pitchFamily="34" charset="0"/>
              <a:ea typeface="Lato Light" charset="0"/>
              <a:cs typeface="Arial" panose="020B0604020202020204" pitchFamily="34" charset="0"/>
            </a:endParaRPr>
          </a:p>
          <a:p>
            <a:pPr indent="87424" algn="ctr" defTabSz="1677045" eaLnBrk="0" fontAlgn="base" hangingPunct="0">
              <a:spcBef>
                <a:spcPct val="20000"/>
              </a:spcBef>
              <a:spcAft>
                <a:spcPct val="0"/>
              </a:spcAft>
              <a:defRPr/>
            </a:pPr>
            <a:endParaRPr lang="en-US" kern="0" dirty="0">
              <a:solidFill>
                <a:prstClr val="white"/>
              </a:solidFill>
              <a:latin typeface="Arial" panose="020B0604020202020204" pitchFamily="34" charset="0"/>
              <a:ea typeface="Lato Light" charset="0"/>
              <a:cs typeface="Arial" panose="020B0604020202020204" pitchFamily="34" charset="0"/>
            </a:endParaRPr>
          </a:p>
          <a:p>
            <a:pPr indent="87424" algn="ctr" defTabSz="1677045" eaLnBrk="0" fontAlgn="base" hangingPunct="0">
              <a:spcBef>
                <a:spcPct val="20000"/>
              </a:spcBef>
              <a:spcAft>
                <a:spcPct val="0"/>
              </a:spcAft>
              <a:defRPr/>
            </a:pPr>
            <a:endParaRPr lang="en-US" kern="0" dirty="0">
              <a:solidFill>
                <a:prstClr val="white"/>
              </a:solidFill>
              <a:latin typeface="Arial" panose="020B0604020202020204" pitchFamily="34" charset="0"/>
              <a:ea typeface="Lato Light" charset="0"/>
              <a:cs typeface="Arial" panose="020B0604020202020204" pitchFamily="34" charset="0"/>
            </a:endParaRPr>
          </a:p>
          <a:p>
            <a:pPr indent="87424" algn="ctr" defTabSz="1677045" eaLnBrk="0" fontAlgn="base" hangingPunct="0">
              <a:spcBef>
                <a:spcPct val="20000"/>
              </a:spcBef>
              <a:spcAft>
                <a:spcPct val="0"/>
              </a:spcAft>
              <a:defRPr/>
            </a:pPr>
            <a:endParaRPr lang="en-US" kern="0" dirty="0">
              <a:solidFill>
                <a:prstClr val="white"/>
              </a:solidFill>
              <a:latin typeface="Arial" panose="020B0604020202020204" pitchFamily="34" charset="0"/>
              <a:ea typeface="Lato Light" charset="0"/>
              <a:cs typeface="Arial" panose="020B0604020202020204" pitchFamily="34" charset="0"/>
            </a:endParaRPr>
          </a:p>
        </p:txBody>
      </p:sp>
      <p:pic>
        <p:nvPicPr>
          <p:cNvPr id="44" name="Picture 43">
            <a:extLst>
              <a:ext uri="{FF2B5EF4-FFF2-40B4-BE49-F238E27FC236}">
                <a16:creationId xmlns:a16="http://schemas.microsoft.com/office/drawing/2014/main" id="{55F52A8C-B501-47B2-AD14-9ED77D4F8813}"/>
              </a:ext>
            </a:extLst>
          </p:cNvPr>
          <p:cNvPicPr>
            <a:picLocks noChangeAspect="1"/>
          </p:cNvPicPr>
          <p:nvPr/>
        </p:nvPicPr>
        <p:blipFill>
          <a:blip r:embed="rId6"/>
          <a:stretch>
            <a:fillRect/>
          </a:stretch>
        </p:blipFill>
        <p:spPr>
          <a:xfrm>
            <a:off x="783115" y="3523060"/>
            <a:ext cx="2157576" cy="2500965"/>
          </a:xfrm>
          <a:prstGeom prst="rect">
            <a:avLst/>
          </a:prstGeom>
          <a:ln w="38100">
            <a:solidFill>
              <a:schemeClr val="tx1"/>
            </a:solidFill>
          </a:ln>
        </p:spPr>
      </p:pic>
      <p:pic>
        <p:nvPicPr>
          <p:cNvPr id="2" name="Picture 1">
            <a:extLst>
              <a:ext uri="{FF2B5EF4-FFF2-40B4-BE49-F238E27FC236}">
                <a16:creationId xmlns:a16="http://schemas.microsoft.com/office/drawing/2014/main" id="{130856ED-504A-4644-BB8F-1A11CCE733DE}"/>
              </a:ext>
            </a:extLst>
          </p:cNvPr>
          <p:cNvPicPr>
            <a:picLocks noChangeAspect="1"/>
          </p:cNvPicPr>
          <p:nvPr/>
        </p:nvPicPr>
        <p:blipFill>
          <a:blip r:embed="rId7"/>
          <a:stretch>
            <a:fillRect/>
          </a:stretch>
        </p:blipFill>
        <p:spPr>
          <a:xfrm>
            <a:off x="8379414" y="3549664"/>
            <a:ext cx="3036071" cy="2447756"/>
          </a:xfrm>
          <a:prstGeom prst="rect">
            <a:avLst/>
          </a:prstGeom>
          <a:ln w="38100">
            <a:solidFill>
              <a:schemeClr val="tx1"/>
            </a:solidFill>
          </a:ln>
        </p:spPr>
      </p:pic>
    </p:spTree>
    <p:extLst>
      <p:ext uri="{BB962C8B-B14F-4D97-AF65-F5344CB8AC3E}">
        <p14:creationId xmlns:p14="http://schemas.microsoft.com/office/powerpoint/2010/main" val="42062005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p:cNvGraphicFramePr>
            <a:graphicFrameLocks/>
          </p:cNvGraphicFramePr>
          <p:nvPr>
            <p:extLst>
              <p:ext uri="{D42A27DB-BD31-4B8C-83A1-F6EECF244321}">
                <p14:modId xmlns:p14="http://schemas.microsoft.com/office/powerpoint/2010/main" val="1786651704"/>
              </p:ext>
            </p:extLst>
          </p:nvPr>
        </p:nvGraphicFramePr>
        <p:xfrm>
          <a:off x="1762125" y="695325"/>
          <a:ext cx="9182100" cy="54483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663802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65625" t="4778" r="16041" b="20457"/>
          <a:stretch/>
        </p:blipFill>
        <p:spPr>
          <a:xfrm>
            <a:off x="3661445" y="516000"/>
            <a:ext cx="4765922" cy="6073644"/>
          </a:xfrm>
          <a:prstGeom prst="rect">
            <a:avLst/>
          </a:prstGeom>
          <a:ln>
            <a:solidFill>
              <a:schemeClr val="bg1">
                <a:lumMod val="50000"/>
              </a:schemeClr>
            </a:solidFill>
          </a:ln>
        </p:spPr>
      </p:pic>
    </p:spTree>
    <p:extLst>
      <p:ext uri="{BB962C8B-B14F-4D97-AF65-F5344CB8AC3E}">
        <p14:creationId xmlns:p14="http://schemas.microsoft.com/office/powerpoint/2010/main" val="19190893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15445" r="18777"/>
          <a:stretch/>
        </p:blipFill>
        <p:spPr>
          <a:xfrm>
            <a:off x="3962401" y="203927"/>
            <a:ext cx="6849978" cy="6450144"/>
          </a:xfrm>
          <a:prstGeom prst="rect">
            <a:avLst/>
          </a:prstGeom>
        </p:spPr>
      </p:pic>
      <p:pic>
        <p:nvPicPr>
          <p:cNvPr id="4" name="Picture 3"/>
          <p:cNvPicPr>
            <a:picLocks noChangeAspect="1"/>
          </p:cNvPicPr>
          <p:nvPr/>
        </p:nvPicPr>
        <p:blipFill>
          <a:blip r:embed="rId3"/>
          <a:stretch>
            <a:fillRect/>
          </a:stretch>
        </p:blipFill>
        <p:spPr>
          <a:xfrm>
            <a:off x="10042358" y="542674"/>
            <a:ext cx="1359317" cy="1687743"/>
          </a:xfrm>
          <a:prstGeom prst="rect">
            <a:avLst/>
          </a:prstGeom>
        </p:spPr>
      </p:pic>
      <p:sp>
        <p:nvSpPr>
          <p:cNvPr id="5" name="TextBox 4"/>
          <p:cNvSpPr txBox="1"/>
          <p:nvPr/>
        </p:nvSpPr>
        <p:spPr>
          <a:xfrm>
            <a:off x="892628" y="1026695"/>
            <a:ext cx="7072278" cy="5632311"/>
          </a:xfrm>
          <a:prstGeom prst="rect">
            <a:avLst/>
          </a:prstGeom>
          <a:noFill/>
        </p:spPr>
        <p:txBody>
          <a:bodyPr wrap="square" rtlCol="0">
            <a:spAutoFit/>
          </a:bodyPr>
          <a:lstStyle/>
          <a:p>
            <a:r>
              <a:rPr lang="en-US" sz="3600" dirty="0">
                <a:solidFill>
                  <a:srgbClr val="737572">
                    <a:lumMod val="50000"/>
                  </a:srgbClr>
                </a:solidFill>
              </a:rPr>
              <a:t>Child Poverty in Florida</a:t>
            </a:r>
          </a:p>
          <a:p>
            <a:endParaRPr lang="en-US" sz="1200" dirty="0">
              <a:solidFill>
                <a:srgbClr val="737572">
                  <a:lumMod val="50000"/>
                </a:srgbClr>
              </a:solidFill>
            </a:endParaRPr>
          </a:p>
          <a:p>
            <a:r>
              <a:rPr lang="en-US" sz="2400" dirty="0">
                <a:solidFill>
                  <a:srgbClr val="737572">
                    <a:lumMod val="50000"/>
                  </a:srgbClr>
                </a:solidFill>
              </a:rPr>
              <a:t>901,772 kids under-18 living in poverty, by zip code</a:t>
            </a:r>
          </a:p>
          <a:p>
            <a:endParaRPr lang="en-US" sz="2400" dirty="0">
              <a:solidFill>
                <a:srgbClr val="737572">
                  <a:lumMod val="50000"/>
                </a:srgbClr>
              </a:solidFill>
            </a:endParaRPr>
          </a:p>
          <a:p>
            <a:r>
              <a:rPr lang="en-US" sz="2400" dirty="0">
                <a:solidFill>
                  <a:srgbClr val="737572">
                    <a:lumMod val="50000"/>
                  </a:srgbClr>
                </a:solidFill>
              </a:rPr>
              <a:t>“</a:t>
            </a:r>
            <a:r>
              <a:rPr lang="en-US" sz="2400" i="1" dirty="0">
                <a:solidFill>
                  <a:srgbClr val="737572">
                    <a:lumMod val="50000"/>
                  </a:srgbClr>
                </a:solidFill>
              </a:rPr>
              <a:t>If you eliminated poverty in just 16 of Florida’s 983 populated zip codes, you would eliminate 10 percent of child poverty in Florida</a:t>
            </a:r>
            <a:r>
              <a:rPr lang="en-US" sz="2400" dirty="0">
                <a:solidFill>
                  <a:srgbClr val="737572">
                    <a:lumMod val="50000"/>
                  </a:srgbClr>
                </a:solidFill>
              </a:rPr>
              <a:t>”</a:t>
            </a:r>
          </a:p>
          <a:p>
            <a:endParaRPr lang="en-US" sz="2400" dirty="0">
              <a:solidFill>
                <a:srgbClr val="737572">
                  <a:lumMod val="50000"/>
                </a:srgbClr>
              </a:solidFill>
            </a:endParaRPr>
          </a:p>
          <a:p>
            <a:r>
              <a:rPr lang="en-US" sz="2400" b="1" dirty="0">
                <a:solidFill>
                  <a:srgbClr val="737572">
                    <a:lumMod val="50000"/>
                  </a:srgbClr>
                </a:solidFill>
              </a:rPr>
              <a:t>Top Zip Codes	 Percent of Poverty</a:t>
            </a:r>
          </a:p>
          <a:p>
            <a:r>
              <a:rPr lang="en-US" sz="2400" dirty="0">
                <a:solidFill>
                  <a:srgbClr val="737572">
                    <a:lumMod val="50000"/>
                  </a:srgbClr>
                </a:solidFill>
              </a:rPr>
              <a:t>	16		10%</a:t>
            </a:r>
          </a:p>
          <a:p>
            <a:r>
              <a:rPr lang="en-US" sz="2400" dirty="0">
                <a:solidFill>
                  <a:srgbClr val="737572">
                    <a:lumMod val="50000"/>
                  </a:srgbClr>
                </a:solidFill>
              </a:rPr>
              <a:t>	39		20%</a:t>
            </a:r>
          </a:p>
          <a:p>
            <a:r>
              <a:rPr lang="en-US" sz="2400" dirty="0">
                <a:solidFill>
                  <a:srgbClr val="737572">
                    <a:lumMod val="50000"/>
                  </a:srgbClr>
                </a:solidFill>
              </a:rPr>
              <a:t>	69		30%</a:t>
            </a:r>
          </a:p>
          <a:p>
            <a:r>
              <a:rPr lang="en-US" sz="2400" dirty="0">
                <a:solidFill>
                  <a:srgbClr val="737572">
                    <a:lumMod val="50000"/>
                  </a:srgbClr>
                </a:solidFill>
              </a:rPr>
              <a:t>	105		40%</a:t>
            </a:r>
          </a:p>
          <a:p>
            <a:r>
              <a:rPr lang="en-US" sz="2400" dirty="0">
                <a:solidFill>
                  <a:srgbClr val="737572">
                    <a:lumMod val="50000"/>
                  </a:srgbClr>
                </a:solidFill>
              </a:rPr>
              <a:t>	148		50%</a:t>
            </a:r>
          </a:p>
          <a:p>
            <a:endParaRPr lang="en-US" sz="2400" dirty="0">
              <a:solidFill>
                <a:srgbClr val="737572"/>
              </a:solidFill>
            </a:endParaRPr>
          </a:p>
        </p:txBody>
      </p:sp>
      <p:cxnSp>
        <p:nvCxnSpPr>
          <p:cNvPr id="6" name="Google Shape;703;p129">
            <a:extLst>
              <a:ext uri="{FF2B5EF4-FFF2-40B4-BE49-F238E27FC236}">
                <a16:creationId xmlns:a16="http://schemas.microsoft.com/office/drawing/2014/main" id="{B376F9DF-4AFF-43F0-8DA6-A3ADBB7C253A}"/>
              </a:ext>
            </a:extLst>
          </p:cNvPr>
          <p:cNvCxnSpPr>
            <a:cxnSpLocks/>
          </p:cNvCxnSpPr>
          <p:nvPr/>
        </p:nvCxnSpPr>
        <p:spPr>
          <a:xfrm>
            <a:off x="1003263" y="1656877"/>
            <a:ext cx="4152451" cy="0"/>
          </a:xfrm>
          <a:prstGeom prst="straightConnector1">
            <a:avLst/>
          </a:prstGeom>
          <a:noFill/>
          <a:ln w="57150" cap="flat" cmpd="sng">
            <a:solidFill>
              <a:srgbClr val="0070C0"/>
            </a:solidFill>
            <a:prstDash val="solid"/>
            <a:miter lim="800000"/>
            <a:headEnd type="none" w="sm" len="sm"/>
            <a:tailEnd type="none" w="sm" len="sm"/>
          </a:ln>
        </p:spPr>
      </p:cxnSp>
    </p:spTree>
    <p:extLst>
      <p:ext uri="{BB962C8B-B14F-4D97-AF65-F5344CB8AC3E}">
        <p14:creationId xmlns:p14="http://schemas.microsoft.com/office/powerpoint/2010/main" val="18124605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791327" y="6356112"/>
            <a:ext cx="9039726" cy="369332"/>
          </a:xfrm>
          <a:prstGeom prst="rect">
            <a:avLst/>
          </a:prstGeom>
          <a:noFill/>
        </p:spPr>
        <p:txBody>
          <a:bodyPr wrap="square" rtlCol="0">
            <a:spAutoFit/>
          </a:bodyPr>
          <a:lstStyle/>
          <a:p>
            <a:r>
              <a:rPr lang="en-US" dirty="0">
                <a:solidFill>
                  <a:srgbClr val="737572">
                    <a:lumMod val="50000"/>
                  </a:srgbClr>
                </a:solidFill>
              </a:rPr>
              <a:t>Data Source:  American Community Survey, U.S. Census Bureau.  2017 data</a:t>
            </a:r>
          </a:p>
        </p:txBody>
      </p:sp>
      <p:sp>
        <p:nvSpPr>
          <p:cNvPr id="8" name="TextBox 7"/>
          <p:cNvSpPr txBox="1"/>
          <p:nvPr/>
        </p:nvSpPr>
        <p:spPr>
          <a:xfrm>
            <a:off x="261806" y="1685827"/>
            <a:ext cx="2706246" cy="3970318"/>
          </a:xfrm>
          <a:prstGeom prst="rect">
            <a:avLst/>
          </a:prstGeom>
          <a:noFill/>
        </p:spPr>
        <p:txBody>
          <a:bodyPr wrap="square" rtlCol="0">
            <a:spAutoFit/>
          </a:bodyPr>
          <a:lstStyle/>
          <a:p>
            <a:pPr algn="ctr"/>
            <a:r>
              <a:rPr lang="en-US" sz="2800" dirty="0">
                <a:solidFill>
                  <a:srgbClr val="737572">
                    <a:lumMod val="50000"/>
                  </a:srgbClr>
                </a:solidFill>
              </a:rPr>
              <a:t>21,575 kids in Poverty</a:t>
            </a:r>
          </a:p>
          <a:p>
            <a:endParaRPr lang="en-US" sz="2800" dirty="0">
              <a:solidFill>
                <a:srgbClr val="737572">
                  <a:lumMod val="50000"/>
                </a:srgbClr>
              </a:solidFill>
            </a:endParaRPr>
          </a:p>
          <a:p>
            <a:r>
              <a:rPr lang="en-US" sz="2800" dirty="0">
                <a:solidFill>
                  <a:srgbClr val="737572">
                    <a:lumMod val="50000"/>
                  </a:srgbClr>
                </a:solidFill>
              </a:rPr>
              <a:t>26.7% of kids in Osceola County</a:t>
            </a:r>
          </a:p>
          <a:p>
            <a:pPr algn="ctr"/>
            <a:endParaRPr lang="en-US" sz="1600" dirty="0">
              <a:solidFill>
                <a:srgbClr val="737572">
                  <a:lumMod val="50000"/>
                </a:srgbClr>
              </a:solidFill>
            </a:endParaRPr>
          </a:p>
          <a:p>
            <a:pPr algn="ctr"/>
            <a:endParaRPr lang="en-US" sz="1600" dirty="0">
              <a:solidFill>
                <a:srgbClr val="737572">
                  <a:lumMod val="50000"/>
                </a:srgbClr>
              </a:solidFill>
            </a:endParaRPr>
          </a:p>
          <a:p>
            <a:r>
              <a:rPr lang="en-US" sz="1600" dirty="0">
                <a:solidFill>
                  <a:srgbClr val="737572">
                    <a:lumMod val="50000"/>
                  </a:srgbClr>
                </a:solidFill>
              </a:rPr>
              <a:t>Top Number:  Zip Code</a:t>
            </a:r>
          </a:p>
          <a:p>
            <a:r>
              <a:rPr lang="en-US" sz="1600" dirty="0">
                <a:solidFill>
                  <a:srgbClr val="737572">
                    <a:lumMod val="50000"/>
                  </a:srgbClr>
                </a:solidFill>
              </a:rPr>
              <a:t>Middle Number:  Number of kids in Poverty</a:t>
            </a:r>
          </a:p>
          <a:p>
            <a:r>
              <a:rPr lang="en-US" sz="1600" dirty="0">
                <a:solidFill>
                  <a:srgbClr val="737572">
                    <a:lumMod val="50000"/>
                  </a:srgbClr>
                </a:solidFill>
              </a:rPr>
              <a:t>Bottom Number:  Under-18 Poverty Rate </a:t>
            </a:r>
          </a:p>
        </p:txBody>
      </p:sp>
      <p:sp>
        <p:nvSpPr>
          <p:cNvPr id="11" name="TextBox 10"/>
          <p:cNvSpPr txBox="1"/>
          <p:nvPr/>
        </p:nvSpPr>
        <p:spPr>
          <a:xfrm>
            <a:off x="0" y="424720"/>
            <a:ext cx="3157715" cy="1077218"/>
          </a:xfrm>
          <a:prstGeom prst="rect">
            <a:avLst/>
          </a:prstGeom>
          <a:noFill/>
        </p:spPr>
        <p:txBody>
          <a:bodyPr wrap="square" rtlCol="0">
            <a:spAutoFit/>
          </a:bodyPr>
          <a:lstStyle/>
          <a:p>
            <a:r>
              <a:rPr lang="en-US" sz="3200" dirty="0">
                <a:solidFill>
                  <a:srgbClr val="737572">
                    <a:lumMod val="50000"/>
                  </a:srgbClr>
                </a:solidFill>
              </a:rPr>
              <a:t>Osceola County:  </a:t>
            </a:r>
          </a:p>
          <a:p>
            <a:r>
              <a:rPr lang="en-US" sz="3200" dirty="0">
                <a:solidFill>
                  <a:srgbClr val="737572">
                    <a:lumMod val="50000"/>
                  </a:srgbClr>
                </a:solidFill>
              </a:rPr>
              <a:t>Under-18 Poverty</a:t>
            </a:r>
          </a:p>
        </p:txBody>
      </p:sp>
      <p:pic>
        <p:nvPicPr>
          <p:cNvPr id="5" name="Picture 4"/>
          <p:cNvPicPr>
            <a:picLocks noChangeAspect="1"/>
          </p:cNvPicPr>
          <p:nvPr/>
        </p:nvPicPr>
        <p:blipFill rotWithShape="1">
          <a:blip r:embed="rId2"/>
          <a:srcRect l="8731" t="6995" r="18547" b="2732"/>
          <a:stretch/>
        </p:blipFill>
        <p:spPr>
          <a:xfrm>
            <a:off x="3770027" y="187377"/>
            <a:ext cx="7255240" cy="6190938"/>
          </a:xfrm>
          <a:prstGeom prst="rect">
            <a:avLst/>
          </a:prstGeom>
        </p:spPr>
      </p:pic>
      <p:pic>
        <p:nvPicPr>
          <p:cNvPr id="12" name="Picture 11"/>
          <p:cNvPicPr>
            <a:picLocks noChangeAspect="1"/>
          </p:cNvPicPr>
          <p:nvPr/>
        </p:nvPicPr>
        <p:blipFill>
          <a:blip r:embed="rId3"/>
          <a:stretch>
            <a:fillRect/>
          </a:stretch>
        </p:blipFill>
        <p:spPr>
          <a:xfrm>
            <a:off x="2869131" y="2406000"/>
            <a:ext cx="1971675" cy="3305175"/>
          </a:xfrm>
          <a:prstGeom prst="rect">
            <a:avLst/>
          </a:prstGeom>
        </p:spPr>
      </p:pic>
    </p:spTree>
    <p:extLst>
      <p:ext uri="{BB962C8B-B14F-4D97-AF65-F5344CB8AC3E}">
        <p14:creationId xmlns:p14="http://schemas.microsoft.com/office/powerpoint/2010/main" val="8002142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590800" y="5867400"/>
            <a:ext cx="6477000" cy="646331"/>
          </a:xfrm>
          <a:prstGeom prst="rect">
            <a:avLst/>
          </a:prstGeom>
          <a:noFill/>
        </p:spPr>
        <p:txBody>
          <a:bodyPr wrap="square" rtlCol="0">
            <a:spAutoFit/>
          </a:bodyPr>
          <a:lstStyle/>
          <a:p>
            <a:pPr marL="0" marR="0" lvl="0" indent="0" algn="l" defTabSz="874136"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rPr>
              <a:t>Data Source:  ALICE Report – United Way of Florida; American Community Survey, U.S. Census Bureau.</a:t>
            </a:r>
          </a:p>
        </p:txBody>
      </p:sp>
      <p:pic>
        <p:nvPicPr>
          <p:cNvPr id="2" name="Picture 1"/>
          <p:cNvPicPr>
            <a:picLocks noChangeAspect="1"/>
          </p:cNvPicPr>
          <p:nvPr/>
        </p:nvPicPr>
        <p:blipFill rotWithShape="1">
          <a:blip r:embed="rId3"/>
          <a:srcRect l="11429" t="4334" r="16699" b="1000"/>
          <a:stretch/>
        </p:blipFill>
        <p:spPr>
          <a:xfrm>
            <a:off x="3733800" y="152400"/>
            <a:ext cx="7170420" cy="6492240"/>
          </a:xfrm>
          <a:prstGeom prst="rect">
            <a:avLst/>
          </a:prstGeom>
        </p:spPr>
      </p:pic>
      <p:sp>
        <p:nvSpPr>
          <p:cNvPr id="3" name="TextBox 2">
            <a:extLst>
              <a:ext uri="{FF2B5EF4-FFF2-40B4-BE49-F238E27FC236}">
                <a16:creationId xmlns:a16="http://schemas.microsoft.com/office/drawing/2014/main" id="{F4C424CB-D474-411A-BE27-17F36FA4424A}"/>
              </a:ext>
            </a:extLst>
          </p:cNvPr>
          <p:cNvSpPr txBox="1"/>
          <p:nvPr/>
        </p:nvSpPr>
        <p:spPr>
          <a:xfrm>
            <a:off x="3019426" y="4531878"/>
            <a:ext cx="4419600" cy="646331"/>
          </a:xfrm>
          <a:prstGeom prst="rect">
            <a:avLst/>
          </a:prstGeom>
          <a:noFill/>
        </p:spPr>
        <p:txBody>
          <a:bodyPr wrap="square" rtlCol="0">
            <a:spAutoFit/>
          </a:bodyPr>
          <a:lstStyle/>
          <a:p>
            <a:pPr marL="0" marR="0" lvl="0" indent="0" algn="l" defTabSz="874136"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FFFF"/>
                </a:solidFill>
                <a:effectLst/>
                <a:uLnTx/>
                <a:uFillTx/>
                <a:latin typeface="Calibri" panose="020F0502020204030204"/>
                <a:ea typeface="+mn-ea"/>
                <a:cs typeface="+mn-cs"/>
              </a:rPr>
              <a:t>2.27 Florida Average</a:t>
            </a:r>
          </a:p>
        </p:txBody>
      </p:sp>
      <p:pic>
        <p:nvPicPr>
          <p:cNvPr id="4" name="Picture 3">
            <a:extLst>
              <a:ext uri="{FF2B5EF4-FFF2-40B4-BE49-F238E27FC236}">
                <a16:creationId xmlns:a16="http://schemas.microsoft.com/office/drawing/2014/main" id="{66A68EA6-C8F7-41B2-B4F1-BCE696393867}"/>
              </a:ext>
            </a:extLst>
          </p:cNvPr>
          <p:cNvPicPr>
            <a:picLocks noChangeAspect="1"/>
          </p:cNvPicPr>
          <p:nvPr/>
        </p:nvPicPr>
        <p:blipFill rotWithShape="1">
          <a:blip r:embed="rId4"/>
          <a:srcRect t="3438"/>
          <a:stretch/>
        </p:blipFill>
        <p:spPr>
          <a:xfrm>
            <a:off x="1532878" y="1679791"/>
            <a:ext cx="2679260" cy="2074102"/>
          </a:xfrm>
          <a:prstGeom prst="rect">
            <a:avLst/>
          </a:prstGeom>
          <a:ln w="66675">
            <a:solidFill>
              <a:schemeClr val="tx1"/>
            </a:solidFill>
            <a:miter lim="800000"/>
          </a:ln>
        </p:spPr>
      </p:pic>
    </p:spTree>
    <p:extLst>
      <p:ext uri="{BB962C8B-B14F-4D97-AF65-F5344CB8AC3E}">
        <p14:creationId xmlns:p14="http://schemas.microsoft.com/office/powerpoint/2010/main" val="38460414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08885ED-B64D-4CDD-860C-5CA668FDF7EE}"/>
              </a:ext>
            </a:extLst>
          </p:cNvPr>
          <p:cNvSpPr txBox="1"/>
          <p:nvPr/>
        </p:nvSpPr>
        <p:spPr>
          <a:xfrm>
            <a:off x="3882574" y="2248838"/>
            <a:ext cx="4266089" cy="3785652"/>
          </a:xfrm>
          <a:prstGeom prst="rect">
            <a:avLst/>
          </a:prstGeom>
          <a:noFill/>
        </p:spPr>
        <p:txBody>
          <a:bodyPr wrap="square" rtlCol="0">
            <a:spAutoFit/>
          </a:bodyPr>
          <a:lstStyle/>
          <a:p>
            <a:pPr defTabSz="914172"/>
            <a:r>
              <a:rPr lang="en-US" sz="3000" dirty="0">
                <a:solidFill>
                  <a:srgbClr val="FFFFFF"/>
                </a:solidFill>
                <a:latin typeface="Arial" panose="020B0604020202020204" pitchFamily="34" charset="0"/>
                <a:cs typeface="Arial" panose="020B0604020202020204" pitchFamily="34" charset="0"/>
              </a:rPr>
              <a:t>Number is percent of 3</a:t>
            </a:r>
            <a:r>
              <a:rPr lang="en-US" sz="3000" baseline="30000" dirty="0">
                <a:solidFill>
                  <a:srgbClr val="FFFFFF"/>
                </a:solidFill>
                <a:latin typeface="Arial" panose="020B0604020202020204" pitchFamily="34" charset="0"/>
                <a:cs typeface="Arial" panose="020B0604020202020204" pitchFamily="34" charset="0"/>
              </a:rPr>
              <a:t>rd</a:t>
            </a:r>
            <a:r>
              <a:rPr lang="en-US" sz="3000" dirty="0">
                <a:solidFill>
                  <a:srgbClr val="FFFFFF"/>
                </a:solidFill>
                <a:latin typeface="Arial" panose="020B0604020202020204" pitchFamily="34" charset="0"/>
                <a:cs typeface="Arial" panose="020B0604020202020204" pitchFamily="34" charset="0"/>
              </a:rPr>
              <a:t> Graders reading at or above Grade Level</a:t>
            </a:r>
          </a:p>
          <a:p>
            <a:pPr defTabSz="914172"/>
            <a:endParaRPr lang="en-US" sz="3000" dirty="0">
              <a:solidFill>
                <a:srgbClr val="FFFFFF"/>
              </a:solidFill>
              <a:latin typeface="Arial" panose="020B0604020202020204" pitchFamily="34" charset="0"/>
              <a:cs typeface="Arial" panose="020B0604020202020204" pitchFamily="34" charset="0"/>
            </a:endParaRPr>
          </a:p>
          <a:p>
            <a:pPr defTabSz="914172"/>
            <a:r>
              <a:rPr lang="en-US" sz="3000" dirty="0">
                <a:solidFill>
                  <a:srgbClr val="FFFFFF"/>
                </a:solidFill>
                <a:latin typeface="Arial" panose="020B0604020202020204" pitchFamily="34" charset="0"/>
                <a:cs typeface="Arial" panose="020B0604020202020204" pitchFamily="34" charset="0"/>
              </a:rPr>
              <a:t>Statewide:  91,066 public school 3</a:t>
            </a:r>
            <a:r>
              <a:rPr lang="en-US" sz="3000" baseline="30000" dirty="0">
                <a:solidFill>
                  <a:srgbClr val="FFFFFF"/>
                </a:solidFill>
                <a:latin typeface="Arial" panose="020B0604020202020204" pitchFamily="34" charset="0"/>
                <a:cs typeface="Arial" panose="020B0604020202020204" pitchFamily="34" charset="0"/>
              </a:rPr>
              <a:t>rd</a:t>
            </a:r>
            <a:r>
              <a:rPr lang="en-US" sz="3000" dirty="0">
                <a:solidFill>
                  <a:srgbClr val="FFFFFF"/>
                </a:solidFill>
                <a:latin typeface="Arial" panose="020B0604020202020204" pitchFamily="34" charset="0"/>
                <a:cs typeface="Arial" panose="020B0604020202020204" pitchFamily="34" charset="0"/>
              </a:rPr>
              <a:t> Graders not reading at grade level in 2018. </a:t>
            </a:r>
          </a:p>
        </p:txBody>
      </p:sp>
      <p:sp>
        <p:nvSpPr>
          <p:cNvPr id="5" name="Rectangle 4">
            <a:extLst>
              <a:ext uri="{FF2B5EF4-FFF2-40B4-BE49-F238E27FC236}">
                <a16:creationId xmlns:a16="http://schemas.microsoft.com/office/drawing/2014/main" id="{56E24DB5-2D70-4E28-846E-B2C3464E90FC}"/>
              </a:ext>
            </a:extLst>
          </p:cNvPr>
          <p:cNvSpPr/>
          <p:nvPr/>
        </p:nvSpPr>
        <p:spPr>
          <a:xfrm>
            <a:off x="1544773" y="2523562"/>
            <a:ext cx="889987" cy="369332"/>
          </a:xfrm>
          <a:prstGeom prst="rect">
            <a:avLst/>
          </a:prstGeom>
        </p:spPr>
        <p:txBody>
          <a:bodyPr wrap="none">
            <a:spAutoFit/>
          </a:bodyPr>
          <a:lstStyle/>
          <a:p>
            <a:pPr defTabSz="914172"/>
            <a:r>
              <a:rPr lang="en-US" dirty="0">
                <a:solidFill>
                  <a:srgbClr val="FFFFFF"/>
                </a:solidFill>
                <a:latin typeface="Arial" panose="020B0604020202020204" pitchFamily="34" charset="0"/>
                <a:cs typeface="Arial" panose="020B0604020202020204" pitchFamily="34" charset="0"/>
              </a:rPr>
              <a:t>Florida</a:t>
            </a:r>
          </a:p>
        </p:txBody>
      </p:sp>
      <p:cxnSp>
        <p:nvCxnSpPr>
          <p:cNvPr id="9" name="Google Shape;703;p129">
            <a:extLst>
              <a:ext uri="{FF2B5EF4-FFF2-40B4-BE49-F238E27FC236}">
                <a16:creationId xmlns:a16="http://schemas.microsoft.com/office/drawing/2014/main" id="{75EA5E30-C410-46B3-ADC7-D6D3169B185A}"/>
              </a:ext>
            </a:extLst>
          </p:cNvPr>
          <p:cNvCxnSpPr>
            <a:cxnSpLocks/>
          </p:cNvCxnSpPr>
          <p:nvPr/>
        </p:nvCxnSpPr>
        <p:spPr>
          <a:xfrm flipV="1">
            <a:off x="499368" y="1352550"/>
            <a:ext cx="4482207" cy="2624"/>
          </a:xfrm>
          <a:prstGeom prst="straightConnector1">
            <a:avLst/>
          </a:prstGeom>
          <a:noFill/>
          <a:ln w="57150" cap="flat" cmpd="sng">
            <a:solidFill>
              <a:srgbClr val="0070C0"/>
            </a:solidFill>
            <a:prstDash val="solid"/>
            <a:miter lim="800000"/>
            <a:headEnd type="none" w="sm" len="sm"/>
            <a:tailEnd type="none" w="sm" len="sm"/>
          </a:ln>
        </p:spPr>
      </p:cxnSp>
      <p:sp>
        <p:nvSpPr>
          <p:cNvPr id="11" name="Rectangle 10">
            <a:extLst>
              <a:ext uri="{FF2B5EF4-FFF2-40B4-BE49-F238E27FC236}">
                <a16:creationId xmlns:a16="http://schemas.microsoft.com/office/drawing/2014/main" id="{B095266A-D780-4815-A044-3FE839AA5EA8}"/>
              </a:ext>
            </a:extLst>
          </p:cNvPr>
          <p:cNvSpPr/>
          <p:nvPr/>
        </p:nvSpPr>
        <p:spPr>
          <a:xfrm>
            <a:off x="-565541" y="901989"/>
            <a:ext cx="6582651" cy="438582"/>
          </a:xfrm>
          <a:prstGeom prst="rect">
            <a:avLst/>
          </a:prstGeom>
        </p:spPr>
        <p:txBody>
          <a:bodyPr wrap="square">
            <a:spAutoFit/>
          </a:bodyPr>
          <a:lstStyle/>
          <a:p>
            <a:pPr algn="ctr" defTabSz="914172"/>
            <a:r>
              <a:rPr lang="en-US" sz="2250" dirty="0">
                <a:solidFill>
                  <a:srgbClr val="FFFFFF"/>
                </a:solidFill>
                <a:latin typeface="Lato Light"/>
              </a:rPr>
              <a:t>Florida’s 3</a:t>
            </a:r>
            <a:r>
              <a:rPr lang="en-US" sz="2250" baseline="30000" dirty="0">
                <a:solidFill>
                  <a:srgbClr val="FFFFFF"/>
                </a:solidFill>
                <a:latin typeface="Lato Light"/>
              </a:rPr>
              <a:t>rd</a:t>
            </a:r>
            <a:r>
              <a:rPr lang="en-US" sz="2250" dirty="0">
                <a:solidFill>
                  <a:srgbClr val="FFFFFF"/>
                </a:solidFill>
                <a:latin typeface="Lato Light"/>
              </a:rPr>
              <a:t> Grade Reading Scores</a:t>
            </a:r>
          </a:p>
        </p:txBody>
      </p:sp>
      <p:pic>
        <p:nvPicPr>
          <p:cNvPr id="2" name="Picture 1"/>
          <p:cNvPicPr>
            <a:picLocks noChangeAspect="1"/>
          </p:cNvPicPr>
          <p:nvPr/>
        </p:nvPicPr>
        <p:blipFill>
          <a:blip r:embed="rId2"/>
          <a:stretch>
            <a:fillRect/>
          </a:stretch>
        </p:blipFill>
        <p:spPr>
          <a:xfrm>
            <a:off x="933450" y="3057525"/>
            <a:ext cx="2186066" cy="1666875"/>
          </a:xfrm>
          <a:prstGeom prst="rect">
            <a:avLst/>
          </a:prstGeom>
          <a:ln w="50800">
            <a:solidFill>
              <a:schemeClr val="tx1"/>
            </a:solidFill>
            <a:miter lim="800000"/>
          </a:ln>
        </p:spPr>
      </p:pic>
      <p:pic>
        <p:nvPicPr>
          <p:cNvPr id="14" name="Picture 13">
            <a:extLst>
              <a:ext uri="{FF2B5EF4-FFF2-40B4-BE49-F238E27FC236}">
                <a16:creationId xmlns:a16="http://schemas.microsoft.com/office/drawing/2014/main" id="{0D253E54-B5DA-457E-9533-2450655E68DB}"/>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567" b="99086" l="11607" r="79870">
                        <a14:foregroundMark x1="29464" y1="13185" x2="29464" y2="13185"/>
                        <a14:foregroundMark x1="49756" y1="17102" x2="49756" y2="17102"/>
                        <a14:foregroundMark x1="64448" y1="30287" x2="64448" y2="30287"/>
                        <a14:foregroundMark x1="70373" y1="65274" x2="70373" y2="65274"/>
                        <a14:foregroundMark x1="76705" y1="94778" x2="76705" y2="94778"/>
                        <a14:backgroundMark x1="974" y1="19452" x2="974" y2="19452"/>
                        <a14:backgroundMark x1="27841" y1="32115" x2="28409" y2="33029"/>
                        <a14:backgroundMark x1="81494" y1="29896" x2="81494" y2="29896"/>
                      </a14:backgroundRemoval>
                    </a14:imgEffect>
                  </a14:imgLayer>
                </a14:imgProps>
              </a:ext>
            </a:extLst>
          </a:blip>
          <a:srcRect l="11341" r="19970"/>
          <a:stretch/>
        </p:blipFill>
        <p:spPr>
          <a:xfrm>
            <a:off x="4200525" y="0"/>
            <a:ext cx="7439527" cy="6734095"/>
          </a:xfrm>
          <a:prstGeom prst="rect">
            <a:avLst/>
          </a:prstGeom>
        </p:spPr>
      </p:pic>
    </p:spTree>
    <p:extLst>
      <p:ext uri="{BB962C8B-B14F-4D97-AF65-F5344CB8AC3E}">
        <p14:creationId xmlns:p14="http://schemas.microsoft.com/office/powerpoint/2010/main" val="36754483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6470" t="1344" r="11285" b="3530"/>
          <a:stretch/>
        </p:blipFill>
        <p:spPr>
          <a:xfrm>
            <a:off x="4114800" y="83430"/>
            <a:ext cx="7283824" cy="6592715"/>
          </a:xfrm>
          <a:prstGeom prst="rect">
            <a:avLst/>
          </a:prstGeom>
        </p:spPr>
      </p:pic>
      <p:sp>
        <p:nvSpPr>
          <p:cNvPr id="3" name="TextBox 2"/>
          <p:cNvSpPr txBox="1"/>
          <p:nvPr/>
        </p:nvSpPr>
        <p:spPr>
          <a:xfrm>
            <a:off x="609600" y="152400"/>
            <a:ext cx="3886200" cy="1569660"/>
          </a:xfrm>
          <a:prstGeom prst="rect">
            <a:avLst/>
          </a:prstGeom>
          <a:noFill/>
        </p:spPr>
        <p:txBody>
          <a:bodyPr wrap="square" rtlCol="0">
            <a:spAutoFit/>
          </a:bodyPr>
          <a:lstStyle/>
          <a:p>
            <a:pPr algn="ctr"/>
            <a:r>
              <a:rPr lang="en-US" sz="3200" dirty="0">
                <a:solidFill>
                  <a:srgbClr val="FFFFFF"/>
                </a:solidFill>
              </a:rPr>
              <a:t>3</a:t>
            </a:r>
            <a:r>
              <a:rPr lang="en-US" sz="3200" baseline="30000" dirty="0">
                <a:solidFill>
                  <a:srgbClr val="FFFFFF"/>
                </a:solidFill>
              </a:rPr>
              <a:t>rd</a:t>
            </a:r>
            <a:r>
              <a:rPr lang="en-US" sz="3200" dirty="0">
                <a:solidFill>
                  <a:srgbClr val="FFFFFF"/>
                </a:solidFill>
              </a:rPr>
              <a:t> Grade Reading Scores and Changes from 2015-2019</a:t>
            </a:r>
          </a:p>
        </p:txBody>
      </p:sp>
      <p:sp>
        <p:nvSpPr>
          <p:cNvPr id="4" name="TextBox 3"/>
          <p:cNvSpPr txBox="1"/>
          <p:nvPr/>
        </p:nvSpPr>
        <p:spPr>
          <a:xfrm>
            <a:off x="533400" y="1676400"/>
            <a:ext cx="7924800" cy="707886"/>
          </a:xfrm>
          <a:prstGeom prst="rect">
            <a:avLst/>
          </a:prstGeom>
          <a:noFill/>
        </p:spPr>
        <p:txBody>
          <a:bodyPr wrap="square" rtlCol="0">
            <a:spAutoFit/>
          </a:bodyPr>
          <a:lstStyle/>
          <a:p>
            <a:pPr defTabSz="874136"/>
            <a:r>
              <a:rPr lang="en-US" sz="2000" dirty="0">
                <a:solidFill>
                  <a:srgbClr val="FFFFFF"/>
                </a:solidFill>
              </a:rPr>
              <a:t>Top Number:  2019 Percent of 3</a:t>
            </a:r>
            <a:r>
              <a:rPr lang="en-US" sz="2000" baseline="30000" dirty="0">
                <a:solidFill>
                  <a:srgbClr val="FFFFFF"/>
                </a:solidFill>
              </a:rPr>
              <a:t>rd</a:t>
            </a:r>
            <a:r>
              <a:rPr lang="en-US" sz="2000" dirty="0">
                <a:solidFill>
                  <a:srgbClr val="FFFFFF"/>
                </a:solidFill>
              </a:rPr>
              <a:t> graders reading at or above grade level</a:t>
            </a:r>
          </a:p>
          <a:p>
            <a:pPr defTabSz="874136"/>
            <a:r>
              <a:rPr lang="en-US" sz="2000" dirty="0">
                <a:solidFill>
                  <a:srgbClr val="FFFFFF"/>
                </a:solidFill>
              </a:rPr>
              <a:t>Bottom Number:  Percentage point change from 2015-2019</a:t>
            </a:r>
          </a:p>
        </p:txBody>
      </p:sp>
      <p:sp>
        <p:nvSpPr>
          <p:cNvPr id="5" name="TextBox 4"/>
          <p:cNvSpPr txBox="1"/>
          <p:nvPr/>
        </p:nvSpPr>
        <p:spPr>
          <a:xfrm>
            <a:off x="1981200" y="3276600"/>
            <a:ext cx="2362200" cy="2862322"/>
          </a:xfrm>
          <a:prstGeom prst="rect">
            <a:avLst/>
          </a:prstGeom>
          <a:noFill/>
        </p:spPr>
        <p:txBody>
          <a:bodyPr wrap="square" rtlCol="0">
            <a:spAutoFit/>
          </a:bodyPr>
          <a:lstStyle/>
          <a:p>
            <a:pPr defTabSz="874136"/>
            <a:r>
              <a:rPr lang="en-US" dirty="0">
                <a:solidFill>
                  <a:srgbClr val="FFFFFF"/>
                </a:solidFill>
              </a:rPr>
              <a:t>Top Improvements:</a:t>
            </a:r>
          </a:p>
          <a:p>
            <a:pPr marL="342900" indent="-342900" defTabSz="874136">
              <a:buFontTx/>
              <a:buAutoNum type="arabicPeriod"/>
            </a:pPr>
            <a:r>
              <a:rPr lang="en-US" dirty="0">
                <a:solidFill>
                  <a:srgbClr val="FFFFFF"/>
                </a:solidFill>
              </a:rPr>
              <a:t>Charlotte	19 </a:t>
            </a:r>
          </a:p>
          <a:p>
            <a:pPr marL="342900" indent="-342900" defTabSz="874136">
              <a:buFontTx/>
              <a:buAutoNum type="arabicPeriod"/>
            </a:pPr>
            <a:r>
              <a:rPr lang="en-US" dirty="0">
                <a:solidFill>
                  <a:srgbClr val="FFFFFF"/>
                </a:solidFill>
              </a:rPr>
              <a:t>Gilchrist	18</a:t>
            </a:r>
          </a:p>
          <a:p>
            <a:pPr marL="342900" indent="-342900" defTabSz="874136">
              <a:buFontTx/>
              <a:buAutoNum type="arabicPeriod"/>
            </a:pPr>
            <a:r>
              <a:rPr lang="en-US" dirty="0">
                <a:solidFill>
                  <a:srgbClr val="FFFFFF"/>
                </a:solidFill>
              </a:rPr>
              <a:t>Lafayette	17</a:t>
            </a:r>
          </a:p>
          <a:p>
            <a:pPr marL="342900" indent="-342900" defTabSz="874136">
              <a:buFontTx/>
              <a:buAutoNum type="arabicPeriod"/>
            </a:pPr>
            <a:r>
              <a:rPr lang="en-US" dirty="0">
                <a:solidFill>
                  <a:srgbClr val="FFFFFF"/>
                </a:solidFill>
              </a:rPr>
              <a:t>Hamilton	17</a:t>
            </a:r>
          </a:p>
          <a:p>
            <a:pPr marL="342900" indent="-342900" defTabSz="874136">
              <a:buFontTx/>
              <a:buAutoNum type="arabicPeriod"/>
            </a:pPr>
            <a:r>
              <a:rPr lang="en-US" dirty="0">
                <a:solidFill>
                  <a:srgbClr val="FFFFFF"/>
                </a:solidFill>
              </a:rPr>
              <a:t>Okeechobee	16</a:t>
            </a:r>
          </a:p>
          <a:p>
            <a:pPr marL="342900" indent="-342900" defTabSz="874136">
              <a:buFontTx/>
              <a:buAutoNum type="arabicPeriod"/>
            </a:pPr>
            <a:r>
              <a:rPr lang="en-US" dirty="0">
                <a:solidFill>
                  <a:srgbClr val="FFFFFF"/>
                </a:solidFill>
              </a:rPr>
              <a:t>Columbia	15</a:t>
            </a:r>
          </a:p>
          <a:p>
            <a:pPr marL="342900" indent="-342900" defTabSz="874136">
              <a:buFontTx/>
              <a:buAutoNum type="arabicPeriod"/>
            </a:pPr>
            <a:r>
              <a:rPr lang="en-US" dirty="0">
                <a:solidFill>
                  <a:srgbClr val="FFFFFF"/>
                </a:solidFill>
              </a:rPr>
              <a:t>Holmes	15</a:t>
            </a:r>
          </a:p>
          <a:p>
            <a:pPr marL="342900" indent="-342900" defTabSz="874136">
              <a:buFontTx/>
              <a:buAutoNum type="arabicPeriod"/>
            </a:pPr>
            <a:r>
              <a:rPr lang="en-US" dirty="0">
                <a:solidFill>
                  <a:srgbClr val="FFFFFF"/>
                </a:solidFill>
              </a:rPr>
              <a:t>Bradford	14</a:t>
            </a:r>
          </a:p>
          <a:p>
            <a:pPr marL="342900" indent="-342900" defTabSz="874136">
              <a:buFontTx/>
              <a:buAutoNum type="arabicPeriod"/>
            </a:pPr>
            <a:r>
              <a:rPr lang="en-US" dirty="0">
                <a:solidFill>
                  <a:srgbClr val="FFFFFF"/>
                </a:solidFill>
              </a:rPr>
              <a:t>Baker		13</a:t>
            </a:r>
          </a:p>
        </p:txBody>
      </p:sp>
      <p:sp>
        <p:nvSpPr>
          <p:cNvPr id="6" name="TextBox 5"/>
          <p:cNvSpPr txBox="1"/>
          <p:nvPr/>
        </p:nvSpPr>
        <p:spPr>
          <a:xfrm>
            <a:off x="4724400" y="3276600"/>
            <a:ext cx="3581400" cy="2308324"/>
          </a:xfrm>
          <a:prstGeom prst="rect">
            <a:avLst/>
          </a:prstGeom>
          <a:noFill/>
        </p:spPr>
        <p:txBody>
          <a:bodyPr wrap="square" rtlCol="0">
            <a:spAutoFit/>
          </a:bodyPr>
          <a:lstStyle/>
          <a:p>
            <a:pPr defTabSz="874136"/>
            <a:r>
              <a:rPr lang="en-US" dirty="0">
                <a:solidFill>
                  <a:srgbClr val="FFFFFF"/>
                </a:solidFill>
              </a:rPr>
              <a:t>Counties whose scores declined:</a:t>
            </a:r>
          </a:p>
          <a:p>
            <a:pPr marL="342900" indent="-342900" defTabSz="874136">
              <a:buFontTx/>
              <a:buAutoNum type="arabicPeriod"/>
            </a:pPr>
            <a:r>
              <a:rPr lang="en-US" dirty="0">
                <a:solidFill>
                  <a:srgbClr val="FFFFFF"/>
                </a:solidFill>
              </a:rPr>
              <a:t>Citrus	-2</a:t>
            </a:r>
          </a:p>
          <a:p>
            <a:pPr marL="342900" indent="-342900" defTabSz="874136">
              <a:buFontTx/>
              <a:buAutoNum type="arabicPeriod"/>
            </a:pPr>
            <a:r>
              <a:rPr lang="en-US" dirty="0">
                <a:solidFill>
                  <a:srgbClr val="FFFFFF"/>
                </a:solidFill>
              </a:rPr>
              <a:t>Gadsden	-2</a:t>
            </a:r>
          </a:p>
          <a:p>
            <a:pPr marL="342900" indent="-342900" defTabSz="874136">
              <a:buFontTx/>
              <a:buAutoNum type="arabicPeriod"/>
            </a:pPr>
            <a:r>
              <a:rPr lang="en-US" dirty="0">
                <a:solidFill>
                  <a:srgbClr val="FFFFFF"/>
                </a:solidFill>
              </a:rPr>
              <a:t>Hernando	-2</a:t>
            </a:r>
          </a:p>
          <a:p>
            <a:pPr marL="342900" indent="-342900" defTabSz="874136">
              <a:buFontTx/>
              <a:buAutoNum type="arabicPeriod"/>
            </a:pPr>
            <a:r>
              <a:rPr lang="en-US" dirty="0">
                <a:solidFill>
                  <a:srgbClr val="FFFFFF"/>
                </a:solidFill>
              </a:rPr>
              <a:t>Jackson	-2</a:t>
            </a:r>
          </a:p>
          <a:p>
            <a:pPr marL="342900" indent="-342900" defTabSz="874136">
              <a:buFontTx/>
              <a:buAutoNum type="arabicPeriod"/>
            </a:pPr>
            <a:r>
              <a:rPr lang="en-US" dirty="0">
                <a:solidFill>
                  <a:srgbClr val="FFFFFF"/>
                </a:solidFill>
              </a:rPr>
              <a:t>Leon		-2</a:t>
            </a:r>
          </a:p>
          <a:p>
            <a:pPr marL="342900" indent="-342900" defTabSz="874136">
              <a:buFontTx/>
              <a:buAutoNum type="arabicPeriod"/>
            </a:pPr>
            <a:r>
              <a:rPr lang="en-US" dirty="0">
                <a:solidFill>
                  <a:srgbClr val="FFFFFF"/>
                </a:solidFill>
              </a:rPr>
              <a:t>Marion	-1</a:t>
            </a:r>
          </a:p>
          <a:p>
            <a:pPr marL="342900" indent="-342900" defTabSz="874136">
              <a:buFontTx/>
              <a:buAutoNum type="arabicPeriod"/>
            </a:pPr>
            <a:r>
              <a:rPr lang="en-US" dirty="0">
                <a:solidFill>
                  <a:srgbClr val="FFFFFF"/>
                </a:solidFill>
              </a:rPr>
              <a:t>Desoto	-1	</a:t>
            </a:r>
          </a:p>
        </p:txBody>
      </p:sp>
      <p:sp>
        <p:nvSpPr>
          <p:cNvPr id="7" name="TextBox 6">
            <a:extLst>
              <a:ext uri="{FF2B5EF4-FFF2-40B4-BE49-F238E27FC236}">
                <a16:creationId xmlns:a16="http://schemas.microsoft.com/office/drawing/2014/main" id="{5CFF9024-6DDB-4320-84B0-5C79F7537795}"/>
              </a:ext>
            </a:extLst>
          </p:cNvPr>
          <p:cNvSpPr txBox="1"/>
          <p:nvPr/>
        </p:nvSpPr>
        <p:spPr>
          <a:xfrm>
            <a:off x="3352800" y="6169967"/>
            <a:ext cx="6448927" cy="461665"/>
          </a:xfrm>
          <a:prstGeom prst="rect">
            <a:avLst/>
          </a:prstGeom>
          <a:noFill/>
        </p:spPr>
        <p:txBody>
          <a:bodyPr wrap="square" rtlCol="0">
            <a:spAutoFit/>
          </a:bodyPr>
          <a:lstStyle/>
          <a:p>
            <a:pPr algn="ctr"/>
            <a:r>
              <a:rPr lang="en-US" sz="2400" dirty="0">
                <a:solidFill>
                  <a:srgbClr val="FFFFFF"/>
                </a:solidFill>
              </a:rPr>
              <a:t>Data Source:  Florida Department of Education</a:t>
            </a:r>
          </a:p>
        </p:txBody>
      </p:sp>
      <p:sp>
        <p:nvSpPr>
          <p:cNvPr id="8" name="TextBox 7"/>
          <p:cNvSpPr txBox="1"/>
          <p:nvPr/>
        </p:nvSpPr>
        <p:spPr>
          <a:xfrm>
            <a:off x="762000" y="2590800"/>
            <a:ext cx="7696200" cy="461665"/>
          </a:xfrm>
          <a:prstGeom prst="rect">
            <a:avLst/>
          </a:prstGeom>
          <a:noFill/>
        </p:spPr>
        <p:txBody>
          <a:bodyPr wrap="square" rtlCol="0">
            <a:spAutoFit/>
          </a:bodyPr>
          <a:lstStyle/>
          <a:p>
            <a:pPr defTabSz="874136"/>
            <a:r>
              <a:rPr lang="en-US" sz="2400" dirty="0">
                <a:solidFill>
                  <a:srgbClr val="FFFFFF"/>
                </a:solidFill>
              </a:rPr>
              <a:t>Florida score went from 53% to 58% during this time period</a:t>
            </a:r>
          </a:p>
        </p:txBody>
      </p:sp>
    </p:spTree>
    <p:extLst>
      <p:ext uri="{BB962C8B-B14F-4D97-AF65-F5344CB8AC3E}">
        <p14:creationId xmlns:p14="http://schemas.microsoft.com/office/powerpoint/2010/main" val="8293681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nvGraphicFramePr>
        <p:xfrm>
          <a:off x="1189606" y="284092"/>
          <a:ext cx="10298098" cy="5850377"/>
        </p:xfrm>
        <a:graphic>
          <a:graphicData uri="http://schemas.openxmlformats.org/drawingml/2006/table">
            <a:tbl>
              <a:tblPr/>
              <a:tblGrid>
                <a:gridCol w="3165846">
                  <a:extLst>
                    <a:ext uri="{9D8B030D-6E8A-4147-A177-3AD203B41FA5}">
                      <a16:colId xmlns:a16="http://schemas.microsoft.com/office/drawing/2014/main" val="20000"/>
                    </a:ext>
                  </a:extLst>
                </a:gridCol>
                <a:gridCol w="885467">
                  <a:extLst>
                    <a:ext uri="{9D8B030D-6E8A-4147-A177-3AD203B41FA5}">
                      <a16:colId xmlns:a16="http://schemas.microsoft.com/office/drawing/2014/main" val="20001"/>
                    </a:ext>
                  </a:extLst>
                </a:gridCol>
                <a:gridCol w="885467">
                  <a:extLst>
                    <a:ext uri="{9D8B030D-6E8A-4147-A177-3AD203B41FA5}">
                      <a16:colId xmlns:a16="http://schemas.microsoft.com/office/drawing/2014/main" val="20002"/>
                    </a:ext>
                  </a:extLst>
                </a:gridCol>
                <a:gridCol w="424538">
                  <a:extLst>
                    <a:ext uri="{9D8B030D-6E8A-4147-A177-3AD203B41FA5}">
                      <a16:colId xmlns:a16="http://schemas.microsoft.com/office/drawing/2014/main" val="20003"/>
                    </a:ext>
                  </a:extLst>
                </a:gridCol>
                <a:gridCol w="3165846">
                  <a:extLst>
                    <a:ext uri="{9D8B030D-6E8A-4147-A177-3AD203B41FA5}">
                      <a16:colId xmlns:a16="http://schemas.microsoft.com/office/drawing/2014/main" val="20004"/>
                    </a:ext>
                  </a:extLst>
                </a:gridCol>
                <a:gridCol w="885467">
                  <a:extLst>
                    <a:ext uri="{9D8B030D-6E8A-4147-A177-3AD203B41FA5}">
                      <a16:colId xmlns:a16="http://schemas.microsoft.com/office/drawing/2014/main" val="20005"/>
                    </a:ext>
                  </a:extLst>
                </a:gridCol>
                <a:gridCol w="885467">
                  <a:extLst>
                    <a:ext uri="{9D8B030D-6E8A-4147-A177-3AD203B41FA5}">
                      <a16:colId xmlns:a16="http://schemas.microsoft.com/office/drawing/2014/main" val="20006"/>
                    </a:ext>
                  </a:extLst>
                </a:gridCol>
              </a:tblGrid>
              <a:tr h="984719">
                <a:tc>
                  <a:txBody>
                    <a:bodyPr/>
                    <a:lstStyle/>
                    <a:p>
                      <a:pPr algn="l" fontAlgn="b"/>
                      <a:r>
                        <a:rPr lang="en-US" sz="1100" b="1" i="0" u="none" strike="noStrike" dirty="0">
                          <a:effectLst/>
                          <a:latin typeface="Arial" panose="020B0604020202020204" pitchFamily="34" charset="0"/>
                        </a:rPr>
                        <a:t>School</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a:effectLst/>
                          <a:latin typeface="Arial" panose="020B0604020202020204" pitchFamily="34" charset="0"/>
                        </a:rPr>
                        <a:t>Percent Reading at Grade Level or Above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dirty="0">
                          <a:effectLst/>
                          <a:latin typeface="Arial" panose="020B0604020202020204" pitchFamily="34" charset="0"/>
                        </a:rPr>
                        <a:t>Kids Not Reading at Grade Level</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100" b="0" i="0" u="none" strike="noStrike" dirty="0">
                        <a:effectLst/>
                        <a:latin typeface="Arial" panose="020B060402020202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r>
                        <a:rPr lang="en-US" sz="1100" b="1" i="0" u="none" strike="noStrike">
                          <a:effectLst/>
                          <a:latin typeface="Arial" panose="020B0604020202020204" pitchFamily="34" charset="0"/>
                        </a:rPr>
                        <a:t>School</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a:effectLst/>
                          <a:latin typeface="Arial" panose="020B0604020202020204" pitchFamily="34" charset="0"/>
                        </a:rPr>
                        <a:t>Percent Reading at Grade Level or Above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dirty="0">
                          <a:effectLst/>
                          <a:latin typeface="Arial" panose="020B0604020202020204" pitchFamily="34" charset="0"/>
                        </a:rPr>
                        <a:t>Kids Not Reading at Grade Level</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231698">
                <a:tc>
                  <a:txBody>
                    <a:bodyPr/>
                    <a:lstStyle/>
                    <a:p>
                      <a:pPr algn="ctr" fontAlgn="b"/>
                      <a:r>
                        <a:rPr lang="en-US" sz="1100" b="0" i="0" u="none" strike="noStrike" dirty="0">
                          <a:solidFill>
                            <a:schemeClr val="tx1"/>
                          </a:solidFill>
                          <a:effectLst/>
                          <a:latin typeface="Calibri" panose="020F0502020204030204" pitchFamily="34" charset="0"/>
                        </a:rPr>
                        <a:t>HARMONY COMMUNITY SCHOOL</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chemeClr val="tx1"/>
                          </a:solidFill>
                          <a:effectLst/>
                          <a:latin typeface="Arial" panose="020B0604020202020204" pitchFamily="34" charset="0"/>
                          <a:cs typeface="Arial" panose="020B0604020202020204" pitchFamily="34" charset="0"/>
                        </a:rPr>
                        <a:t>70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effectLst/>
                          <a:latin typeface="Arial" panose="020B0604020202020204" pitchFamily="34" charset="0"/>
                        </a:rPr>
                        <a:t>40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900" b="0" i="0" u="none" strike="noStrike">
                        <a:effectLst/>
                        <a:latin typeface="Arial" panose="020B060402020202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ctr" fontAlgn="b"/>
                      <a:r>
                        <a:rPr lang="en-US" sz="1100" b="0" i="0" u="none" strike="noStrike" dirty="0">
                          <a:solidFill>
                            <a:schemeClr val="tx1"/>
                          </a:solidFill>
                          <a:effectLst/>
                          <a:latin typeface="Calibri" panose="020F0502020204030204" pitchFamily="34" charset="0"/>
                        </a:rPr>
                        <a:t>BOGGY CREEK ELEMENTARY SCHOOL</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chemeClr val="tx1"/>
                          </a:solidFill>
                          <a:effectLst/>
                          <a:latin typeface="Arial" panose="020B0604020202020204" pitchFamily="34" charset="0"/>
                          <a:cs typeface="Arial" panose="020B0604020202020204" pitchFamily="34" charset="0"/>
                        </a:rPr>
                        <a:t>33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effectLst/>
                          <a:latin typeface="Arial" panose="020B0604020202020204" pitchFamily="34" charset="0"/>
                          <a:cs typeface="Arial" panose="020B0604020202020204" pitchFamily="34" charset="0"/>
                        </a:rPr>
                        <a:t>71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31698">
                <a:tc>
                  <a:txBody>
                    <a:bodyPr/>
                    <a:lstStyle/>
                    <a:p>
                      <a:pPr algn="ctr" fontAlgn="b"/>
                      <a:r>
                        <a:rPr lang="en-US" sz="1100" b="0" i="0" u="none" strike="noStrike" dirty="0">
                          <a:solidFill>
                            <a:schemeClr val="tx1"/>
                          </a:solidFill>
                          <a:effectLst/>
                          <a:latin typeface="Calibri" panose="020F0502020204030204" pitchFamily="34" charset="0"/>
                        </a:rPr>
                        <a:t>KISSIMMEE ELEMENTARY SCHOOL</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chemeClr val="tx1"/>
                          </a:solidFill>
                          <a:effectLst/>
                          <a:latin typeface="Arial" panose="020B0604020202020204" pitchFamily="34" charset="0"/>
                          <a:cs typeface="Arial" panose="020B0604020202020204" pitchFamily="34" charset="0"/>
                        </a:rPr>
                        <a:t>43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effectLst/>
                          <a:latin typeface="Arial" panose="020B0604020202020204" pitchFamily="34" charset="0"/>
                        </a:rPr>
                        <a:t>92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900" b="0" i="0" u="none" strike="noStrike" dirty="0">
                        <a:effectLst/>
                        <a:latin typeface="Arial" panose="020B060402020202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ctr" fontAlgn="b"/>
                      <a:r>
                        <a:rPr lang="en-US" sz="1100" b="0" i="0" u="none" strike="noStrike" dirty="0">
                          <a:solidFill>
                            <a:schemeClr val="tx1"/>
                          </a:solidFill>
                          <a:effectLst/>
                          <a:latin typeface="Calibri" panose="020F0502020204030204" pitchFamily="34" charset="0"/>
                        </a:rPr>
                        <a:t>HICKORY TREE ELEMENTARY SCHOOL</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chemeClr val="tx1"/>
                          </a:solidFill>
                          <a:effectLst/>
                          <a:latin typeface="Arial" panose="020B0604020202020204" pitchFamily="34" charset="0"/>
                          <a:cs typeface="Arial" panose="020B0604020202020204" pitchFamily="34" charset="0"/>
                        </a:rPr>
                        <a:t>66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effectLst/>
                          <a:latin typeface="Arial" panose="020B0604020202020204" pitchFamily="34" charset="0"/>
                          <a:cs typeface="Arial" panose="020B0604020202020204" pitchFamily="34" charset="0"/>
                        </a:rPr>
                        <a:t>49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31698">
                <a:tc>
                  <a:txBody>
                    <a:bodyPr/>
                    <a:lstStyle/>
                    <a:p>
                      <a:pPr algn="ctr" fontAlgn="b"/>
                      <a:r>
                        <a:rPr lang="en-US" sz="1100" b="0" i="0" u="none" strike="noStrike" dirty="0">
                          <a:solidFill>
                            <a:schemeClr val="tx1"/>
                          </a:solidFill>
                          <a:effectLst/>
                          <a:latin typeface="Calibri" panose="020F0502020204030204" pitchFamily="34" charset="0"/>
                        </a:rPr>
                        <a:t>NARCOOSSEE ELEMENTARY SCHOOL</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chemeClr val="tx1"/>
                          </a:solidFill>
                          <a:effectLst/>
                          <a:latin typeface="Arial" panose="020B0604020202020204" pitchFamily="34" charset="0"/>
                          <a:cs typeface="Arial" panose="020B0604020202020204" pitchFamily="34" charset="0"/>
                        </a:rPr>
                        <a:t>71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dirty="0">
                          <a:effectLst/>
                          <a:latin typeface="Arial" panose="020B0604020202020204" pitchFamily="34" charset="0"/>
                        </a:rPr>
                        <a:t>53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900" b="0" i="0" u="none" strike="noStrike" dirty="0">
                        <a:effectLst/>
                        <a:latin typeface="Arial" panose="020B060402020202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ctr" fontAlgn="b"/>
                      <a:r>
                        <a:rPr lang="en-US" sz="1100" b="0" i="0" u="none" strike="noStrike" dirty="0">
                          <a:solidFill>
                            <a:schemeClr val="tx1"/>
                          </a:solidFill>
                          <a:effectLst/>
                          <a:latin typeface="Calibri" panose="020F0502020204030204" pitchFamily="34" charset="0"/>
                        </a:rPr>
                        <a:t>MILL CREEK ELEMENTARY SCHOOL</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chemeClr val="tx1"/>
                          </a:solidFill>
                          <a:effectLst/>
                          <a:latin typeface="Arial" panose="020B0604020202020204" pitchFamily="34" charset="0"/>
                          <a:cs typeface="Arial" panose="020B0604020202020204" pitchFamily="34" charset="0"/>
                        </a:rPr>
                        <a:t>42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effectLst/>
                          <a:latin typeface="Arial" panose="020B0604020202020204" pitchFamily="34" charset="0"/>
                          <a:cs typeface="Arial" panose="020B0604020202020204" pitchFamily="34" charset="0"/>
                        </a:rPr>
                        <a:t>97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31698">
                <a:tc>
                  <a:txBody>
                    <a:bodyPr/>
                    <a:lstStyle/>
                    <a:p>
                      <a:pPr algn="ctr" fontAlgn="b"/>
                      <a:r>
                        <a:rPr lang="en-US" sz="1100" b="0" i="0" u="none" strike="noStrike" dirty="0">
                          <a:solidFill>
                            <a:schemeClr val="tx1"/>
                          </a:solidFill>
                          <a:effectLst/>
                          <a:latin typeface="Calibri" panose="020F0502020204030204" pitchFamily="34" charset="0"/>
                        </a:rPr>
                        <a:t>CENTRAL AVENUE ELEMENTARY SCHOOL</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chemeClr val="tx1"/>
                          </a:solidFill>
                          <a:effectLst/>
                          <a:latin typeface="Arial" panose="020B0604020202020204" pitchFamily="34" charset="0"/>
                          <a:cs typeface="Arial" panose="020B0604020202020204" pitchFamily="34" charset="0"/>
                        </a:rPr>
                        <a:t>26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effectLst/>
                          <a:latin typeface="Arial" panose="020B0604020202020204" pitchFamily="34" charset="0"/>
                        </a:rPr>
                        <a:t>81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900" b="0" i="0" u="none" strike="noStrike" dirty="0">
                        <a:effectLst/>
                        <a:latin typeface="Arial" panose="020B060402020202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ctr" fontAlgn="b"/>
                      <a:r>
                        <a:rPr lang="en-US" sz="1100" b="0" i="0" u="none" strike="noStrike" dirty="0">
                          <a:solidFill>
                            <a:schemeClr val="tx1"/>
                          </a:solidFill>
                          <a:effectLst/>
                          <a:latin typeface="Calibri" panose="020F0502020204030204" pitchFamily="34" charset="0"/>
                        </a:rPr>
                        <a:t>CELEBRATION SCHOOL</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chemeClr val="tx1"/>
                          </a:solidFill>
                          <a:effectLst/>
                          <a:latin typeface="Arial" panose="020B0604020202020204" pitchFamily="34" charset="0"/>
                          <a:cs typeface="Arial" panose="020B0604020202020204" pitchFamily="34" charset="0"/>
                        </a:rPr>
                        <a:t>71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effectLst/>
                          <a:latin typeface="Arial" panose="020B0604020202020204" pitchFamily="34" charset="0"/>
                          <a:cs typeface="Arial" panose="020B0604020202020204" pitchFamily="34" charset="0"/>
                        </a:rPr>
                        <a:t>49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231698">
                <a:tc>
                  <a:txBody>
                    <a:bodyPr/>
                    <a:lstStyle/>
                    <a:p>
                      <a:pPr algn="ctr" fontAlgn="b"/>
                      <a:r>
                        <a:rPr lang="en-US" sz="1100" b="0" i="0" u="none" strike="noStrike" dirty="0">
                          <a:solidFill>
                            <a:schemeClr val="tx1"/>
                          </a:solidFill>
                          <a:effectLst/>
                          <a:latin typeface="Calibri" panose="020F0502020204030204" pitchFamily="34" charset="0"/>
                        </a:rPr>
                        <a:t>HIGHLANDS ELEMENTARY SCHOOL</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chemeClr val="tx1"/>
                          </a:solidFill>
                          <a:effectLst/>
                          <a:latin typeface="Arial" panose="020B0604020202020204" pitchFamily="34" charset="0"/>
                          <a:cs typeface="Arial" panose="020B0604020202020204" pitchFamily="34" charset="0"/>
                        </a:rPr>
                        <a:t>46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effectLst/>
                          <a:latin typeface="Arial" panose="020B0604020202020204" pitchFamily="34" charset="0"/>
                        </a:rPr>
                        <a:t>68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900" b="0" i="0" u="none" strike="noStrike" dirty="0">
                        <a:effectLst/>
                        <a:latin typeface="Arial" panose="020B060402020202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ctr" fontAlgn="b"/>
                      <a:r>
                        <a:rPr lang="en-US" sz="1100" b="0" i="0" u="none" strike="noStrike" dirty="0">
                          <a:solidFill>
                            <a:schemeClr val="tx1"/>
                          </a:solidFill>
                          <a:effectLst/>
                          <a:latin typeface="Calibri" panose="020F0502020204030204" pitchFamily="34" charset="0"/>
                        </a:rPr>
                        <a:t>LAKEVIEW ELEMENTARY SCHOOL</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chemeClr val="tx1"/>
                          </a:solidFill>
                          <a:effectLst/>
                          <a:latin typeface="Arial" panose="020B0604020202020204" pitchFamily="34" charset="0"/>
                          <a:cs typeface="Arial" panose="020B0604020202020204" pitchFamily="34" charset="0"/>
                        </a:rPr>
                        <a:t>61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effectLst/>
                          <a:latin typeface="Arial" panose="020B0604020202020204" pitchFamily="34" charset="0"/>
                          <a:cs typeface="Arial" panose="020B0604020202020204" pitchFamily="34" charset="0"/>
                        </a:rPr>
                        <a:t>47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231698">
                <a:tc>
                  <a:txBody>
                    <a:bodyPr/>
                    <a:lstStyle/>
                    <a:p>
                      <a:pPr algn="ctr" fontAlgn="b"/>
                      <a:r>
                        <a:rPr lang="en-US" sz="1100" b="0" i="0" u="none" strike="noStrike" dirty="0">
                          <a:solidFill>
                            <a:schemeClr val="tx1"/>
                          </a:solidFill>
                          <a:effectLst/>
                          <a:latin typeface="Calibri" panose="020F0502020204030204" pitchFamily="34" charset="0"/>
                        </a:rPr>
                        <a:t>THACKER AVENUE ELEM FOR INTERNATIONAL STUDIES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chemeClr val="tx1"/>
                          </a:solidFill>
                          <a:effectLst/>
                          <a:latin typeface="Arial" panose="020B0604020202020204" pitchFamily="34" charset="0"/>
                          <a:cs typeface="Arial" panose="020B0604020202020204" pitchFamily="34" charset="0"/>
                        </a:rPr>
                        <a:t>43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dirty="0">
                          <a:effectLst/>
                          <a:latin typeface="Arial" panose="020B0604020202020204" pitchFamily="34" charset="0"/>
                        </a:rPr>
                        <a:t>81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900" b="0" i="0" u="none" strike="noStrike" dirty="0">
                        <a:effectLst/>
                        <a:latin typeface="Arial" panose="020B060402020202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ctr" fontAlgn="b"/>
                      <a:r>
                        <a:rPr lang="en-US" sz="1100" b="0" i="0" u="none" strike="noStrike">
                          <a:solidFill>
                            <a:schemeClr val="tx1"/>
                          </a:solidFill>
                          <a:effectLst/>
                          <a:latin typeface="Calibri" panose="020F0502020204030204" pitchFamily="34" charset="0"/>
                        </a:rPr>
                        <a:t>PLEASANT HILL ELEMENTARY SCHOOL</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chemeClr val="tx1"/>
                          </a:solidFill>
                          <a:effectLst/>
                          <a:latin typeface="Arial" panose="020B0604020202020204" pitchFamily="34" charset="0"/>
                          <a:cs typeface="Arial" panose="020B0604020202020204" pitchFamily="34" charset="0"/>
                        </a:rPr>
                        <a:t>39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effectLst/>
                          <a:latin typeface="Arial" panose="020B0604020202020204" pitchFamily="34" charset="0"/>
                          <a:cs typeface="Arial" panose="020B0604020202020204" pitchFamily="34" charset="0"/>
                        </a:rPr>
                        <a:t>82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231698">
                <a:tc>
                  <a:txBody>
                    <a:bodyPr/>
                    <a:lstStyle/>
                    <a:p>
                      <a:pPr algn="ctr" fontAlgn="b"/>
                      <a:r>
                        <a:rPr lang="en-US" sz="1100" b="0" i="0" u="none" strike="noStrike" dirty="0">
                          <a:solidFill>
                            <a:schemeClr val="tx1"/>
                          </a:solidFill>
                          <a:effectLst/>
                          <a:latin typeface="Calibri" panose="020F0502020204030204" pitchFamily="34" charset="0"/>
                        </a:rPr>
                        <a:t>ST. CLOUD ELEMENTARY SCHOOL</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chemeClr val="tx1"/>
                          </a:solidFill>
                          <a:effectLst/>
                          <a:latin typeface="Arial" panose="020B0604020202020204" pitchFamily="34" charset="0"/>
                          <a:cs typeface="Arial" panose="020B0604020202020204" pitchFamily="34" charset="0"/>
                        </a:rPr>
                        <a:t>70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effectLst/>
                          <a:latin typeface="Arial" panose="020B0604020202020204" pitchFamily="34" charset="0"/>
                        </a:rPr>
                        <a:t>53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900" b="0" i="0" u="none" strike="noStrike" dirty="0">
                        <a:effectLst/>
                        <a:latin typeface="Arial" panose="020B060402020202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ctr" fontAlgn="b"/>
                      <a:r>
                        <a:rPr lang="en-US" sz="1100" b="0" i="0" u="none" strike="noStrike">
                          <a:solidFill>
                            <a:schemeClr val="tx1"/>
                          </a:solidFill>
                          <a:effectLst/>
                          <a:latin typeface="Calibri" panose="020F0502020204030204" pitchFamily="34" charset="0"/>
                        </a:rPr>
                        <a:t>DEERWOOD ELEMENTARY SCHOOL</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chemeClr val="tx1"/>
                          </a:solidFill>
                          <a:effectLst/>
                          <a:latin typeface="Arial" panose="020B0604020202020204" pitchFamily="34" charset="0"/>
                          <a:cs typeface="Arial" panose="020B0604020202020204" pitchFamily="34" charset="0"/>
                        </a:rPr>
                        <a:t>30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effectLst/>
                          <a:latin typeface="Arial" panose="020B0604020202020204" pitchFamily="34" charset="0"/>
                          <a:cs typeface="Arial" panose="020B0604020202020204" pitchFamily="34" charset="0"/>
                        </a:rPr>
                        <a:t>66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231698">
                <a:tc>
                  <a:txBody>
                    <a:bodyPr/>
                    <a:lstStyle/>
                    <a:p>
                      <a:pPr algn="ctr" fontAlgn="b"/>
                      <a:r>
                        <a:rPr lang="en-US" sz="1100" b="0" i="0" u="none" strike="noStrike">
                          <a:solidFill>
                            <a:schemeClr val="tx1"/>
                          </a:solidFill>
                          <a:effectLst/>
                          <a:latin typeface="Calibri" panose="020F0502020204030204" pitchFamily="34" charset="0"/>
                        </a:rPr>
                        <a:t>RENAISSANCE CHARTER SCHOOL AT POINCIANA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chemeClr val="tx1"/>
                          </a:solidFill>
                          <a:effectLst/>
                          <a:latin typeface="Arial" panose="020B0604020202020204" pitchFamily="34" charset="0"/>
                          <a:cs typeface="Arial" panose="020B0604020202020204" pitchFamily="34" charset="0"/>
                        </a:rPr>
                        <a:t>50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effectLst/>
                          <a:latin typeface="Arial" panose="020B0604020202020204" pitchFamily="34" charset="0"/>
                        </a:rPr>
                        <a:t>43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900" b="0" i="0" u="none" strike="noStrike" dirty="0">
                        <a:effectLst/>
                        <a:latin typeface="Arial" panose="020B060402020202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ctr" fontAlgn="b"/>
                      <a:r>
                        <a:rPr lang="en-US" sz="1100" b="0" i="0" u="none" strike="noStrike" dirty="0">
                          <a:solidFill>
                            <a:schemeClr val="tx1"/>
                          </a:solidFill>
                          <a:effectLst/>
                          <a:latin typeface="Calibri" panose="020F0502020204030204" pitchFamily="34" charset="0"/>
                        </a:rPr>
                        <a:t>CYPRESS ELEMENTARY SCHOOL</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chemeClr val="tx1"/>
                          </a:solidFill>
                          <a:effectLst/>
                          <a:latin typeface="Arial" panose="020B0604020202020204" pitchFamily="34" charset="0"/>
                          <a:cs typeface="Arial" panose="020B0604020202020204" pitchFamily="34" charset="0"/>
                        </a:rPr>
                        <a:t>44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effectLst/>
                          <a:latin typeface="Arial" panose="020B0604020202020204" pitchFamily="34" charset="0"/>
                          <a:cs typeface="Arial" panose="020B0604020202020204" pitchFamily="34" charset="0"/>
                        </a:rPr>
                        <a:t>74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231698">
                <a:tc>
                  <a:txBody>
                    <a:bodyPr/>
                    <a:lstStyle/>
                    <a:p>
                      <a:pPr algn="ctr" fontAlgn="b"/>
                      <a:r>
                        <a:rPr lang="en-US" sz="1100" b="0" i="0" u="none" strike="noStrike" dirty="0">
                          <a:solidFill>
                            <a:schemeClr val="tx1"/>
                          </a:solidFill>
                          <a:effectLst/>
                          <a:latin typeface="Calibri" panose="020F0502020204030204" pitchFamily="34" charset="0"/>
                        </a:rPr>
                        <a:t>FLORIDA CYBER CHARTER ACADEMY AT OSCEOLA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chemeClr val="tx1"/>
                          </a:solidFill>
                          <a:effectLst/>
                          <a:latin typeface="Arial" panose="020B0604020202020204" pitchFamily="34" charset="0"/>
                          <a:cs typeface="Arial" panose="020B0604020202020204" pitchFamily="34" charset="0"/>
                        </a:rPr>
                        <a:t>41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effectLst/>
                          <a:latin typeface="Arial" panose="020B0604020202020204" pitchFamily="34" charset="0"/>
                        </a:rPr>
                        <a:t>24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900" b="0" i="0" u="none" strike="noStrike" dirty="0">
                        <a:effectLst/>
                        <a:latin typeface="Arial" panose="020B060402020202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ctr" fontAlgn="b"/>
                      <a:r>
                        <a:rPr lang="en-US" sz="1100" b="0" i="0" u="none" strike="noStrike">
                          <a:solidFill>
                            <a:schemeClr val="tx1"/>
                          </a:solidFill>
                          <a:effectLst/>
                          <a:latin typeface="Calibri" panose="020F0502020204030204" pitchFamily="34" charset="0"/>
                        </a:rPr>
                        <a:t>FOUR CORNERS CHARTER SCHOOL</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chemeClr val="tx1"/>
                          </a:solidFill>
                          <a:effectLst/>
                          <a:latin typeface="Arial" panose="020B0604020202020204" pitchFamily="34" charset="0"/>
                          <a:cs typeface="Arial" panose="020B0604020202020204" pitchFamily="34" charset="0"/>
                        </a:rPr>
                        <a:t>55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effectLst/>
                          <a:latin typeface="Arial" panose="020B0604020202020204" pitchFamily="34" charset="0"/>
                          <a:cs typeface="Arial" panose="020B0604020202020204" pitchFamily="34" charset="0"/>
                        </a:rPr>
                        <a:t>70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231698">
                <a:tc>
                  <a:txBody>
                    <a:bodyPr/>
                    <a:lstStyle/>
                    <a:p>
                      <a:pPr algn="ctr" fontAlgn="b"/>
                      <a:r>
                        <a:rPr lang="fr-FR" sz="1100" b="0" i="0" u="none" strike="noStrike">
                          <a:solidFill>
                            <a:schemeClr val="tx1"/>
                          </a:solidFill>
                          <a:effectLst/>
                          <a:latin typeface="Calibri" panose="020F0502020204030204" pitchFamily="34" charset="0"/>
                        </a:rPr>
                        <a:t>AVANT GARDE ACADEMY K8 OSCEOLA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chemeClr val="tx1"/>
                          </a:solidFill>
                          <a:effectLst/>
                          <a:latin typeface="Arial" panose="020B0604020202020204" pitchFamily="34" charset="0"/>
                          <a:cs typeface="Arial" panose="020B0604020202020204" pitchFamily="34" charset="0"/>
                        </a:rPr>
                        <a:t>33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effectLst/>
                          <a:latin typeface="Arial" panose="020B0604020202020204" pitchFamily="34" charset="0"/>
                        </a:rPr>
                        <a:t>18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900" b="0" i="0" u="none" strike="noStrike" dirty="0">
                        <a:effectLst/>
                        <a:latin typeface="Arial" panose="020B060402020202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ctr" fontAlgn="b"/>
                      <a:r>
                        <a:rPr lang="en-US" sz="1100" b="0" i="0" u="none" strike="noStrike">
                          <a:solidFill>
                            <a:schemeClr val="tx1"/>
                          </a:solidFill>
                          <a:effectLst/>
                          <a:latin typeface="Calibri" panose="020F0502020204030204" pitchFamily="34" charset="0"/>
                        </a:rPr>
                        <a:t>KISSIMMEE CHARTER ACADEMY</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chemeClr val="tx1"/>
                          </a:solidFill>
                          <a:effectLst/>
                          <a:latin typeface="Arial" panose="020B0604020202020204" pitchFamily="34" charset="0"/>
                          <a:cs typeface="Arial" panose="020B0604020202020204" pitchFamily="34" charset="0"/>
                        </a:rPr>
                        <a:t>68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effectLst/>
                          <a:latin typeface="Arial" panose="020B0604020202020204" pitchFamily="34" charset="0"/>
                          <a:cs typeface="Arial" panose="020B0604020202020204" pitchFamily="34" charset="0"/>
                        </a:rPr>
                        <a:t>24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231698">
                <a:tc>
                  <a:txBody>
                    <a:bodyPr/>
                    <a:lstStyle/>
                    <a:p>
                      <a:pPr algn="ctr" fontAlgn="b"/>
                      <a:r>
                        <a:rPr lang="en-US" sz="1100" b="0" i="0" u="none" strike="noStrike">
                          <a:solidFill>
                            <a:schemeClr val="tx1"/>
                          </a:solidFill>
                          <a:effectLst/>
                          <a:latin typeface="Calibri" panose="020F0502020204030204" pitchFamily="34" charset="0"/>
                        </a:rPr>
                        <a:t>ST. CLOUD PREPARATORY ACADEMY</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chemeClr val="tx1"/>
                          </a:solidFill>
                          <a:effectLst/>
                          <a:latin typeface="Arial" panose="020B0604020202020204" pitchFamily="34" charset="0"/>
                          <a:cs typeface="Arial" panose="020B0604020202020204" pitchFamily="34" charset="0"/>
                        </a:rPr>
                        <a:t>65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effectLst/>
                          <a:latin typeface="Arial" panose="020B0604020202020204" pitchFamily="34" charset="0"/>
                        </a:rPr>
                        <a:t>16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900" b="0" i="0" u="none" strike="noStrike" dirty="0">
                        <a:effectLst/>
                        <a:latin typeface="Arial" panose="020B060402020202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ctr" fontAlgn="b"/>
                      <a:r>
                        <a:rPr lang="en-US" sz="1100" b="0" i="0" u="none" strike="noStrike" dirty="0">
                          <a:solidFill>
                            <a:schemeClr val="tx1"/>
                          </a:solidFill>
                          <a:effectLst/>
                          <a:latin typeface="Calibri" panose="020F0502020204030204" pitchFamily="34" charset="0"/>
                        </a:rPr>
                        <a:t>P. M. WELLS CHARTER ACADEMY</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chemeClr val="tx1"/>
                          </a:solidFill>
                          <a:effectLst/>
                          <a:latin typeface="Arial" panose="020B0604020202020204" pitchFamily="34" charset="0"/>
                          <a:cs typeface="Arial" panose="020B0604020202020204" pitchFamily="34" charset="0"/>
                        </a:rPr>
                        <a:t>44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effectLst/>
                          <a:latin typeface="Arial" panose="020B0604020202020204" pitchFamily="34" charset="0"/>
                          <a:cs typeface="Arial" panose="020B0604020202020204" pitchFamily="34" charset="0"/>
                        </a:rPr>
                        <a:t>44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r h="231698">
                <a:tc>
                  <a:txBody>
                    <a:bodyPr/>
                    <a:lstStyle/>
                    <a:p>
                      <a:pPr algn="ctr" fontAlgn="b"/>
                      <a:r>
                        <a:rPr lang="en-US" sz="1100" b="0" i="0" u="none" strike="noStrike" dirty="0">
                          <a:solidFill>
                            <a:schemeClr val="tx1"/>
                          </a:solidFill>
                          <a:effectLst/>
                          <a:latin typeface="Calibri" panose="020F0502020204030204" pitchFamily="34" charset="0"/>
                        </a:rPr>
                        <a:t>MATER BRIGHTON LAKES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chemeClr val="tx1"/>
                          </a:solidFill>
                          <a:effectLst/>
                          <a:latin typeface="Arial" panose="020B0604020202020204" pitchFamily="34" charset="0"/>
                          <a:cs typeface="Arial" panose="020B0604020202020204" pitchFamily="34" charset="0"/>
                        </a:rPr>
                        <a:t>52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effectLst/>
                          <a:latin typeface="Arial" panose="020B0604020202020204" pitchFamily="34" charset="0"/>
                        </a:rPr>
                        <a:t>51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900" b="0" i="0" u="none" strike="noStrike">
                        <a:effectLst/>
                        <a:latin typeface="Arial" panose="020B060402020202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ctr" fontAlgn="b"/>
                      <a:r>
                        <a:rPr lang="en-US" sz="1100" b="0" i="0" u="none" strike="noStrike" dirty="0">
                          <a:solidFill>
                            <a:schemeClr val="tx1"/>
                          </a:solidFill>
                          <a:effectLst/>
                          <a:latin typeface="Calibri" panose="020F0502020204030204" pitchFamily="34" charset="0"/>
                        </a:rPr>
                        <a:t>POINCIANA ACADEMY OF FINE ARTS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chemeClr val="tx1"/>
                          </a:solidFill>
                          <a:effectLst/>
                          <a:latin typeface="Arial" panose="020B0604020202020204" pitchFamily="34" charset="0"/>
                          <a:cs typeface="Arial" panose="020B0604020202020204" pitchFamily="34" charset="0"/>
                        </a:rPr>
                        <a:t>38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effectLst/>
                          <a:latin typeface="Arial" panose="020B0604020202020204" pitchFamily="34" charset="0"/>
                          <a:cs typeface="Arial" panose="020B0604020202020204" pitchFamily="34" charset="0"/>
                        </a:rPr>
                        <a:t>67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2"/>
                  </a:ext>
                </a:extLst>
              </a:tr>
              <a:tr h="231698">
                <a:tc>
                  <a:txBody>
                    <a:bodyPr/>
                    <a:lstStyle/>
                    <a:p>
                      <a:pPr algn="ctr" fontAlgn="b"/>
                      <a:r>
                        <a:rPr lang="en-US" sz="1100" b="0" i="0" u="none" strike="noStrike" dirty="0">
                          <a:solidFill>
                            <a:schemeClr val="tx1"/>
                          </a:solidFill>
                          <a:effectLst/>
                          <a:latin typeface="Calibri" panose="020F0502020204030204" pitchFamily="34" charset="0"/>
                        </a:rPr>
                        <a:t>RENAISSANCE CHARTER SCHOOL AT TAPESTRY</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chemeClr val="tx1"/>
                          </a:solidFill>
                          <a:effectLst/>
                          <a:latin typeface="Arial" panose="020B0604020202020204" pitchFamily="34" charset="0"/>
                          <a:cs typeface="Arial" panose="020B0604020202020204" pitchFamily="34" charset="0"/>
                        </a:rPr>
                        <a:t>38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effectLst/>
                          <a:latin typeface="Arial" panose="020B0604020202020204" pitchFamily="34" charset="0"/>
                        </a:rPr>
                        <a:t>84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900" b="0" i="0" u="none" strike="noStrike">
                        <a:effectLst/>
                        <a:latin typeface="Arial" panose="020B060402020202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ctr" fontAlgn="b"/>
                      <a:r>
                        <a:rPr lang="en-US" sz="1100" b="0" i="0" u="none" strike="noStrike" dirty="0">
                          <a:solidFill>
                            <a:schemeClr val="tx1"/>
                          </a:solidFill>
                          <a:effectLst/>
                          <a:latin typeface="Calibri" panose="020F0502020204030204" pitchFamily="34" charset="0"/>
                        </a:rPr>
                        <a:t>PARTIN SETTLEMENT ELEMENTARY SCHOOL</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chemeClr val="tx1"/>
                          </a:solidFill>
                          <a:effectLst/>
                          <a:latin typeface="Arial" panose="020B0604020202020204" pitchFamily="34" charset="0"/>
                          <a:cs typeface="Arial" panose="020B0604020202020204" pitchFamily="34" charset="0"/>
                        </a:rPr>
                        <a:t>52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effectLst/>
                          <a:latin typeface="Arial" panose="020B0604020202020204" pitchFamily="34" charset="0"/>
                          <a:cs typeface="Arial" panose="020B0604020202020204" pitchFamily="34" charset="0"/>
                        </a:rPr>
                        <a:t>74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3"/>
                  </a:ext>
                </a:extLst>
              </a:tr>
              <a:tr h="231698">
                <a:tc>
                  <a:txBody>
                    <a:bodyPr/>
                    <a:lstStyle/>
                    <a:p>
                      <a:pPr algn="ctr" fontAlgn="b"/>
                      <a:r>
                        <a:rPr lang="en-US" sz="1100" b="0" i="0" u="none" strike="noStrike" dirty="0">
                          <a:solidFill>
                            <a:schemeClr val="tx1"/>
                          </a:solidFill>
                          <a:effectLst/>
                          <a:latin typeface="Calibri" panose="020F0502020204030204" pitchFamily="34" charset="0"/>
                        </a:rPr>
                        <a:t>OSCEOLA SCIENCE CHARTER SCHOOL</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chemeClr val="tx1"/>
                          </a:solidFill>
                          <a:effectLst/>
                          <a:latin typeface="Arial" panose="020B0604020202020204" pitchFamily="34" charset="0"/>
                          <a:cs typeface="Arial" panose="020B0604020202020204" pitchFamily="34" charset="0"/>
                        </a:rPr>
                        <a:t>69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effectLst/>
                          <a:latin typeface="Arial" panose="020B0604020202020204" pitchFamily="34" charset="0"/>
                        </a:rPr>
                        <a:t>18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900" b="0" i="0" u="none" strike="noStrike">
                        <a:effectLst/>
                        <a:latin typeface="Arial" panose="020B060402020202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ctr" fontAlgn="b"/>
                      <a:r>
                        <a:rPr lang="en-US" sz="1100" b="0" i="0" u="none" strike="noStrike" dirty="0">
                          <a:solidFill>
                            <a:schemeClr val="tx1"/>
                          </a:solidFill>
                          <a:effectLst/>
                          <a:latin typeface="Calibri" panose="020F0502020204030204" pitchFamily="34" charset="0"/>
                        </a:rPr>
                        <a:t>CANOE CREEK CHARTER ACADEMY</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chemeClr val="tx1"/>
                          </a:solidFill>
                          <a:effectLst/>
                          <a:latin typeface="Arial" panose="020B0604020202020204" pitchFamily="34" charset="0"/>
                          <a:cs typeface="Arial" panose="020B0604020202020204" pitchFamily="34" charset="0"/>
                        </a:rPr>
                        <a:t>51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effectLst/>
                          <a:latin typeface="Arial" panose="020B0604020202020204" pitchFamily="34" charset="0"/>
                          <a:cs typeface="Arial" panose="020B0604020202020204" pitchFamily="34" charset="0"/>
                        </a:rPr>
                        <a:t>35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4"/>
                  </a:ext>
                </a:extLst>
              </a:tr>
              <a:tr h="231698">
                <a:tc>
                  <a:txBody>
                    <a:bodyPr/>
                    <a:lstStyle/>
                    <a:p>
                      <a:pPr algn="ctr" fontAlgn="b"/>
                      <a:r>
                        <a:rPr lang="en-US" sz="1100" b="0" i="0" u="none" strike="noStrike">
                          <a:solidFill>
                            <a:schemeClr val="tx1"/>
                          </a:solidFill>
                          <a:effectLst/>
                          <a:latin typeface="Calibri" panose="020F0502020204030204" pitchFamily="34" charset="0"/>
                        </a:rPr>
                        <a:t>MATER PALMS ACADEMY</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chemeClr val="tx1"/>
                          </a:solidFill>
                          <a:effectLst/>
                          <a:latin typeface="Arial" panose="020B0604020202020204" pitchFamily="34" charset="0"/>
                          <a:cs typeface="Arial" panose="020B0604020202020204" pitchFamily="34" charset="0"/>
                        </a:rPr>
                        <a:t>62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effectLst/>
                          <a:latin typeface="Arial" panose="020B0604020202020204" pitchFamily="34" charset="0"/>
                        </a:rPr>
                        <a:t>11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900" b="0" i="0" u="none" strike="noStrike" dirty="0">
                        <a:effectLst/>
                        <a:latin typeface="Arial" panose="020B060402020202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ctr" fontAlgn="b"/>
                      <a:r>
                        <a:rPr lang="en-US" sz="1100" b="0" i="0" u="none" strike="noStrike" dirty="0">
                          <a:solidFill>
                            <a:schemeClr val="tx1"/>
                          </a:solidFill>
                          <a:effectLst/>
                          <a:latin typeface="Calibri" panose="020F0502020204030204" pitchFamily="34" charset="0"/>
                        </a:rPr>
                        <a:t>FLORA RIDGE ELEMENTARY SCHOOL</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chemeClr val="tx1"/>
                          </a:solidFill>
                          <a:effectLst/>
                          <a:latin typeface="Arial" panose="020B0604020202020204" pitchFamily="34" charset="0"/>
                          <a:cs typeface="Arial" panose="020B0604020202020204" pitchFamily="34" charset="0"/>
                        </a:rPr>
                        <a:t>38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effectLst/>
                          <a:latin typeface="Arial" panose="020B0604020202020204" pitchFamily="34" charset="0"/>
                          <a:cs typeface="Arial" panose="020B0604020202020204" pitchFamily="34" charset="0"/>
                        </a:rPr>
                        <a:t>95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5"/>
                  </a:ext>
                </a:extLst>
              </a:tr>
              <a:tr h="231698">
                <a:tc>
                  <a:txBody>
                    <a:bodyPr/>
                    <a:lstStyle/>
                    <a:p>
                      <a:pPr algn="ctr" fontAlgn="b"/>
                      <a:r>
                        <a:rPr lang="en-US" sz="1100" b="0" i="0" u="none" strike="noStrike">
                          <a:solidFill>
                            <a:schemeClr val="tx1"/>
                          </a:solidFill>
                          <a:effectLst/>
                          <a:latin typeface="Calibri" panose="020F0502020204030204" pitchFamily="34" charset="0"/>
                        </a:rPr>
                        <a:t>RENAISSANCE CHARTER SCHOOL AT BOGGY CREEK</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chemeClr val="tx1"/>
                          </a:solidFill>
                          <a:effectLst/>
                          <a:latin typeface="Arial" panose="020B0604020202020204" pitchFamily="34" charset="0"/>
                          <a:cs typeface="Arial" panose="020B0604020202020204" pitchFamily="34" charset="0"/>
                        </a:rPr>
                        <a:t>30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effectLst/>
                          <a:latin typeface="Arial" panose="020B0604020202020204" pitchFamily="34" charset="0"/>
                        </a:rPr>
                        <a:t>28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900" b="0" i="0" u="none" strike="noStrike" dirty="0">
                        <a:effectLst/>
                        <a:latin typeface="Arial" panose="020B060402020202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ctr" fontAlgn="b"/>
                      <a:r>
                        <a:rPr lang="en-US" sz="1100" b="0" i="0" u="none" strike="noStrike" dirty="0">
                          <a:solidFill>
                            <a:schemeClr val="tx1"/>
                          </a:solidFill>
                          <a:effectLst/>
                          <a:latin typeface="Calibri" panose="020F0502020204030204" pitchFamily="34" charset="0"/>
                        </a:rPr>
                        <a:t>BELLALAGO CHARTER ACADEMY</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chemeClr val="tx1"/>
                          </a:solidFill>
                          <a:effectLst/>
                          <a:latin typeface="Arial" panose="020B0604020202020204" pitchFamily="34" charset="0"/>
                          <a:cs typeface="Arial" panose="020B0604020202020204" pitchFamily="34" charset="0"/>
                        </a:rPr>
                        <a:t>63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effectLst/>
                          <a:latin typeface="Arial" panose="020B0604020202020204" pitchFamily="34" charset="0"/>
                          <a:cs typeface="Arial" panose="020B0604020202020204" pitchFamily="34" charset="0"/>
                        </a:rPr>
                        <a:t>46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6"/>
                  </a:ext>
                </a:extLst>
              </a:tr>
              <a:tr h="231698">
                <a:tc>
                  <a:txBody>
                    <a:bodyPr/>
                    <a:lstStyle/>
                    <a:p>
                      <a:pPr algn="ctr" fontAlgn="b"/>
                      <a:r>
                        <a:rPr lang="en-US" sz="1100" b="0" i="0" u="none" strike="noStrike">
                          <a:solidFill>
                            <a:schemeClr val="tx1"/>
                          </a:solidFill>
                          <a:effectLst/>
                          <a:latin typeface="Calibri" panose="020F0502020204030204" pitchFamily="34" charset="0"/>
                        </a:rPr>
                        <a:t>MICHIGAN AVENUE ELEMENTARY SCHOOL</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chemeClr val="tx1"/>
                          </a:solidFill>
                          <a:effectLst/>
                          <a:latin typeface="Arial" panose="020B0604020202020204" pitchFamily="34" charset="0"/>
                          <a:cs typeface="Arial" panose="020B0604020202020204" pitchFamily="34" charset="0"/>
                        </a:rPr>
                        <a:t>57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effectLst/>
                          <a:latin typeface="Arial" panose="020B0604020202020204" pitchFamily="34" charset="0"/>
                        </a:rPr>
                        <a:t>42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900" b="0" i="0" u="none" strike="noStrike" dirty="0">
                        <a:effectLst/>
                        <a:latin typeface="Arial" panose="020B060402020202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ctr" fontAlgn="b"/>
                      <a:r>
                        <a:rPr lang="en-US" sz="1100" b="0" i="0" u="none" strike="noStrike" dirty="0">
                          <a:solidFill>
                            <a:schemeClr val="tx1"/>
                          </a:solidFill>
                          <a:effectLst/>
                          <a:latin typeface="Calibri" panose="020F0502020204030204" pitchFamily="34" charset="0"/>
                        </a:rPr>
                        <a:t>NEPTUNE ELEMENTARY SCHOOL</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chemeClr val="tx1"/>
                          </a:solidFill>
                          <a:effectLst/>
                          <a:latin typeface="Arial" panose="020B0604020202020204" pitchFamily="34" charset="0"/>
                          <a:cs typeface="Arial" panose="020B0604020202020204" pitchFamily="34" charset="0"/>
                        </a:rPr>
                        <a:t>49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effectLst/>
                          <a:latin typeface="Arial" panose="020B0604020202020204" pitchFamily="34" charset="0"/>
                          <a:cs typeface="Arial" panose="020B0604020202020204" pitchFamily="34" charset="0"/>
                        </a:rPr>
                        <a:t>82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7"/>
                  </a:ext>
                </a:extLst>
              </a:tr>
              <a:tr h="231698">
                <a:tc>
                  <a:txBody>
                    <a:bodyPr/>
                    <a:lstStyle/>
                    <a:p>
                      <a:pPr algn="ctr" fontAlgn="b"/>
                      <a:r>
                        <a:rPr lang="en-US" sz="1100" b="0" i="0" u="none" strike="noStrike" dirty="0">
                          <a:solidFill>
                            <a:schemeClr val="tx1"/>
                          </a:solidFill>
                          <a:effectLst/>
                          <a:latin typeface="Calibri" panose="020F0502020204030204" pitchFamily="34" charset="0"/>
                        </a:rPr>
                        <a:t>KOA ELEMENTARY SCHOOL</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chemeClr val="tx1"/>
                          </a:solidFill>
                          <a:effectLst/>
                          <a:latin typeface="Arial" panose="020B0604020202020204" pitchFamily="34" charset="0"/>
                          <a:cs typeface="Arial" panose="020B0604020202020204" pitchFamily="34" charset="0"/>
                        </a:rPr>
                        <a:t>44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effectLst/>
                          <a:latin typeface="Arial" panose="020B0604020202020204" pitchFamily="34" charset="0"/>
                        </a:rPr>
                        <a:t>65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900" b="0" i="0" u="none" strike="noStrike" dirty="0">
                        <a:effectLst/>
                        <a:latin typeface="Arial" panose="020B060402020202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ctr" fontAlgn="b"/>
                      <a:r>
                        <a:rPr lang="en-US" sz="1100" b="0" i="0" u="none" strike="noStrike" dirty="0">
                          <a:solidFill>
                            <a:schemeClr val="tx1"/>
                          </a:solidFill>
                          <a:effectLst/>
                          <a:latin typeface="Calibri" panose="020F0502020204030204" pitchFamily="34" charset="0"/>
                        </a:rPr>
                        <a:t>CHESTNUT ELEM SCHOOL SCIENCE AND ENGINEERING</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chemeClr val="tx1"/>
                          </a:solidFill>
                          <a:effectLst/>
                          <a:latin typeface="Arial" panose="020B0604020202020204" pitchFamily="34" charset="0"/>
                          <a:cs typeface="Arial" panose="020B0604020202020204" pitchFamily="34" charset="0"/>
                        </a:rPr>
                        <a:t>61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effectLst/>
                          <a:latin typeface="Arial" panose="020B0604020202020204" pitchFamily="34" charset="0"/>
                          <a:cs typeface="Arial" panose="020B0604020202020204" pitchFamily="34" charset="0"/>
                        </a:rPr>
                        <a:t>43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8"/>
                  </a:ext>
                </a:extLst>
              </a:tr>
              <a:tr h="231698">
                <a:tc>
                  <a:txBody>
                    <a:bodyPr/>
                    <a:lstStyle/>
                    <a:p>
                      <a:pPr algn="ctr" fontAlgn="b"/>
                      <a:r>
                        <a:rPr lang="en-US" sz="1100" b="0" i="0" u="none" strike="noStrike">
                          <a:solidFill>
                            <a:schemeClr val="tx1"/>
                          </a:solidFill>
                          <a:effectLst/>
                          <a:latin typeface="Calibri" panose="020F0502020204030204" pitchFamily="34" charset="0"/>
                        </a:rPr>
                        <a:t>REEDY CREEK ELEMENTARY SCHOOL</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chemeClr val="tx1"/>
                          </a:solidFill>
                          <a:effectLst/>
                          <a:latin typeface="Arial" panose="020B0604020202020204" pitchFamily="34" charset="0"/>
                          <a:cs typeface="Arial" panose="020B0604020202020204" pitchFamily="34" charset="0"/>
                        </a:rPr>
                        <a:t>49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effectLst/>
                          <a:latin typeface="Arial" panose="020B0604020202020204" pitchFamily="34" charset="0"/>
                        </a:rPr>
                        <a:t>108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900" b="0" i="0" u="none" strike="noStrike" dirty="0">
                        <a:effectLst/>
                        <a:latin typeface="Arial" panose="020B060402020202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ctr" fontAlgn="b"/>
                      <a:r>
                        <a:rPr lang="en-US" sz="1100" b="0" i="0" u="none" strike="noStrike" dirty="0">
                          <a:solidFill>
                            <a:schemeClr val="tx1"/>
                          </a:solidFill>
                          <a:effectLst/>
                          <a:latin typeface="Calibri" panose="020F0502020204030204" pitchFamily="34" charset="0"/>
                        </a:rPr>
                        <a:t>SUNRISE ELEMENTARY SCHOOL</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chemeClr val="tx1"/>
                          </a:solidFill>
                          <a:effectLst/>
                          <a:latin typeface="Arial" panose="020B0604020202020204" pitchFamily="34" charset="0"/>
                          <a:cs typeface="Arial" panose="020B0604020202020204" pitchFamily="34" charset="0"/>
                        </a:rPr>
                        <a:t>50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effectLst/>
                          <a:latin typeface="Arial" panose="020B0604020202020204" pitchFamily="34" charset="0"/>
                          <a:cs typeface="Arial" panose="020B0604020202020204" pitchFamily="34" charset="0"/>
                        </a:rPr>
                        <a:t>82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9"/>
                  </a:ext>
                </a:extLst>
              </a:tr>
              <a:tr h="231698">
                <a:tc>
                  <a:txBody>
                    <a:bodyPr/>
                    <a:lstStyle/>
                    <a:p>
                      <a:pPr algn="ctr" fontAlgn="b"/>
                      <a:r>
                        <a:rPr lang="en-US" sz="1100" b="0" i="0" u="none" strike="noStrike" dirty="0">
                          <a:solidFill>
                            <a:schemeClr val="tx1"/>
                          </a:solidFill>
                          <a:effectLst/>
                          <a:latin typeface="Calibri" panose="020F0502020204030204" pitchFamily="34" charset="0"/>
                        </a:rPr>
                        <a:t>WESTSIDE K-8 SCHOOL</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chemeClr val="tx1"/>
                          </a:solidFill>
                          <a:effectLst/>
                          <a:latin typeface="Arial" panose="020B0604020202020204" pitchFamily="34" charset="0"/>
                          <a:cs typeface="Arial" panose="020B0604020202020204" pitchFamily="34" charset="0"/>
                        </a:rPr>
                        <a:t>47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effectLst/>
                          <a:latin typeface="Arial" panose="020B0604020202020204" pitchFamily="34" charset="0"/>
                        </a:rPr>
                        <a:t>101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900" b="0" i="0" u="none" strike="noStrike" dirty="0">
                        <a:effectLst/>
                        <a:latin typeface="Arial" panose="020B060402020202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ctr" fontAlgn="b"/>
                      <a:r>
                        <a:rPr lang="en-US" sz="1100" b="0" i="0" u="none" strike="noStrike" dirty="0">
                          <a:solidFill>
                            <a:schemeClr val="tx1"/>
                          </a:solidFill>
                          <a:effectLst/>
                          <a:latin typeface="Calibri" panose="020F0502020204030204" pitchFamily="34" charset="0"/>
                        </a:rPr>
                        <a:t>EAST LAKE ELEMENTARY SCHOOL</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chemeClr val="tx1"/>
                          </a:solidFill>
                          <a:effectLst/>
                          <a:latin typeface="Arial" panose="020B0604020202020204" pitchFamily="34" charset="0"/>
                          <a:cs typeface="Arial" panose="020B0604020202020204" pitchFamily="34" charset="0"/>
                        </a:rPr>
                        <a:t>60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dirty="0">
                          <a:effectLst/>
                          <a:latin typeface="Arial" panose="020B0604020202020204" pitchFamily="34" charset="0"/>
                          <a:cs typeface="Arial" panose="020B0604020202020204" pitchFamily="34" charset="0"/>
                        </a:rPr>
                        <a:t>69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0"/>
                  </a:ext>
                </a:extLst>
              </a:tr>
              <a:tr h="231698">
                <a:tc>
                  <a:txBody>
                    <a:bodyPr/>
                    <a:lstStyle/>
                    <a:p>
                      <a:pPr algn="ctr" fontAlgn="b"/>
                      <a:r>
                        <a:rPr lang="en-US" sz="1100" b="0" i="0" u="none" strike="noStrike" dirty="0">
                          <a:solidFill>
                            <a:schemeClr val="tx1"/>
                          </a:solidFill>
                          <a:effectLst/>
                          <a:latin typeface="Calibri" panose="020F0502020204030204" pitchFamily="34" charset="0"/>
                        </a:rPr>
                        <a:t>VENTURA ELEMENTARY SCHOOL</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chemeClr val="tx1"/>
                          </a:solidFill>
                          <a:effectLst/>
                          <a:latin typeface="Arial" panose="020B0604020202020204" pitchFamily="34" charset="0"/>
                          <a:cs typeface="Arial" panose="020B0604020202020204" pitchFamily="34" charset="0"/>
                        </a:rPr>
                        <a:t>47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dirty="0">
                          <a:effectLst/>
                          <a:latin typeface="Arial" panose="020B0604020202020204" pitchFamily="34" charset="0"/>
                        </a:rPr>
                        <a:t>74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900" b="0" i="0" u="none" strike="noStrike" dirty="0">
                        <a:effectLst/>
                        <a:latin typeface="Arial" panose="020B060402020202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ctr" fontAlgn="b"/>
                      <a:r>
                        <a:rPr lang="en-US" sz="1400" b="1" i="0" u="none" strike="noStrike" dirty="0">
                          <a:solidFill>
                            <a:schemeClr val="tx1"/>
                          </a:solidFill>
                          <a:effectLst/>
                          <a:latin typeface="Calibri" panose="020F0502020204030204" pitchFamily="34" charset="0"/>
                        </a:rPr>
                        <a:t>Osceola County</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dirty="0">
                          <a:effectLst/>
                          <a:latin typeface="Arial" panose="020B0604020202020204" pitchFamily="34" charset="0"/>
                        </a:rPr>
                        <a:t>51%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dirty="0">
                          <a:effectLst/>
                          <a:latin typeface="Arial" panose="020B0604020202020204" pitchFamily="34" charset="0"/>
                        </a:rPr>
                        <a:t>2,417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1"/>
                  </a:ext>
                </a:extLst>
              </a:tr>
            </a:tbl>
          </a:graphicData>
        </a:graphic>
      </p:graphicFrame>
      <p:sp>
        <p:nvSpPr>
          <p:cNvPr id="4" name="TextBox 3"/>
          <p:cNvSpPr txBox="1"/>
          <p:nvPr/>
        </p:nvSpPr>
        <p:spPr>
          <a:xfrm>
            <a:off x="3045041" y="6320901"/>
            <a:ext cx="7483876" cy="369332"/>
          </a:xfrm>
          <a:prstGeom prst="rect">
            <a:avLst/>
          </a:prstGeom>
          <a:noFill/>
        </p:spPr>
        <p:txBody>
          <a:bodyPr wrap="square" rtlCol="0">
            <a:spAutoFit/>
          </a:bodyPr>
          <a:lstStyle/>
          <a:p>
            <a:r>
              <a:rPr lang="en-US" dirty="0">
                <a:solidFill>
                  <a:srgbClr val="FFFFFF"/>
                </a:solidFill>
              </a:rPr>
              <a:t>Data Source:  Florida Department of Education, 2018 data.</a:t>
            </a:r>
          </a:p>
        </p:txBody>
      </p:sp>
    </p:spTree>
    <p:extLst>
      <p:ext uri="{BB962C8B-B14F-4D97-AF65-F5344CB8AC3E}">
        <p14:creationId xmlns:p14="http://schemas.microsoft.com/office/powerpoint/2010/main" val="17052620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31750" y="303626"/>
            <a:ext cx="4794365" cy="6164183"/>
          </a:xfrm>
          <a:prstGeom prst="rect">
            <a:avLst/>
          </a:prstGeom>
          <a:solidFill>
            <a:schemeClr val="tx1"/>
          </a:solidFill>
          <a:ln>
            <a:solidFill>
              <a:schemeClr val="tx1"/>
            </a:solidFill>
          </a:ln>
        </p:spPr>
      </p:pic>
    </p:spTree>
    <p:extLst>
      <p:ext uri="{BB962C8B-B14F-4D97-AF65-F5344CB8AC3E}">
        <p14:creationId xmlns:p14="http://schemas.microsoft.com/office/powerpoint/2010/main" val="3694986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2514600" y="304800"/>
            <a:ext cx="7714186" cy="6271846"/>
            <a:chOff x="334694" y="34454"/>
            <a:chExt cx="7334489" cy="6262438"/>
          </a:xfrm>
        </p:grpSpPr>
        <p:pic>
          <p:nvPicPr>
            <p:cNvPr id="6" name="Picture 5"/>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333702" y="34454"/>
              <a:ext cx="2335481" cy="3048000"/>
            </a:xfrm>
            <a:prstGeom prst="rect">
              <a:avLst/>
            </a:prstGeom>
          </p:spPr>
        </p:pic>
        <p:pic>
          <p:nvPicPr>
            <p:cNvPr id="7" name="Picture 6"/>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570506" y="3248892"/>
              <a:ext cx="2335481" cy="3048000"/>
            </a:xfrm>
            <a:prstGeom prst="rect">
              <a:avLst/>
            </a:prstGeom>
          </p:spPr>
        </p:pic>
        <p:pic>
          <p:nvPicPr>
            <p:cNvPr id="9" name="Picture 8"/>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4089067" y="3248892"/>
              <a:ext cx="2335481" cy="3048000"/>
            </a:xfrm>
            <a:prstGeom prst="rect">
              <a:avLst/>
            </a:prstGeom>
          </p:spPr>
        </p:pic>
        <p:pic>
          <p:nvPicPr>
            <p:cNvPr id="10" name="Picture 9"/>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334694" y="34454"/>
              <a:ext cx="2335481" cy="3048000"/>
            </a:xfrm>
            <a:prstGeom prst="rect">
              <a:avLst/>
            </a:prstGeom>
          </p:spPr>
        </p:pic>
      </p:grpSp>
      <p:pic>
        <p:nvPicPr>
          <p:cNvPr id="8" name="Picture 7"/>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5181600" y="304800"/>
            <a:ext cx="2320471" cy="3028410"/>
          </a:xfrm>
          <a:prstGeom prst="rect">
            <a:avLst/>
          </a:prstGeom>
        </p:spPr>
      </p:pic>
    </p:spTree>
    <p:extLst>
      <p:ext uri="{BB962C8B-B14F-4D97-AF65-F5344CB8AC3E}">
        <p14:creationId xmlns:p14="http://schemas.microsoft.com/office/powerpoint/2010/main" val="38917817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b="9623"/>
          <a:stretch/>
        </p:blipFill>
        <p:spPr>
          <a:xfrm>
            <a:off x="3361476" y="277690"/>
            <a:ext cx="5603358" cy="5836032"/>
          </a:xfrm>
          <a:prstGeom prst="rect">
            <a:avLst/>
          </a:prstGeom>
        </p:spPr>
      </p:pic>
      <p:sp>
        <p:nvSpPr>
          <p:cNvPr id="4" name="Picture Placeholder 3">
            <a:extLst>
              <a:ext uri="{FF2B5EF4-FFF2-40B4-BE49-F238E27FC236}">
                <a16:creationId xmlns:a16="http://schemas.microsoft.com/office/drawing/2014/main" id="{CE54B49C-7320-4BF8-B79E-C9BEBAF12969}"/>
              </a:ext>
            </a:extLst>
          </p:cNvPr>
          <p:cNvSpPr>
            <a:spLocks noGrp="1"/>
          </p:cNvSpPr>
          <p:nvPr>
            <p:ph type="pic" sz="quarter" idx="13"/>
          </p:nvPr>
        </p:nvSpPr>
        <p:spPr/>
      </p:sp>
    </p:spTree>
    <p:extLst>
      <p:ext uri="{BB962C8B-B14F-4D97-AF65-F5344CB8AC3E}">
        <p14:creationId xmlns:p14="http://schemas.microsoft.com/office/powerpoint/2010/main" val="4146844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DAB16EE9-9C93-4B6D-ABF7-1DCFA586621A}"/>
              </a:ext>
            </a:extLst>
          </p:cNvPr>
          <p:cNvSpPr txBox="1"/>
          <p:nvPr/>
        </p:nvSpPr>
        <p:spPr>
          <a:xfrm>
            <a:off x="10353950" y="2581168"/>
            <a:ext cx="683581" cy="276999"/>
          </a:xfrm>
          <a:prstGeom prst="rect">
            <a:avLst/>
          </a:prstGeom>
          <a:noFill/>
        </p:spPr>
        <p:txBody>
          <a:bodyPr wrap="square" rtlCol="0">
            <a:spAutoFit/>
          </a:bodyPr>
          <a:lstStyle/>
          <a:p>
            <a:r>
              <a:rPr lang="en-US" sz="1200" dirty="0">
                <a:solidFill>
                  <a:srgbClr val="737572">
                    <a:lumMod val="50000"/>
                  </a:srgbClr>
                </a:solidFill>
              </a:rPr>
              <a:t>6,713</a:t>
            </a:r>
          </a:p>
        </p:txBody>
      </p:sp>
      <p:sp>
        <p:nvSpPr>
          <p:cNvPr id="7" name="TextBox 6"/>
          <p:cNvSpPr txBox="1"/>
          <p:nvPr/>
        </p:nvSpPr>
        <p:spPr>
          <a:xfrm>
            <a:off x="2590800" y="6169967"/>
            <a:ext cx="7210927" cy="400110"/>
          </a:xfrm>
          <a:prstGeom prst="rect">
            <a:avLst/>
          </a:prstGeom>
          <a:noFill/>
        </p:spPr>
        <p:txBody>
          <a:bodyPr wrap="square" rtlCol="0">
            <a:spAutoFit/>
          </a:bodyPr>
          <a:lstStyle/>
          <a:p>
            <a:pPr algn="ctr"/>
            <a:r>
              <a:rPr lang="en-US" sz="2000" dirty="0">
                <a:solidFill>
                  <a:srgbClr val="FFFFFF"/>
                </a:solidFill>
              </a:rPr>
              <a:t>Data Source:  American Community Survey, U.S. Census Bureau</a:t>
            </a:r>
          </a:p>
        </p:txBody>
      </p:sp>
      <p:sp>
        <p:nvSpPr>
          <p:cNvPr id="3" name="TextBox 2">
            <a:extLst>
              <a:ext uri="{FF2B5EF4-FFF2-40B4-BE49-F238E27FC236}">
                <a16:creationId xmlns:a16="http://schemas.microsoft.com/office/drawing/2014/main" id="{57B166C9-7674-4289-9425-2B5A3427E5CB}"/>
              </a:ext>
            </a:extLst>
          </p:cNvPr>
          <p:cNvSpPr txBox="1"/>
          <p:nvPr/>
        </p:nvSpPr>
        <p:spPr>
          <a:xfrm>
            <a:off x="514350" y="1104900"/>
            <a:ext cx="7543800" cy="1077218"/>
          </a:xfrm>
          <a:prstGeom prst="rect">
            <a:avLst/>
          </a:prstGeom>
          <a:noFill/>
        </p:spPr>
        <p:txBody>
          <a:bodyPr wrap="square" rtlCol="0">
            <a:spAutoFit/>
          </a:bodyPr>
          <a:lstStyle/>
          <a:p>
            <a:pPr defTabSz="874136"/>
            <a:r>
              <a:rPr lang="en-US" sz="3200" dirty="0">
                <a:solidFill>
                  <a:srgbClr val="FFFFFF"/>
                </a:solidFill>
              </a:rPr>
              <a:t>1.26 million Florida households </a:t>
            </a:r>
          </a:p>
          <a:p>
            <a:pPr defTabSz="874136"/>
            <a:r>
              <a:rPr lang="en-US" sz="3200" dirty="0">
                <a:solidFill>
                  <a:srgbClr val="FFFFFF"/>
                </a:solidFill>
              </a:rPr>
              <a:t>do not have internet access</a:t>
            </a:r>
          </a:p>
        </p:txBody>
      </p:sp>
      <p:sp>
        <p:nvSpPr>
          <p:cNvPr id="5" name="TextBox 4">
            <a:extLst>
              <a:ext uri="{FF2B5EF4-FFF2-40B4-BE49-F238E27FC236}">
                <a16:creationId xmlns:a16="http://schemas.microsoft.com/office/drawing/2014/main" id="{B6B62DFF-00DE-4601-BAF9-06AF973D7238}"/>
              </a:ext>
            </a:extLst>
          </p:cNvPr>
          <p:cNvSpPr txBox="1"/>
          <p:nvPr/>
        </p:nvSpPr>
        <p:spPr>
          <a:xfrm>
            <a:off x="1143000" y="3048000"/>
            <a:ext cx="8077200" cy="2616101"/>
          </a:xfrm>
          <a:prstGeom prst="rect">
            <a:avLst/>
          </a:prstGeom>
          <a:noFill/>
        </p:spPr>
        <p:txBody>
          <a:bodyPr wrap="square" rtlCol="0">
            <a:spAutoFit/>
          </a:bodyPr>
          <a:lstStyle/>
          <a:p>
            <a:pPr defTabSz="874136"/>
            <a:r>
              <a:rPr lang="en-US" sz="2400" dirty="0">
                <a:solidFill>
                  <a:srgbClr val="FFFFFF"/>
                </a:solidFill>
              </a:rPr>
              <a:t>Counties with highest percent not having internet access	:	</a:t>
            </a:r>
          </a:p>
          <a:p>
            <a:pPr defTabSz="874136"/>
            <a:r>
              <a:rPr lang="en-US" sz="2000" dirty="0">
                <a:solidFill>
                  <a:srgbClr val="FFFFFF"/>
                </a:solidFill>
              </a:rPr>
              <a:t>1.  Dixie		45.2%		8.  Okeechobee	34.4%</a:t>
            </a:r>
          </a:p>
          <a:p>
            <a:pPr defTabSz="874136"/>
            <a:r>
              <a:rPr lang="en-US" sz="2000" dirty="0">
                <a:solidFill>
                  <a:srgbClr val="FFFFFF"/>
                </a:solidFill>
              </a:rPr>
              <a:t>2.  Desoto	44.9%		9.  Hendry	34.4%</a:t>
            </a:r>
          </a:p>
          <a:p>
            <a:pPr defTabSz="874136"/>
            <a:r>
              <a:rPr lang="en-US" sz="2000" dirty="0">
                <a:solidFill>
                  <a:srgbClr val="FFFFFF"/>
                </a:solidFill>
              </a:rPr>
              <a:t>3.  Glades	44.5%		10. Liberty	33.8%</a:t>
            </a:r>
          </a:p>
          <a:p>
            <a:pPr defTabSz="874136"/>
            <a:r>
              <a:rPr lang="en-US" sz="2000" dirty="0">
                <a:solidFill>
                  <a:srgbClr val="FFFFFF"/>
                </a:solidFill>
              </a:rPr>
              <a:t>4.  Hardee	39.9%		11.  Levy	33.1%</a:t>
            </a:r>
          </a:p>
          <a:p>
            <a:pPr defTabSz="874136"/>
            <a:r>
              <a:rPr lang="en-US" sz="2000" dirty="0">
                <a:solidFill>
                  <a:srgbClr val="FFFFFF"/>
                </a:solidFill>
              </a:rPr>
              <a:t>5. Madison	37.8%		12.  Calhoun	32.7%</a:t>
            </a:r>
          </a:p>
          <a:p>
            <a:pPr defTabSz="874136"/>
            <a:r>
              <a:rPr lang="en-US" sz="2000" dirty="0">
                <a:solidFill>
                  <a:srgbClr val="FFFFFF"/>
                </a:solidFill>
              </a:rPr>
              <a:t>6. Gadsden	36.3%  		13.  Jackson	32.5%</a:t>
            </a:r>
          </a:p>
          <a:p>
            <a:pPr defTabSz="874136"/>
            <a:r>
              <a:rPr lang="en-US" sz="2000" dirty="0">
                <a:solidFill>
                  <a:srgbClr val="FFFFFF"/>
                </a:solidFill>
              </a:rPr>
              <a:t>7. Union		35.5%		14.  Gilchrist	32.1%</a:t>
            </a:r>
          </a:p>
        </p:txBody>
      </p:sp>
      <p:sp>
        <p:nvSpPr>
          <p:cNvPr id="12" name="TextBox 11">
            <a:extLst>
              <a:ext uri="{FF2B5EF4-FFF2-40B4-BE49-F238E27FC236}">
                <a16:creationId xmlns:a16="http://schemas.microsoft.com/office/drawing/2014/main" id="{6473E903-A68B-458F-9523-1148CBB3D8B3}"/>
              </a:ext>
            </a:extLst>
          </p:cNvPr>
          <p:cNvSpPr txBox="1"/>
          <p:nvPr/>
        </p:nvSpPr>
        <p:spPr>
          <a:xfrm>
            <a:off x="1066800" y="2286000"/>
            <a:ext cx="6858000" cy="523220"/>
          </a:xfrm>
          <a:prstGeom prst="rect">
            <a:avLst/>
          </a:prstGeom>
          <a:noFill/>
        </p:spPr>
        <p:txBody>
          <a:bodyPr wrap="square" rtlCol="0">
            <a:spAutoFit/>
          </a:bodyPr>
          <a:lstStyle/>
          <a:p>
            <a:pPr algn="ctr" defTabSz="874136"/>
            <a:r>
              <a:rPr lang="en-US" sz="2800" dirty="0">
                <a:solidFill>
                  <a:srgbClr val="FFFFFF"/>
                </a:solidFill>
              </a:rPr>
              <a:t>Florida Average:  16.8%</a:t>
            </a:r>
          </a:p>
        </p:txBody>
      </p:sp>
      <p:pic>
        <p:nvPicPr>
          <p:cNvPr id="4" name="Picture 3"/>
          <p:cNvPicPr>
            <a:picLocks noChangeAspect="1"/>
          </p:cNvPicPr>
          <p:nvPr/>
        </p:nvPicPr>
        <p:blipFill rotWithShape="1">
          <a:blip r:embed="rId2"/>
          <a:srcRect l="10848" t="3250" r="16753" b="2185"/>
          <a:stretch/>
        </p:blipFill>
        <p:spPr>
          <a:xfrm>
            <a:off x="4114800" y="152400"/>
            <a:ext cx="7222992" cy="6485324"/>
          </a:xfrm>
          <a:prstGeom prst="rect">
            <a:avLst/>
          </a:prstGeom>
        </p:spPr>
      </p:pic>
    </p:spTree>
    <p:extLst>
      <p:ext uri="{BB962C8B-B14F-4D97-AF65-F5344CB8AC3E}">
        <p14:creationId xmlns:p14="http://schemas.microsoft.com/office/powerpoint/2010/main" val="22796216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395936" y="228599"/>
            <a:ext cx="6073205" cy="6353175"/>
          </a:xfrm>
          <a:prstGeom prst="rect">
            <a:avLst/>
          </a:prstGeom>
          <a:ln w="22225">
            <a:solidFill>
              <a:schemeClr val="tx1"/>
            </a:solidFill>
            <a:miter lim="800000"/>
          </a:ln>
        </p:spPr>
      </p:pic>
    </p:spTree>
    <p:extLst>
      <p:ext uri="{BB962C8B-B14F-4D97-AF65-F5344CB8AC3E}">
        <p14:creationId xmlns:p14="http://schemas.microsoft.com/office/powerpoint/2010/main" val="15829011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00201" y="152400"/>
            <a:ext cx="9912232" cy="6019800"/>
          </a:xfrm>
          <a:prstGeom prst="rect">
            <a:avLst/>
          </a:prstGeom>
        </p:spPr>
      </p:pic>
      <p:sp>
        <p:nvSpPr>
          <p:cNvPr id="3" name="TextBox 2"/>
          <p:cNvSpPr txBox="1"/>
          <p:nvPr/>
        </p:nvSpPr>
        <p:spPr>
          <a:xfrm>
            <a:off x="2590800" y="6248400"/>
            <a:ext cx="7924800" cy="381000"/>
          </a:xfrm>
          <a:prstGeom prst="rect">
            <a:avLst/>
          </a:prstGeom>
          <a:noFill/>
        </p:spPr>
        <p:txBody>
          <a:bodyPr wrap="square" rtlCol="0">
            <a:spAutoFit/>
          </a:bodyPr>
          <a:lstStyle/>
          <a:p>
            <a:pPr algn="ctr" defTabSz="874136"/>
            <a:r>
              <a:rPr lang="en-US" dirty="0">
                <a:solidFill>
                  <a:srgbClr val="FFFFFF"/>
                </a:solidFill>
              </a:rPr>
              <a:t>Source:  cnbc.com – 2 June, 2019</a:t>
            </a:r>
          </a:p>
        </p:txBody>
      </p:sp>
    </p:spTree>
    <p:extLst>
      <p:ext uri="{BB962C8B-B14F-4D97-AF65-F5344CB8AC3E}">
        <p14:creationId xmlns:p14="http://schemas.microsoft.com/office/powerpoint/2010/main" val="184720514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43000" y="228600"/>
            <a:ext cx="7010400" cy="1943760"/>
          </a:xfrm>
          <a:prstGeom prst="rect">
            <a:avLst/>
          </a:prstGeom>
        </p:spPr>
      </p:pic>
      <p:pic>
        <p:nvPicPr>
          <p:cNvPr id="4" name="Picture 3"/>
          <p:cNvPicPr>
            <a:picLocks noChangeAspect="1"/>
          </p:cNvPicPr>
          <p:nvPr/>
        </p:nvPicPr>
        <p:blipFill>
          <a:blip r:embed="rId3"/>
          <a:stretch>
            <a:fillRect/>
          </a:stretch>
        </p:blipFill>
        <p:spPr>
          <a:xfrm>
            <a:off x="1143000" y="2133600"/>
            <a:ext cx="5381625" cy="2114550"/>
          </a:xfrm>
          <a:prstGeom prst="rect">
            <a:avLst/>
          </a:prstGeom>
        </p:spPr>
      </p:pic>
      <p:pic>
        <p:nvPicPr>
          <p:cNvPr id="6" name="Picture 5"/>
          <p:cNvPicPr>
            <a:picLocks noChangeAspect="1"/>
          </p:cNvPicPr>
          <p:nvPr/>
        </p:nvPicPr>
        <p:blipFill rotWithShape="1">
          <a:blip r:embed="rId4"/>
          <a:srcRect t="15668" b="26391"/>
          <a:stretch/>
        </p:blipFill>
        <p:spPr>
          <a:xfrm>
            <a:off x="3998495" y="3826042"/>
            <a:ext cx="2455485" cy="2654968"/>
          </a:xfrm>
          <a:prstGeom prst="rect">
            <a:avLst/>
          </a:prstGeom>
        </p:spPr>
      </p:pic>
      <p:pic>
        <p:nvPicPr>
          <p:cNvPr id="5" name="Picture 4"/>
          <p:cNvPicPr>
            <a:picLocks noChangeAspect="1"/>
          </p:cNvPicPr>
          <p:nvPr/>
        </p:nvPicPr>
        <p:blipFill rotWithShape="1">
          <a:blip r:embed="rId5"/>
          <a:srcRect t="44357"/>
          <a:stretch/>
        </p:blipFill>
        <p:spPr>
          <a:xfrm>
            <a:off x="6785160" y="2662990"/>
            <a:ext cx="5186260" cy="2767012"/>
          </a:xfrm>
          <a:prstGeom prst="rect">
            <a:avLst/>
          </a:prstGeom>
        </p:spPr>
      </p:pic>
    </p:spTree>
    <p:extLst>
      <p:ext uri="{BB962C8B-B14F-4D97-AF65-F5344CB8AC3E}">
        <p14:creationId xmlns:p14="http://schemas.microsoft.com/office/powerpoint/2010/main" val="40515105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28007" t="28295" r="61387" b="57112"/>
          <a:stretch/>
        </p:blipFill>
        <p:spPr>
          <a:xfrm>
            <a:off x="1828800" y="3733800"/>
            <a:ext cx="2614863" cy="2173705"/>
          </a:xfrm>
          <a:prstGeom prst="rect">
            <a:avLst/>
          </a:prstGeom>
        </p:spPr>
      </p:pic>
      <p:pic>
        <p:nvPicPr>
          <p:cNvPr id="4" name="Picture 3"/>
          <p:cNvPicPr>
            <a:picLocks noChangeAspect="1"/>
          </p:cNvPicPr>
          <p:nvPr/>
        </p:nvPicPr>
        <p:blipFill rotWithShape="1">
          <a:blip r:embed="rId3"/>
          <a:srcRect l="39115" t="28383" r="50227" b="57159"/>
          <a:stretch/>
        </p:blipFill>
        <p:spPr>
          <a:xfrm>
            <a:off x="1828800" y="1371600"/>
            <a:ext cx="2594345" cy="2126512"/>
          </a:xfrm>
          <a:prstGeom prst="rect">
            <a:avLst/>
          </a:prstGeom>
        </p:spPr>
      </p:pic>
      <p:sp>
        <p:nvSpPr>
          <p:cNvPr id="5" name="TextBox 4">
            <a:extLst>
              <a:ext uri="{FF2B5EF4-FFF2-40B4-BE49-F238E27FC236}">
                <a16:creationId xmlns:a16="http://schemas.microsoft.com/office/drawing/2014/main" id="{1B0CDEFF-7941-4E57-88D4-81D05E59D305}"/>
              </a:ext>
            </a:extLst>
          </p:cNvPr>
          <p:cNvSpPr txBox="1"/>
          <p:nvPr/>
        </p:nvSpPr>
        <p:spPr>
          <a:xfrm>
            <a:off x="1981200" y="762000"/>
            <a:ext cx="2285027" cy="523220"/>
          </a:xfrm>
          <a:prstGeom prst="rect">
            <a:avLst/>
          </a:prstGeom>
          <a:noFill/>
        </p:spPr>
        <p:txBody>
          <a:bodyPr wrap="square" rtlCol="0">
            <a:spAutoFit/>
          </a:bodyPr>
          <a:lstStyle/>
          <a:p>
            <a:pPr algn="ctr"/>
            <a:r>
              <a:rPr lang="en-US" sz="2800" dirty="0">
                <a:solidFill>
                  <a:srgbClr val="FFFFFF"/>
                </a:solidFill>
              </a:rPr>
              <a:t>January 2018</a:t>
            </a:r>
          </a:p>
        </p:txBody>
      </p:sp>
    </p:spTree>
    <p:extLst>
      <p:ext uri="{BB962C8B-B14F-4D97-AF65-F5344CB8AC3E}">
        <p14:creationId xmlns:p14="http://schemas.microsoft.com/office/powerpoint/2010/main" val="1293812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28007" t="28295" r="61387" b="57112"/>
          <a:stretch/>
        </p:blipFill>
        <p:spPr>
          <a:xfrm>
            <a:off x="1828800" y="3733800"/>
            <a:ext cx="2614863" cy="2173705"/>
          </a:xfrm>
          <a:prstGeom prst="rect">
            <a:avLst/>
          </a:prstGeom>
        </p:spPr>
      </p:pic>
      <p:pic>
        <p:nvPicPr>
          <p:cNvPr id="4" name="Picture 3"/>
          <p:cNvPicPr>
            <a:picLocks noChangeAspect="1"/>
          </p:cNvPicPr>
          <p:nvPr/>
        </p:nvPicPr>
        <p:blipFill rotWithShape="1">
          <a:blip r:embed="rId3"/>
          <a:srcRect l="39115" t="28383" r="50227" b="57159"/>
          <a:stretch/>
        </p:blipFill>
        <p:spPr>
          <a:xfrm>
            <a:off x="1828800" y="1371600"/>
            <a:ext cx="2594345" cy="2126512"/>
          </a:xfrm>
          <a:prstGeom prst="rect">
            <a:avLst/>
          </a:prstGeom>
        </p:spPr>
      </p:pic>
      <p:sp>
        <p:nvSpPr>
          <p:cNvPr id="5" name="TextBox 4">
            <a:extLst>
              <a:ext uri="{FF2B5EF4-FFF2-40B4-BE49-F238E27FC236}">
                <a16:creationId xmlns:a16="http://schemas.microsoft.com/office/drawing/2014/main" id="{1B0CDEFF-7941-4E57-88D4-81D05E59D305}"/>
              </a:ext>
            </a:extLst>
          </p:cNvPr>
          <p:cNvSpPr txBox="1"/>
          <p:nvPr/>
        </p:nvSpPr>
        <p:spPr>
          <a:xfrm>
            <a:off x="1981200" y="762000"/>
            <a:ext cx="2285027" cy="523220"/>
          </a:xfrm>
          <a:prstGeom prst="rect">
            <a:avLst/>
          </a:prstGeom>
          <a:noFill/>
        </p:spPr>
        <p:txBody>
          <a:bodyPr wrap="square" rtlCol="0">
            <a:spAutoFit/>
          </a:bodyPr>
          <a:lstStyle/>
          <a:p>
            <a:pPr algn="ctr"/>
            <a:r>
              <a:rPr lang="en-US" sz="2800" dirty="0">
                <a:solidFill>
                  <a:srgbClr val="FFFFFF"/>
                </a:solidFill>
              </a:rPr>
              <a:t>January 2018</a:t>
            </a:r>
          </a:p>
        </p:txBody>
      </p:sp>
      <p:sp>
        <p:nvSpPr>
          <p:cNvPr id="8" name="TextBox 7">
            <a:extLst>
              <a:ext uri="{FF2B5EF4-FFF2-40B4-BE49-F238E27FC236}">
                <a16:creationId xmlns:a16="http://schemas.microsoft.com/office/drawing/2014/main" id="{1B0CDEFF-7941-4E57-88D4-81D05E59D305}"/>
              </a:ext>
            </a:extLst>
          </p:cNvPr>
          <p:cNvSpPr txBox="1"/>
          <p:nvPr/>
        </p:nvSpPr>
        <p:spPr>
          <a:xfrm>
            <a:off x="6705600" y="762000"/>
            <a:ext cx="2285027" cy="523220"/>
          </a:xfrm>
          <a:prstGeom prst="rect">
            <a:avLst/>
          </a:prstGeom>
          <a:noFill/>
        </p:spPr>
        <p:txBody>
          <a:bodyPr wrap="square" rtlCol="0">
            <a:spAutoFit/>
          </a:bodyPr>
          <a:lstStyle/>
          <a:p>
            <a:pPr algn="ctr"/>
            <a:r>
              <a:rPr lang="en-US" sz="2800" dirty="0">
                <a:solidFill>
                  <a:srgbClr val="FFFFFF"/>
                </a:solidFill>
              </a:rPr>
              <a:t>July 2019</a:t>
            </a:r>
          </a:p>
        </p:txBody>
      </p:sp>
      <p:pic>
        <p:nvPicPr>
          <p:cNvPr id="7" name="Picture 6"/>
          <p:cNvPicPr>
            <a:picLocks noChangeAspect="1"/>
          </p:cNvPicPr>
          <p:nvPr/>
        </p:nvPicPr>
        <p:blipFill>
          <a:blip r:embed="rId4"/>
          <a:stretch>
            <a:fillRect/>
          </a:stretch>
        </p:blipFill>
        <p:spPr>
          <a:xfrm>
            <a:off x="6475820" y="1298476"/>
            <a:ext cx="2585258" cy="2116363"/>
          </a:xfrm>
          <a:prstGeom prst="rect">
            <a:avLst/>
          </a:prstGeom>
        </p:spPr>
      </p:pic>
      <p:pic>
        <p:nvPicPr>
          <p:cNvPr id="9" name="Picture 8"/>
          <p:cNvPicPr>
            <a:picLocks noChangeAspect="1"/>
          </p:cNvPicPr>
          <p:nvPr/>
        </p:nvPicPr>
        <p:blipFill>
          <a:blip r:embed="rId5"/>
          <a:stretch>
            <a:fillRect/>
          </a:stretch>
        </p:blipFill>
        <p:spPr>
          <a:xfrm>
            <a:off x="6475820" y="3713233"/>
            <a:ext cx="2605131" cy="2145402"/>
          </a:xfrm>
          <a:prstGeom prst="rect">
            <a:avLst/>
          </a:prstGeom>
        </p:spPr>
      </p:pic>
    </p:spTree>
    <p:extLst>
      <p:ext uri="{BB962C8B-B14F-4D97-AF65-F5344CB8AC3E}">
        <p14:creationId xmlns:p14="http://schemas.microsoft.com/office/powerpoint/2010/main" val="286302390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733800" y="533400"/>
            <a:ext cx="4953000" cy="707886"/>
          </a:xfrm>
          <a:prstGeom prst="rect">
            <a:avLst/>
          </a:prstGeom>
        </p:spPr>
        <p:txBody>
          <a:bodyPr wrap="square">
            <a:spAutoFit/>
          </a:bodyPr>
          <a:lstStyle/>
          <a:p>
            <a:pPr defTabSz="874136"/>
            <a:r>
              <a:rPr lang="en-US" sz="4000" b="1" dirty="0">
                <a:solidFill>
                  <a:srgbClr val="FFFFFF"/>
                </a:solidFill>
              </a:rPr>
              <a:t>Upcoming Events</a:t>
            </a:r>
            <a:endParaRPr lang="en-US" sz="4000" dirty="0">
              <a:solidFill>
                <a:srgbClr val="FFFFFF"/>
              </a:solidFill>
            </a:endParaRPr>
          </a:p>
        </p:txBody>
      </p:sp>
      <p:sp>
        <p:nvSpPr>
          <p:cNvPr id="3" name="Rectangle 2"/>
          <p:cNvSpPr/>
          <p:nvPr/>
        </p:nvSpPr>
        <p:spPr>
          <a:xfrm>
            <a:off x="2527269" y="1866715"/>
            <a:ext cx="6590098" cy="2862322"/>
          </a:xfrm>
          <a:prstGeom prst="rect">
            <a:avLst/>
          </a:prstGeom>
        </p:spPr>
        <p:txBody>
          <a:bodyPr wrap="square">
            <a:spAutoFit/>
          </a:bodyPr>
          <a:lstStyle/>
          <a:p>
            <a:pPr algn="ctr" defTabSz="874136">
              <a:tabLst>
                <a:tab pos="2286000" algn="l"/>
              </a:tabLst>
            </a:pPr>
            <a:endParaRPr lang="en-US" sz="3600" dirty="0">
              <a:solidFill>
                <a:srgbClr val="FFFFFF"/>
              </a:solidFill>
              <a:ea typeface="Times New Roman" panose="02020603050405020304" pitchFamily="18" charset="0"/>
              <a:cs typeface="Times New Roman" panose="02020603050405020304" pitchFamily="18" charset="0"/>
            </a:endParaRPr>
          </a:p>
          <a:p>
            <a:pPr algn="ctr" defTabSz="874136">
              <a:tabLst>
                <a:tab pos="2286000" algn="l"/>
              </a:tabLst>
            </a:pPr>
            <a:r>
              <a:rPr lang="en-US" sz="3600" b="1" dirty="0">
                <a:solidFill>
                  <a:srgbClr val="FFFFFF"/>
                </a:solidFill>
                <a:latin typeface="Arial" panose="020B0604020202020204" pitchFamily="34" charset="0"/>
                <a:ea typeface="Times New Roman" panose="02020603050405020304" pitchFamily="18" charset="0"/>
                <a:cs typeface="Times New Roman" panose="02020603050405020304" pitchFamily="18" charset="0"/>
              </a:rPr>
              <a:t>Future of Florida Forum</a:t>
            </a:r>
            <a:endParaRPr lang="en-US" sz="3600" dirty="0">
              <a:solidFill>
                <a:srgbClr val="FFFFFF"/>
              </a:solidFill>
              <a:ea typeface="Times New Roman" panose="02020603050405020304" pitchFamily="18" charset="0"/>
              <a:cs typeface="Times New Roman" panose="02020603050405020304" pitchFamily="18" charset="0"/>
            </a:endParaRPr>
          </a:p>
          <a:p>
            <a:pPr algn="ctr" defTabSz="874136">
              <a:tabLst>
                <a:tab pos="2286000" algn="l"/>
              </a:tabLst>
            </a:pPr>
            <a:r>
              <a:rPr lang="en-US" sz="3600" i="1" dirty="0">
                <a:solidFill>
                  <a:srgbClr val="FFFFFF"/>
                </a:solidFill>
                <a:latin typeface="Arial" panose="020B0604020202020204" pitchFamily="34" charset="0"/>
                <a:ea typeface="Times New Roman" panose="02020603050405020304" pitchFamily="18" charset="0"/>
                <a:cs typeface="Times New Roman" panose="02020603050405020304" pitchFamily="18" charset="0"/>
              </a:rPr>
              <a:t>October 28-29, 2019</a:t>
            </a:r>
            <a:endParaRPr lang="en-US" sz="3600" dirty="0">
              <a:solidFill>
                <a:srgbClr val="FFFFFF"/>
              </a:solidFill>
              <a:ea typeface="Times New Roman" panose="02020603050405020304" pitchFamily="18" charset="0"/>
              <a:cs typeface="Times New Roman" panose="02020603050405020304" pitchFamily="18" charset="0"/>
            </a:endParaRPr>
          </a:p>
          <a:p>
            <a:pPr algn="ctr" defTabSz="874136">
              <a:tabLst>
                <a:tab pos="2286000" algn="l"/>
              </a:tabLst>
            </a:pPr>
            <a:r>
              <a:rPr lang="en-US" sz="3600" i="1" dirty="0">
                <a:solidFill>
                  <a:srgbClr val="FFFFFF"/>
                </a:solidFill>
                <a:latin typeface="Arial" panose="020B0604020202020204" pitchFamily="34" charset="0"/>
                <a:ea typeface="Times New Roman" panose="02020603050405020304" pitchFamily="18" charset="0"/>
                <a:cs typeface="Times New Roman" panose="02020603050405020304" pitchFamily="18" charset="0"/>
              </a:rPr>
              <a:t>Hyatt Regency Grand Cypress Orlando</a:t>
            </a:r>
            <a:endParaRPr lang="en-US" sz="3600" dirty="0">
              <a:solidFill>
                <a:srgbClr val="FFFFFF"/>
              </a:solidFill>
              <a:ea typeface="Times New Roman" panose="02020603050405020304" pitchFamily="18" charset="0"/>
              <a:cs typeface="Times New Roman" panose="02020603050405020304" pitchFamily="18" charset="0"/>
            </a:endParaRPr>
          </a:p>
        </p:txBody>
      </p:sp>
      <p:sp>
        <p:nvSpPr>
          <p:cNvPr id="4" name="TextBox 3"/>
          <p:cNvSpPr txBox="1"/>
          <p:nvPr/>
        </p:nvSpPr>
        <p:spPr>
          <a:xfrm>
            <a:off x="2457450" y="6029325"/>
            <a:ext cx="7553325" cy="523220"/>
          </a:xfrm>
          <a:prstGeom prst="rect">
            <a:avLst/>
          </a:prstGeom>
          <a:noFill/>
        </p:spPr>
        <p:txBody>
          <a:bodyPr wrap="square" rtlCol="0">
            <a:spAutoFit/>
          </a:bodyPr>
          <a:lstStyle/>
          <a:p>
            <a:pPr algn="ctr"/>
            <a:r>
              <a:rPr lang="en-US" sz="2800" dirty="0"/>
              <a:t>www.FloridaChamber.com/events/</a:t>
            </a:r>
          </a:p>
        </p:txBody>
      </p:sp>
    </p:spTree>
    <p:extLst>
      <p:ext uri="{BB962C8B-B14F-4D97-AF65-F5344CB8AC3E}">
        <p14:creationId xmlns:p14="http://schemas.microsoft.com/office/powerpoint/2010/main" val="249001449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6F392058-FB10-47B7-88E0-E45AC1551506}"/>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tretch>
            <a:fillRect/>
          </a:stretch>
        </p:blipFill>
        <p:spPr>
          <a:xfrm>
            <a:off x="-4750" y="-888507"/>
            <a:ext cx="12188825" cy="7746507"/>
          </a:xfrm>
        </p:spPr>
      </p:pic>
      <p:sp>
        <p:nvSpPr>
          <p:cNvPr id="7" name="Rectangle 6"/>
          <p:cNvSpPr/>
          <p:nvPr/>
        </p:nvSpPr>
        <p:spPr>
          <a:xfrm>
            <a:off x="-4748" y="4002833"/>
            <a:ext cx="12240708" cy="2855168"/>
          </a:xfrm>
          <a:prstGeom prst="rect">
            <a:avLst/>
          </a:prstGeom>
          <a:solidFill>
            <a:srgbClr val="192129">
              <a:alpha val="85000"/>
            </a:srgbClr>
          </a:solidFill>
          <a:ln>
            <a:noFill/>
          </a:ln>
        </p:spPr>
        <p:style>
          <a:lnRef idx="1">
            <a:schemeClr val="accent1"/>
          </a:lnRef>
          <a:fillRef idx="3">
            <a:schemeClr val="accent1"/>
          </a:fillRef>
          <a:effectRef idx="2">
            <a:schemeClr val="accent1"/>
          </a:effectRef>
          <a:fontRef idx="minor">
            <a:schemeClr val="lt1"/>
          </a:fontRef>
        </p:style>
        <p:txBody>
          <a:bodyPr lIns="41845" tIns="21001" rIns="41845" bIns="21001" rtlCol="0" anchor="ctr"/>
          <a:lstStyle/>
          <a:p>
            <a:pPr algn="ctr" defTabSz="839501">
              <a:defRPr/>
            </a:pPr>
            <a:endParaRPr lang="en-US" sz="1850" dirty="0">
              <a:solidFill>
                <a:srgbClr val="FFFFFF"/>
              </a:solidFill>
              <a:latin typeface="Arial" panose="020B0604020202020204" pitchFamily="34" charset="0"/>
              <a:cs typeface="Arial" panose="020B0604020202020204" pitchFamily="34" charset="0"/>
            </a:endParaRPr>
          </a:p>
        </p:txBody>
      </p:sp>
      <p:sp>
        <p:nvSpPr>
          <p:cNvPr id="8" name="Rectangle 7"/>
          <p:cNvSpPr/>
          <p:nvPr/>
        </p:nvSpPr>
        <p:spPr>
          <a:xfrm>
            <a:off x="920152" y="6677527"/>
            <a:ext cx="10391687" cy="180475"/>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lIns="41845" tIns="21001" rIns="41845" bIns="21001" rtlCol="0" anchor="ctr"/>
          <a:lstStyle/>
          <a:p>
            <a:pPr algn="ctr" defTabSz="839501">
              <a:defRPr/>
            </a:pPr>
            <a:endParaRPr lang="en-US" sz="1850" dirty="0">
              <a:solidFill>
                <a:srgbClr val="FFFFFF"/>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61D687B5-88EE-4CF5-ABD0-D2CBD95A271C}"/>
              </a:ext>
            </a:extLst>
          </p:cNvPr>
          <p:cNvSpPr txBox="1"/>
          <p:nvPr/>
        </p:nvSpPr>
        <p:spPr>
          <a:xfrm>
            <a:off x="1126031" y="4151541"/>
            <a:ext cx="9827111" cy="2259090"/>
          </a:xfrm>
          <a:prstGeom prst="rect">
            <a:avLst/>
          </a:prstGeom>
          <a:noFill/>
        </p:spPr>
        <p:txBody>
          <a:bodyPr wrap="square" lIns="42607" tIns="21341" rIns="42607" bIns="21341" rtlCol="0">
            <a:spAutoFit/>
          </a:bodyPr>
          <a:lstStyle/>
          <a:p>
            <a:pPr defTabSz="839501">
              <a:lnSpc>
                <a:spcPct val="90000"/>
              </a:lnSpc>
              <a:defRPr/>
            </a:pPr>
            <a:r>
              <a:rPr lang="en-US" sz="4000" dirty="0">
                <a:solidFill>
                  <a:srgbClr val="FFFFFF"/>
                </a:solidFill>
                <a:latin typeface="Arial" panose="020B0604020202020204" pitchFamily="34" charset="0"/>
                <a:cs typeface="Arial" panose="020B0604020202020204" pitchFamily="34" charset="0"/>
              </a:rPr>
              <a:t>Jerry D. Parrish, Ph.D.	</a:t>
            </a:r>
          </a:p>
          <a:p>
            <a:pPr defTabSz="839501">
              <a:lnSpc>
                <a:spcPct val="90000"/>
              </a:lnSpc>
              <a:defRPr/>
            </a:pPr>
            <a:r>
              <a:rPr lang="en-US" sz="4000" dirty="0">
                <a:solidFill>
                  <a:srgbClr val="FFFFFF"/>
                </a:solidFill>
                <a:latin typeface="Arial" panose="020B0604020202020204" pitchFamily="34" charset="0"/>
                <a:cs typeface="Arial" panose="020B0604020202020204" pitchFamily="34" charset="0"/>
              </a:rPr>
              <a:t>Chief Economist &amp; Director of Research</a:t>
            </a:r>
          </a:p>
          <a:p>
            <a:pPr defTabSz="839501">
              <a:lnSpc>
                <a:spcPct val="90000"/>
              </a:lnSpc>
              <a:defRPr/>
            </a:pPr>
            <a:r>
              <a:rPr lang="en-US" sz="4000" dirty="0">
                <a:solidFill>
                  <a:srgbClr val="FFFFFF"/>
                </a:solidFill>
                <a:latin typeface="Arial" panose="020B0604020202020204" pitchFamily="34" charset="0"/>
                <a:cs typeface="Arial" panose="020B0604020202020204" pitchFamily="34" charset="0"/>
              </a:rPr>
              <a:t>jparrish@flfoundation.org</a:t>
            </a:r>
          </a:p>
          <a:p>
            <a:pPr defTabSz="839501">
              <a:lnSpc>
                <a:spcPct val="90000"/>
              </a:lnSpc>
              <a:defRPr/>
            </a:pPr>
            <a:r>
              <a:rPr lang="en-US" sz="4000" dirty="0">
                <a:solidFill>
                  <a:srgbClr val="FFFFFF"/>
                </a:solidFill>
                <a:latin typeface="Arial" panose="020B0604020202020204" pitchFamily="34" charset="0"/>
                <a:cs typeface="Arial" panose="020B0604020202020204" pitchFamily="34" charset="0"/>
              </a:rPr>
              <a:t>850.521.1283</a:t>
            </a:r>
          </a:p>
        </p:txBody>
      </p:sp>
      <p:cxnSp>
        <p:nvCxnSpPr>
          <p:cNvPr id="11" name="Google Shape;703;p129">
            <a:extLst>
              <a:ext uri="{FF2B5EF4-FFF2-40B4-BE49-F238E27FC236}">
                <a16:creationId xmlns:a16="http://schemas.microsoft.com/office/drawing/2014/main" id="{75E21769-31DE-400B-93F9-D959AC149320}"/>
              </a:ext>
            </a:extLst>
          </p:cNvPr>
          <p:cNvCxnSpPr>
            <a:cxnSpLocks/>
          </p:cNvCxnSpPr>
          <p:nvPr/>
        </p:nvCxnSpPr>
        <p:spPr>
          <a:xfrm>
            <a:off x="920066" y="4151541"/>
            <a:ext cx="0" cy="2111643"/>
          </a:xfrm>
          <a:prstGeom prst="straightConnector1">
            <a:avLst/>
          </a:prstGeom>
          <a:noFill/>
          <a:ln w="120650" cap="flat" cmpd="sng">
            <a:solidFill>
              <a:schemeClr val="bg1"/>
            </a:solidFill>
            <a:prstDash val="solid"/>
            <a:miter lim="800000"/>
            <a:headEnd type="none" w="sm" len="sm"/>
            <a:tailEnd type="none" w="sm" len="sm"/>
          </a:ln>
        </p:spPr>
      </p:cxnSp>
    </p:spTree>
    <p:extLst>
      <p:ext uri="{BB962C8B-B14F-4D97-AF65-F5344CB8AC3E}">
        <p14:creationId xmlns:p14="http://schemas.microsoft.com/office/powerpoint/2010/main" val="40087190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553129" y="40940"/>
            <a:ext cx="6259458" cy="3208990"/>
          </a:xfrm>
          <a:prstGeom prst="rect">
            <a:avLst/>
          </a:prstGeom>
        </p:spPr>
      </p:pic>
      <p:pic>
        <p:nvPicPr>
          <p:cNvPr id="3" name="Picture 2"/>
          <p:cNvPicPr>
            <a:picLocks noChangeAspect="1"/>
          </p:cNvPicPr>
          <p:nvPr/>
        </p:nvPicPr>
        <p:blipFill>
          <a:blip r:embed="rId4"/>
          <a:stretch>
            <a:fillRect/>
          </a:stretch>
        </p:blipFill>
        <p:spPr>
          <a:xfrm>
            <a:off x="5553130" y="3326130"/>
            <a:ext cx="6259458" cy="3207006"/>
          </a:xfrm>
          <a:prstGeom prst="rect">
            <a:avLst/>
          </a:prstGeom>
        </p:spPr>
      </p:pic>
      <p:pic>
        <p:nvPicPr>
          <p:cNvPr id="6"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l="59163"/>
          <a:stretch/>
        </p:blipFill>
        <p:spPr bwMode="auto">
          <a:xfrm>
            <a:off x="1071496" y="4858861"/>
            <a:ext cx="3124205" cy="10384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r="55777"/>
          <a:stretch/>
        </p:blipFill>
        <p:spPr bwMode="auto">
          <a:xfrm>
            <a:off x="1124836" y="4170949"/>
            <a:ext cx="3383285" cy="10384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itle 1"/>
          <p:cNvSpPr txBox="1">
            <a:spLocks/>
          </p:cNvSpPr>
          <p:nvPr/>
        </p:nvSpPr>
        <p:spPr>
          <a:xfrm>
            <a:off x="611029" y="454614"/>
            <a:ext cx="10842330" cy="602256"/>
          </a:xfrm>
          <a:prstGeom prst="rect">
            <a:avLst/>
          </a:prstGeom>
        </p:spPr>
        <p:txBody>
          <a:bodyPr lIns="121878" tIns="60939" rIns="121878" bIns="60939">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defTabSz="2436938">
              <a:lnSpc>
                <a:spcPct val="90000"/>
              </a:lnSpc>
              <a:defRPr/>
            </a:pPr>
            <a:r>
              <a:rPr lang="en-US" sz="4000" dirty="0">
                <a:solidFill>
                  <a:srgbClr val="002F6D">
                    <a:lumMod val="50000"/>
                  </a:srgbClr>
                </a:solidFill>
              </a:rPr>
              <a:t>Coordinates</a:t>
            </a:r>
          </a:p>
        </p:txBody>
      </p:sp>
      <p:pic>
        <p:nvPicPr>
          <p:cNvPr id="10" name="Picture 2" descr="Image result for gps">
            <a:extLst>
              <a:ext uri="{FF2B5EF4-FFF2-40B4-BE49-F238E27FC236}">
                <a16:creationId xmlns:a16="http://schemas.microsoft.com/office/drawing/2014/main" id="{D325E53D-32DE-421B-B395-B3F562B9FB23}"/>
              </a:ext>
            </a:extLst>
          </p:cNvPr>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3542618" y="294064"/>
            <a:ext cx="965503" cy="81402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r="6878"/>
          <a:stretch/>
        </p:blipFill>
        <p:spPr bwMode="auto">
          <a:xfrm rot="21131338">
            <a:off x="1160470" y="1728208"/>
            <a:ext cx="3200668" cy="238152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4725938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2">
            <a:extLst>
              <a:ext uri="{FF2B5EF4-FFF2-40B4-BE49-F238E27FC236}">
                <a16:creationId xmlns:a16="http://schemas.microsoft.com/office/drawing/2014/main" id="{6D660E38-93D5-4B38-AEB9-DBEE39D02EBF}"/>
              </a:ext>
            </a:extLst>
          </p:cNvPr>
          <p:cNvSpPr txBox="1">
            <a:spLocks noChangeArrowheads="1"/>
          </p:cNvSpPr>
          <p:nvPr/>
        </p:nvSpPr>
        <p:spPr bwMode="auto">
          <a:xfrm>
            <a:off x="816530" y="77727"/>
            <a:ext cx="10558941" cy="541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2763" tIns="21412" rIns="42763" bIns="21412">
            <a:spAutoFit/>
          </a:bodyPr>
          <a:lstStyle>
            <a:lvl1pPr defTabSz="912813">
              <a:defRPr sz="3600">
                <a:solidFill>
                  <a:schemeClr val="tx1"/>
                </a:solidFill>
                <a:latin typeface="Calibri" panose="020F0502020204030204" pitchFamily="34" charset="0"/>
                <a:ea typeface="MS PGothic" panose="020B0600070205080204" pitchFamily="34" charset="-128"/>
              </a:defRPr>
            </a:lvl1pPr>
            <a:lvl2pPr marL="742950" indent="-285750" defTabSz="912813">
              <a:defRPr sz="3600">
                <a:solidFill>
                  <a:schemeClr val="tx1"/>
                </a:solidFill>
                <a:latin typeface="Calibri" panose="020F0502020204030204" pitchFamily="34" charset="0"/>
                <a:ea typeface="MS PGothic" panose="020B0600070205080204" pitchFamily="34" charset="-128"/>
              </a:defRPr>
            </a:lvl2pPr>
            <a:lvl3pPr marL="1143000" indent="-228600" defTabSz="912813">
              <a:defRPr sz="3600">
                <a:solidFill>
                  <a:schemeClr val="tx1"/>
                </a:solidFill>
                <a:latin typeface="Calibri" panose="020F0502020204030204" pitchFamily="34" charset="0"/>
                <a:ea typeface="MS PGothic" panose="020B0600070205080204" pitchFamily="34" charset="-128"/>
              </a:defRPr>
            </a:lvl3pPr>
            <a:lvl4pPr marL="1600200" indent="-228600" defTabSz="912813">
              <a:defRPr sz="3600">
                <a:solidFill>
                  <a:schemeClr val="tx1"/>
                </a:solidFill>
                <a:latin typeface="Calibri" panose="020F0502020204030204" pitchFamily="34" charset="0"/>
                <a:ea typeface="MS PGothic" panose="020B0600070205080204" pitchFamily="34" charset="-128"/>
              </a:defRPr>
            </a:lvl4pPr>
            <a:lvl5pPr marL="2057400" indent="-228600" defTabSz="912813">
              <a:defRPr sz="3600">
                <a:solidFill>
                  <a:schemeClr val="tx1"/>
                </a:solidFill>
                <a:latin typeface="Calibri" panose="020F0502020204030204" pitchFamily="34" charset="0"/>
                <a:ea typeface="MS PGothic" panose="020B0600070205080204" pitchFamily="34" charset="-128"/>
              </a:defRPr>
            </a:lvl5pPr>
            <a:lvl6pPr marL="2514600" indent="-228600" defTabSz="912813" eaLnBrk="0" fontAlgn="base" hangingPunct="0">
              <a:spcBef>
                <a:spcPct val="0"/>
              </a:spcBef>
              <a:spcAft>
                <a:spcPct val="0"/>
              </a:spcAft>
              <a:defRPr sz="3600">
                <a:solidFill>
                  <a:schemeClr val="tx1"/>
                </a:solidFill>
                <a:latin typeface="Calibri" panose="020F0502020204030204" pitchFamily="34" charset="0"/>
                <a:ea typeface="MS PGothic" panose="020B0600070205080204" pitchFamily="34" charset="-128"/>
              </a:defRPr>
            </a:lvl6pPr>
            <a:lvl7pPr marL="2971800" indent="-228600" defTabSz="912813" eaLnBrk="0" fontAlgn="base" hangingPunct="0">
              <a:spcBef>
                <a:spcPct val="0"/>
              </a:spcBef>
              <a:spcAft>
                <a:spcPct val="0"/>
              </a:spcAft>
              <a:defRPr sz="3600">
                <a:solidFill>
                  <a:schemeClr val="tx1"/>
                </a:solidFill>
                <a:latin typeface="Calibri" panose="020F0502020204030204" pitchFamily="34" charset="0"/>
                <a:ea typeface="MS PGothic" panose="020B0600070205080204" pitchFamily="34" charset="-128"/>
              </a:defRPr>
            </a:lvl7pPr>
            <a:lvl8pPr marL="3429000" indent="-228600" defTabSz="912813" eaLnBrk="0" fontAlgn="base" hangingPunct="0">
              <a:spcBef>
                <a:spcPct val="0"/>
              </a:spcBef>
              <a:spcAft>
                <a:spcPct val="0"/>
              </a:spcAft>
              <a:defRPr sz="3600">
                <a:solidFill>
                  <a:schemeClr val="tx1"/>
                </a:solidFill>
                <a:latin typeface="Calibri" panose="020F0502020204030204" pitchFamily="34" charset="0"/>
                <a:ea typeface="MS PGothic" panose="020B0600070205080204" pitchFamily="34" charset="-128"/>
              </a:defRPr>
            </a:lvl8pPr>
            <a:lvl9pPr marL="3886200" indent="-228600" defTabSz="912813" eaLnBrk="0" fontAlgn="base" hangingPunct="0">
              <a:spcBef>
                <a:spcPct val="0"/>
              </a:spcBef>
              <a:spcAft>
                <a:spcPct val="0"/>
              </a:spcAft>
              <a:defRPr sz="3600">
                <a:solidFill>
                  <a:schemeClr val="tx1"/>
                </a:solidFill>
                <a:latin typeface="Calibri" panose="020F0502020204030204" pitchFamily="34" charset="0"/>
                <a:ea typeface="MS PGothic" panose="020B0600070205080204" pitchFamily="34" charset="-128"/>
              </a:defRPr>
            </a:lvl9pPr>
          </a:lstStyle>
          <a:p>
            <a:pPr algn="ctr" defTabSz="912585" eaLnBrk="0" fontAlgn="base" hangingPunct="0">
              <a:lnSpc>
                <a:spcPct val="90000"/>
              </a:lnSpc>
              <a:spcBef>
                <a:spcPct val="0"/>
              </a:spcBef>
              <a:spcAft>
                <a:spcPct val="0"/>
              </a:spcAft>
              <a:defRPr/>
            </a:pPr>
            <a:r>
              <a:rPr lang="en-US" altLang="en-US" sz="3598" dirty="0">
                <a:solidFill>
                  <a:srgbClr val="FFFFFF"/>
                </a:solidFill>
                <a:latin typeface="Arial" panose="020B0604020202020204" pitchFamily="34" charset="0"/>
                <a:cs typeface="Arial" panose="020B0604020202020204" pitchFamily="34" charset="0"/>
              </a:rPr>
              <a:t>Florida At A Glance</a:t>
            </a:r>
          </a:p>
        </p:txBody>
      </p:sp>
      <p:sp>
        <p:nvSpPr>
          <p:cNvPr id="6" name="TextBox 5">
            <a:extLst>
              <a:ext uri="{FF2B5EF4-FFF2-40B4-BE49-F238E27FC236}">
                <a16:creationId xmlns:a16="http://schemas.microsoft.com/office/drawing/2014/main" id="{F5F6D444-52E2-409D-A581-839E9DFD3C76}"/>
              </a:ext>
            </a:extLst>
          </p:cNvPr>
          <p:cNvSpPr txBox="1">
            <a:spLocks noChangeArrowheads="1"/>
          </p:cNvSpPr>
          <p:nvPr/>
        </p:nvSpPr>
        <p:spPr bwMode="auto">
          <a:xfrm>
            <a:off x="295075" y="1591582"/>
            <a:ext cx="5800925" cy="3336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42787" tIns="21424" rIns="42787" bIns="21424">
            <a:spAutoFit/>
          </a:bodyPr>
          <a:lstStyle>
            <a:lvl1pPr marL="284163" indent="-284163" defTabSz="912813">
              <a:defRPr sz="3600">
                <a:solidFill>
                  <a:schemeClr val="tx1"/>
                </a:solidFill>
                <a:latin typeface="Calibri" panose="020F0502020204030204" pitchFamily="34" charset="0"/>
                <a:ea typeface="MS PGothic" panose="020B0600070205080204" pitchFamily="34" charset="-128"/>
              </a:defRPr>
            </a:lvl1pPr>
            <a:lvl2pPr marL="742950" indent="-285750" defTabSz="912813">
              <a:defRPr sz="3600">
                <a:solidFill>
                  <a:schemeClr val="tx1"/>
                </a:solidFill>
                <a:latin typeface="Calibri" panose="020F0502020204030204" pitchFamily="34" charset="0"/>
                <a:ea typeface="MS PGothic" panose="020B0600070205080204" pitchFamily="34" charset="-128"/>
              </a:defRPr>
            </a:lvl2pPr>
            <a:lvl3pPr marL="1143000" indent="-228600" defTabSz="912813">
              <a:defRPr sz="3600">
                <a:solidFill>
                  <a:schemeClr val="tx1"/>
                </a:solidFill>
                <a:latin typeface="Calibri" panose="020F0502020204030204" pitchFamily="34" charset="0"/>
                <a:ea typeface="MS PGothic" panose="020B0600070205080204" pitchFamily="34" charset="-128"/>
              </a:defRPr>
            </a:lvl3pPr>
            <a:lvl4pPr marL="1600200" indent="-228600" defTabSz="912813">
              <a:defRPr sz="3600">
                <a:solidFill>
                  <a:schemeClr val="tx1"/>
                </a:solidFill>
                <a:latin typeface="Calibri" panose="020F0502020204030204" pitchFamily="34" charset="0"/>
                <a:ea typeface="MS PGothic" panose="020B0600070205080204" pitchFamily="34" charset="-128"/>
              </a:defRPr>
            </a:lvl4pPr>
            <a:lvl5pPr marL="2057400" indent="-228600" defTabSz="912813">
              <a:defRPr sz="3600">
                <a:solidFill>
                  <a:schemeClr val="tx1"/>
                </a:solidFill>
                <a:latin typeface="Calibri" panose="020F0502020204030204" pitchFamily="34" charset="0"/>
                <a:ea typeface="MS PGothic" panose="020B0600070205080204" pitchFamily="34" charset="-128"/>
              </a:defRPr>
            </a:lvl5pPr>
            <a:lvl6pPr marL="2514600" indent="-228600" defTabSz="912813" eaLnBrk="0" fontAlgn="base" hangingPunct="0">
              <a:spcBef>
                <a:spcPct val="0"/>
              </a:spcBef>
              <a:spcAft>
                <a:spcPct val="0"/>
              </a:spcAft>
              <a:defRPr sz="3600">
                <a:solidFill>
                  <a:schemeClr val="tx1"/>
                </a:solidFill>
                <a:latin typeface="Calibri" panose="020F0502020204030204" pitchFamily="34" charset="0"/>
                <a:ea typeface="MS PGothic" panose="020B0600070205080204" pitchFamily="34" charset="-128"/>
              </a:defRPr>
            </a:lvl6pPr>
            <a:lvl7pPr marL="2971800" indent="-228600" defTabSz="912813" eaLnBrk="0" fontAlgn="base" hangingPunct="0">
              <a:spcBef>
                <a:spcPct val="0"/>
              </a:spcBef>
              <a:spcAft>
                <a:spcPct val="0"/>
              </a:spcAft>
              <a:defRPr sz="3600">
                <a:solidFill>
                  <a:schemeClr val="tx1"/>
                </a:solidFill>
                <a:latin typeface="Calibri" panose="020F0502020204030204" pitchFamily="34" charset="0"/>
                <a:ea typeface="MS PGothic" panose="020B0600070205080204" pitchFamily="34" charset="-128"/>
              </a:defRPr>
            </a:lvl7pPr>
            <a:lvl8pPr marL="3429000" indent="-228600" defTabSz="912813" eaLnBrk="0" fontAlgn="base" hangingPunct="0">
              <a:spcBef>
                <a:spcPct val="0"/>
              </a:spcBef>
              <a:spcAft>
                <a:spcPct val="0"/>
              </a:spcAft>
              <a:defRPr sz="3600">
                <a:solidFill>
                  <a:schemeClr val="tx1"/>
                </a:solidFill>
                <a:latin typeface="Calibri" panose="020F0502020204030204" pitchFamily="34" charset="0"/>
                <a:ea typeface="MS PGothic" panose="020B0600070205080204" pitchFamily="34" charset="-128"/>
              </a:defRPr>
            </a:lvl8pPr>
            <a:lvl9pPr marL="3886200" indent="-228600" defTabSz="912813" eaLnBrk="0" fontAlgn="base" hangingPunct="0">
              <a:spcBef>
                <a:spcPct val="0"/>
              </a:spcBef>
              <a:spcAft>
                <a:spcPct val="0"/>
              </a:spcAft>
              <a:defRPr sz="3600">
                <a:solidFill>
                  <a:schemeClr val="tx1"/>
                </a:solidFill>
                <a:latin typeface="Calibri" panose="020F0502020204030204" pitchFamily="34" charset="0"/>
                <a:ea typeface="MS PGothic" panose="020B0600070205080204" pitchFamily="34" charset="-128"/>
              </a:defRPr>
            </a:lvl9pPr>
          </a:lstStyle>
          <a:p>
            <a:pPr marL="284092" indent="-284092" defTabSz="912585" eaLnBrk="0" fontAlgn="base" hangingPunct="0">
              <a:spcBef>
                <a:spcPct val="0"/>
              </a:spcBef>
              <a:spcAft>
                <a:spcPct val="0"/>
              </a:spcAft>
              <a:buFont typeface="Arial" panose="020B0604020202020204" pitchFamily="34" charset="0"/>
              <a:buChar char="•"/>
              <a:defRPr/>
            </a:pPr>
            <a:r>
              <a:rPr lang="en-US" altLang="en-US" sz="1800" dirty="0">
                <a:solidFill>
                  <a:srgbClr val="FFFFFF"/>
                </a:solidFill>
                <a:latin typeface="Arial" panose="020B0604020202020204" pitchFamily="34" charset="0"/>
                <a:cs typeface="Arial" panose="020B0604020202020204" pitchFamily="34" charset="0"/>
              </a:rPr>
              <a:t>Florida</a:t>
            </a:r>
            <a:r>
              <a:rPr lang="ja-JP" altLang="en-US" sz="1800" dirty="0">
                <a:solidFill>
                  <a:srgbClr val="FFFFFF"/>
                </a:solidFill>
                <a:latin typeface="Arial" panose="020B0604020202020204" pitchFamily="34" charset="0"/>
                <a:cs typeface="Arial" panose="020B0604020202020204" pitchFamily="34" charset="0"/>
              </a:rPr>
              <a:t>’</a:t>
            </a:r>
            <a:r>
              <a:rPr lang="en-US" altLang="ja-JP" sz="1800" dirty="0">
                <a:solidFill>
                  <a:srgbClr val="FFFFFF"/>
                </a:solidFill>
                <a:latin typeface="Arial" panose="020B0604020202020204" pitchFamily="34" charset="0"/>
                <a:cs typeface="Arial" panose="020B0604020202020204" pitchFamily="34" charset="0"/>
              </a:rPr>
              <a:t>s Economy $1.07 Trillion GDP (17</a:t>
            </a:r>
            <a:r>
              <a:rPr lang="en-US" altLang="ja-JP" sz="1800" baseline="30000" dirty="0">
                <a:solidFill>
                  <a:srgbClr val="FFFFFF"/>
                </a:solidFill>
                <a:latin typeface="Arial" panose="020B0604020202020204" pitchFamily="34" charset="0"/>
                <a:cs typeface="Arial" panose="020B0604020202020204" pitchFamily="34" charset="0"/>
              </a:rPr>
              <a:t>th</a:t>
            </a:r>
            <a:r>
              <a:rPr lang="en-US" altLang="ja-JP" sz="1800" dirty="0">
                <a:solidFill>
                  <a:srgbClr val="FFFFFF"/>
                </a:solidFill>
                <a:latin typeface="Arial" panose="020B0604020202020204" pitchFamily="34" charset="0"/>
                <a:cs typeface="Arial" panose="020B0604020202020204" pitchFamily="34" charset="0"/>
              </a:rPr>
              <a:t>)</a:t>
            </a:r>
          </a:p>
          <a:p>
            <a:pPr marL="284092" indent="-284092" defTabSz="912585" eaLnBrk="0" fontAlgn="base" hangingPunct="0">
              <a:spcBef>
                <a:spcPct val="0"/>
              </a:spcBef>
              <a:spcAft>
                <a:spcPct val="0"/>
              </a:spcAft>
              <a:defRPr/>
            </a:pPr>
            <a:endParaRPr lang="en-US" altLang="en-US" sz="1800" dirty="0">
              <a:solidFill>
                <a:srgbClr val="FFFFFF"/>
              </a:solidFill>
              <a:latin typeface="Arial" panose="020B0604020202020204" pitchFamily="34" charset="0"/>
              <a:cs typeface="Arial" panose="020B0604020202020204" pitchFamily="34" charset="0"/>
            </a:endParaRPr>
          </a:p>
          <a:p>
            <a:pPr marL="284092" indent="-284092" defTabSz="912585" eaLnBrk="0" fontAlgn="base" hangingPunct="0">
              <a:spcBef>
                <a:spcPct val="0"/>
              </a:spcBef>
              <a:spcAft>
                <a:spcPct val="0"/>
              </a:spcAft>
              <a:buFont typeface="Arial" panose="020B0604020202020204" pitchFamily="34" charset="0"/>
              <a:buChar char="•"/>
              <a:defRPr/>
            </a:pPr>
            <a:r>
              <a:rPr lang="en-US" altLang="en-US" sz="1800" dirty="0">
                <a:solidFill>
                  <a:srgbClr val="FFFFFF"/>
                </a:solidFill>
                <a:latin typeface="Arial" panose="020B0604020202020204" pitchFamily="34" charset="0"/>
                <a:cs typeface="Arial" panose="020B0604020202020204" pitchFamily="34" charset="0"/>
              </a:rPr>
              <a:t>21.6 Million Residents</a:t>
            </a:r>
          </a:p>
          <a:p>
            <a:pPr marL="742765" lvl="1" indent="-285679" defTabSz="912585" eaLnBrk="0" fontAlgn="base" hangingPunct="0">
              <a:spcBef>
                <a:spcPct val="0"/>
              </a:spcBef>
              <a:spcAft>
                <a:spcPct val="0"/>
              </a:spcAft>
              <a:buFont typeface="Arial" panose="020B0604020202020204" pitchFamily="34" charset="0"/>
              <a:buChar char="•"/>
              <a:defRPr/>
            </a:pPr>
            <a:r>
              <a:rPr lang="en-US" altLang="en-US" sz="1800" dirty="0">
                <a:solidFill>
                  <a:srgbClr val="FFFFFF"/>
                </a:solidFill>
                <a:latin typeface="Arial" panose="020B0604020202020204" pitchFamily="34" charset="0"/>
                <a:cs typeface="Arial" panose="020B0604020202020204" pitchFamily="34" charset="0"/>
              </a:rPr>
              <a:t>3</a:t>
            </a:r>
            <a:r>
              <a:rPr lang="en-US" altLang="en-US" sz="1800" baseline="30000" dirty="0">
                <a:solidFill>
                  <a:srgbClr val="FFFFFF"/>
                </a:solidFill>
                <a:latin typeface="Arial" panose="020B0604020202020204" pitchFamily="34" charset="0"/>
                <a:cs typeface="Arial" panose="020B0604020202020204" pitchFamily="34" charset="0"/>
              </a:rPr>
              <a:t>rd</a:t>
            </a:r>
            <a:r>
              <a:rPr lang="en-US" altLang="en-US" sz="1800" dirty="0">
                <a:solidFill>
                  <a:srgbClr val="FFFFFF"/>
                </a:solidFill>
                <a:latin typeface="Arial" panose="020B0604020202020204" pitchFamily="34" charset="0"/>
                <a:cs typeface="Arial" panose="020B0604020202020204" pitchFamily="34" charset="0"/>
              </a:rPr>
              <a:t> / 26M By 2030 / Around 900 per Day</a:t>
            </a:r>
          </a:p>
          <a:p>
            <a:pPr marL="742765" lvl="1" indent="-285679" defTabSz="912585" eaLnBrk="0" fontAlgn="base" hangingPunct="0">
              <a:spcBef>
                <a:spcPct val="0"/>
              </a:spcBef>
              <a:spcAft>
                <a:spcPct val="0"/>
              </a:spcAft>
              <a:buFont typeface="Arial" panose="020B0604020202020204" pitchFamily="34" charset="0"/>
              <a:buChar char="•"/>
              <a:defRPr/>
            </a:pPr>
            <a:endParaRPr lang="en-US" altLang="en-US" sz="1800" dirty="0">
              <a:solidFill>
                <a:srgbClr val="FFFFFF"/>
              </a:solidFill>
              <a:latin typeface="Arial" panose="020B0604020202020204" pitchFamily="34" charset="0"/>
              <a:cs typeface="Arial" panose="020B0604020202020204" pitchFamily="34" charset="0"/>
            </a:endParaRPr>
          </a:p>
          <a:p>
            <a:pPr marL="284092" indent="-284092" defTabSz="912585" eaLnBrk="0" fontAlgn="base" hangingPunct="0">
              <a:spcBef>
                <a:spcPct val="0"/>
              </a:spcBef>
              <a:spcAft>
                <a:spcPct val="0"/>
              </a:spcAft>
              <a:buFont typeface="Arial" panose="020B0604020202020204" pitchFamily="34" charset="0"/>
              <a:buChar char="•"/>
              <a:defRPr/>
            </a:pPr>
            <a:r>
              <a:rPr lang="en-US" altLang="en-US" sz="1800" dirty="0">
                <a:solidFill>
                  <a:srgbClr val="FFFFFF"/>
                </a:solidFill>
                <a:latin typeface="Arial" panose="020B0604020202020204" pitchFamily="34" charset="0"/>
                <a:cs typeface="Arial" panose="020B0604020202020204" pitchFamily="34" charset="0"/>
              </a:rPr>
              <a:t>124.6 Million Visitors In 2018 paid $12 billion taxes</a:t>
            </a:r>
          </a:p>
          <a:p>
            <a:pPr marL="0" indent="0" defTabSz="912585" eaLnBrk="0" fontAlgn="base" hangingPunct="0">
              <a:spcBef>
                <a:spcPct val="0"/>
              </a:spcBef>
              <a:spcAft>
                <a:spcPct val="0"/>
              </a:spcAft>
              <a:defRPr/>
            </a:pPr>
            <a:endParaRPr lang="en-US" altLang="en-US" sz="1800" dirty="0">
              <a:solidFill>
                <a:srgbClr val="FFFFFF"/>
              </a:solidFill>
              <a:latin typeface="Arial" panose="020B0604020202020204" pitchFamily="34" charset="0"/>
              <a:cs typeface="Arial" panose="020B0604020202020204" pitchFamily="34" charset="0"/>
            </a:endParaRPr>
          </a:p>
          <a:p>
            <a:pPr marL="284092" indent="-284092" defTabSz="912585" eaLnBrk="0" fontAlgn="base" hangingPunct="0">
              <a:spcBef>
                <a:spcPct val="0"/>
              </a:spcBef>
              <a:spcAft>
                <a:spcPct val="0"/>
              </a:spcAft>
              <a:buFont typeface="Arial" panose="020B0604020202020204" pitchFamily="34" charset="0"/>
              <a:buChar char="•"/>
              <a:defRPr/>
            </a:pPr>
            <a:r>
              <a:rPr lang="en-US" altLang="en-US" sz="1800" dirty="0">
                <a:solidFill>
                  <a:srgbClr val="FFFFFF"/>
                </a:solidFill>
                <a:latin typeface="Arial" panose="020B0604020202020204" pitchFamily="34" charset="0"/>
                <a:cs typeface="Arial" panose="020B0604020202020204" pitchFamily="34" charset="0"/>
              </a:rPr>
              <a:t>Florida’s Income Migration $989k/hour</a:t>
            </a:r>
          </a:p>
          <a:p>
            <a:pPr marL="284092" indent="-284092" defTabSz="912585" eaLnBrk="0" fontAlgn="base" hangingPunct="0">
              <a:spcBef>
                <a:spcPct val="0"/>
              </a:spcBef>
              <a:spcAft>
                <a:spcPct val="0"/>
              </a:spcAft>
              <a:buFont typeface="Arial" panose="020B0604020202020204" pitchFamily="34" charset="0"/>
              <a:buChar char="•"/>
              <a:defRPr/>
            </a:pPr>
            <a:endParaRPr lang="en-US" altLang="en-US" sz="1800" dirty="0">
              <a:solidFill>
                <a:srgbClr val="FFFFFF"/>
              </a:solidFill>
              <a:latin typeface="Arial" panose="020B0604020202020204" pitchFamily="34" charset="0"/>
              <a:cs typeface="Arial" panose="020B0604020202020204" pitchFamily="34" charset="0"/>
            </a:endParaRPr>
          </a:p>
          <a:p>
            <a:pPr marL="284092" indent="-284092" defTabSz="912585" eaLnBrk="0" fontAlgn="base" hangingPunct="0">
              <a:spcBef>
                <a:spcPct val="0"/>
              </a:spcBef>
              <a:spcAft>
                <a:spcPct val="0"/>
              </a:spcAft>
              <a:buFont typeface="Arial" panose="020B0604020202020204" pitchFamily="34" charset="0"/>
              <a:buChar char="•"/>
              <a:defRPr/>
            </a:pPr>
            <a:r>
              <a:rPr lang="en-US" altLang="en-US" sz="1800" dirty="0">
                <a:solidFill>
                  <a:srgbClr val="FFFFFF"/>
                </a:solidFill>
                <a:latin typeface="Arial" panose="020B0604020202020204" pitchFamily="34" charset="0"/>
                <a:cs typeface="Arial" panose="020B0604020202020204" pitchFamily="34" charset="0"/>
              </a:rPr>
              <a:t>289,700 Jobs Looking for People. 349,000 People Looking for Jobs </a:t>
            </a:r>
          </a:p>
          <a:p>
            <a:pPr marL="284092" indent="-284092" defTabSz="912585" eaLnBrk="0" fontAlgn="base" hangingPunct="0">
              <a:spcBef>
                <a:spcPct val="0"/>
              </a:spcBef>
              <a:spcAft>
                <a:spcPct val="0"/>
              </a:spcAft>
              <a:buFont typeface="Arial" panose="020B0604020202020204" pitchFamily="34" charset="0"/>
              <a:buChar char="•"/>
              <a:defRPr/>
            </a:pPr>
            <a:endParaRPr lang="en-US" altLang="en-US" sz="1600" dirty="0">
              <a:solidFill>
                <a:srgbClr val="FFFFFF"/>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5060DE3F-F541-4E9B-A3D5-9E0EA7DF2F57}"/>
              </a:ext>
            </a:extLst>
          </p:cNvPr>
          <p:cNvSpPr txBox="1"/>
          <p:nvPr/>
        </p:nvSpPr>
        <p:spPr>
          <a:xfrm>
            <a:off x="484094" y="5490516"/>
            <a:ext cx="5097280" cy="461665"/>
          </a:xfrm>
          <a:prstGeom prst="rect">
            <a:avLst/>
          </a:prstGeom>
          <a:solidFill>
            <a:srgbClr val="0B6BAF"/>
          </a:solidFill>
        </p:spPr>
        <p:txBody>
          <a:bodyPr wrap="square" rtlCol="0">
            <a:spAutoFit/>
          </a:bodyPr>
          <a:lstStyle/>
          <a:p>
            <a:pPr algn="ctr" defTabSz="913944">
              <a:defRPr/>
            </a:pPr>
            <a:r>
              <a:rPr lang="en-US" sz="2400" b="1" dirty="0">
                <a:solidFill>
                  <a:srgbClr val="FFFFFF"/>
                </a:solidFill>
                <a:latin typeface="Arial" panose="020B0604020202020204" pitchFamily="34" charset="0"/>
                <a:cs typeface="Arial" panose="020B0604020202020204" pitchFamily="34" charset="0"/>
              </a:rPr>
              <a:t>www.TheFloridaScorecard.org</a:t>
            </a:r>
          </a:p>
        </p:txBody>
      </p:sp>
      <p:cxnSp>
        <p:nvCxnSpPr>
          <p:cNvPr id="9" name="Google Shape;703;p129">
            <a:extLst>
              <a:ext uri="{FF2B5EF4-FFF2-40B4-BE49-F238E27FC236}">
                <a16:creationId xmlns:a16="http://schemas.microsoft.com/office/drawing/2014/main" id="{4E69516F-3360-4183-B7D5-55B77DBA43B6}"/>
              </a:ext>
            </a:extLst>
          </p:cNvPr>
          <p:cNvCxnSpPr>
            <a:cxnSpLocks/>
          </p:cNvCxnSpPr>
          <p:nvPr/>
        </p:nvCxnSpPr>
        <p:spPr>
          <a:xfrm>
            <a:off x="4240306" y="619308"/>
            <a:ext cx="3827929" cy="0"/>
          </a:xfrm>
          <a:prstGeom prst="straightConnector1">
            <a:avLst/>
          </a:prstGeom>
          <a:noFill/>
          <a:ln w="57150" cap="flat" cmpd="sng">
            <a:solidFill>
              <a:srgbClr val="0070C0"/>
            </a:solidFill>
            <a:prstDash val="solid"/>
            <a:miter lim="800000"/>
            <a:headEnd type="none" w="sm" len="sm"/>
            <a:tailEnd type="none" w="sm" len="sm"/>
          </a:ln>
        </p:spPr>
      </p:cxnSp>
      <p:pic>
        <p:nvPicPr>
          <p:cNvPr id="3" name="Picture 2"/>
          <p:cNvPicPr>
            <a:picLocks noChangeAspect="1"/>
          </p:cNvPicPr>
          <p:nvPr/>
        </p:nvPicPr>
        <p:blipFill>
          <a:blip r:embed="rId2"/>
          <a:stretch>
            <a:fillRect/>
          </a:stretch>
        </p:blipFill>
        <p:spPr>
          <a:xfrm>
            <a:off x="5781451" y="712098"/>
            <a:ext cx="5477939" cy="5935508"/>
          </a:xfrm>
          <a:prstGeom prst="rect">
            <a:avLst/>
          </a:prstGeom>
          <a:ln w="22225">
            <a:solidFill>
              <a:schemeClr val="tx1"/>
            </a:solidFill>
          </a:ln>
        </p:spPr>
      </p:pic>
    </p:spTree>
    <p:extLst>
      <p:ext uri="{BB962C8B-B14F-4D97-AF65-F5344CB8AC3E}">
        <p14:creationId xmlns:p14="http://schemas.microsoft.com/office/powerpoint/2010/main" val="39309120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107399" y="110078"/>
            <a:ext cx="4207926" cy="6519322"/>
          </a:xfrm>
          <a:prstGeom prst="rect">
            <a:avLst/>
          </a:prstGeom>
          <a:ln w="19050">
            <a:solidFill>
              <a:schemeClr val="tx1">
                <a:lumMod val="15000"/>
                <a:lumOff val="85000"/>
              </a:schemeClr>
            </a:solidFill>
          </a:ln>
        </p:spPr>
      </p:pic>
    </p:spTree>
    <p:extLst>
      <p:ext uri="{BB962C8B-B14F-4D97-AF65-F5344CB8AC3E}">
        <p14:creationId xmlns:p14="http://schemas.microsoft.com/office/powerpoint/2010/main" val="36212920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9DC432E-B26E-40DB-B97B-4260F6797E44}"/>
              </a:ext>
            </a:extLst>
          </p:cNvPr>
          <p:cNvPicPr>
            <a:picLocks noChangeAspect="1"/>
          </p:cNvPicPr>
          <p:nvPr/>
        </p:nvPicPr>
        <p:blipFill>
          <a:blip r:embed="rId2"/>
          <a:stretch>
            <a:fillRect/>
          </a:stretch>
        </p:blipFill>
        <p:spPr>
          <a:xfrm>
            <a:off x="2698811" y="147480"/>
            <a:ext cx="8013432" cy="6382045"/>
          </a:xfrm>
          <a:prstGeom prst="rect">
            <a:avLst/>
          </a:prstGeom>
          <a:ln w="25400">
            <a:solidFill>
              <a:schemeClr val="tx1"/>
            </a:solidFill>
          </a:ln>
        </p:spPr>
      </p:pic>
    </p:spTree>
    <p:extLst>
      <p:ext uri="{BB962C8B-B14F-4D97-AF65-F5344CB8AC3E}">
        <p14:creationId xmlns:p14="http://schemas.microsoft.com/office/powerpoint/2010/main" val="39827217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alpha val="98822"/>
          </a:schemeClr>
        </a:solidFill>
        <a:effectLst/>
      </p:bgPr>
    </p:bg>
    <p:spTree>
      <p:nvGrpSpPr>
        <p:cNvPr id="1" name=""/>
        <p:cNvGrpSpPr/>
        <p:nvPr/>
      </p:nvGrpSpPr>
      <p:grpSpPr>
        <a:xfrm>
          <a:off x="0" y="0"/>
          <a:ext cx="0" cy="0"/>
          <a:chOff x="0" y="0"/>
          <a:chExt cx="0" cy="0"/>
        </a:xfrm>
      </p:grpSpPr>
      <p:pic>
        <p:nvPicPr>
          <p:cNvPr id="274434" name="Picture Placeholder 5"/>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7881" b="7881"/>
          <a:stretch>
            <a:fillRect/>
          </a:stretch>
        </p:blipFill>
        <p:spPr>
          <a:xfrm>
            <a:off x="1588" y="897"/>
            <a:ext cx="12210252" cy="6856215"/>
          </a:xfrm>
        </p:spPr>
      </p:pic>
      <p:sp>
        <p:nvSpPr>
          <p:cNvPr id="10" name="Rectangle 9"/>
          <p:cNvSpPr/>
          <p:nvPr/>
        </p:nvSpPr>
        <p:spPr>
          <a:xfrm>
            <a:off x="3336" y="1689"/>
            <a:ext cx="12301509" cy="6854628"/>
          </a:xfrm>
          <a:prstGeom prst="rect">
            <a:avLst/>
          </a:prstGeom>
          <a:solidFill>
            <a:schemeClr val="tx1">
              <a:lumMod val="50000"/>
              <a:alpha val="62000"/>
            </a:schemeClr>
          </a:solidFill>
          <a:ln>
            <a:noFill/>
          </a:ln>
        </p:spPr>
        <p:style>
          <a:lnRef idx="1">
            <a:schemeClr val="accent1"/>
          </a:lnRef>
          <a:fillRef idx="3">
            <a:schemeClr val="accent1"/>
          </a:fillRef>
          <a:effectRef idx="2">
            <a:schemeClr val="accent1"/>
          </a:effectRef>
          <a:fontRef idx="minor">
            <a:schemeClr val="lt1"/>
          </a:fontRef>
        </p:style>
        <p:txBody>
          <a:bodyPr lIns="83612" tIns="41633" rIns="83612" bIns="41633" anchor="ctr"/>
          <a:lstStyle/>
          <a:p>
            <a:pPr algn="ctr" defTabSz="835569">
              <a:defRPr/>
            </a:pPr>
            <a:endParaRPr lang="en-US" sz="1850" dirty="0">
              <a:solidFill>
                <a:srgbClr val="FFFFFF"/>
              </a:solidFill>
              <a:latin typeface="Arial" panose="020B0604020202020204" pitchFamily="34" charset="0"/>
              <a:cs typeface="Arial" panose="020B0604020202020204" pitchFamily="34" charset="0"/>
            </a:endParaRPr>
          </a:p>
        </p:txBody>
      </p:sp>
      <p:sp>
        <p:nvSpPr>
          <p:cNvPr id="12" name="TextBox 11"/>
          <p:cNvSpPr txBox="1"/>
          <p:nvPr/>
        </p:nvSpPr>
        <p:spPr>
          <a:xfrm>
            <a:off x="753866" y="428623"/>
            <a:ext cx="10037530" cy="2546292"/>
          </a:xfrm>
          <a:prstGeom prst="rect">
            <a:avLst/>
          </a:prstGeom>
          <a:noFill/>
        </p:spPr>
        <p:txBody>
          <a:bodyPr lIns="83612" tIns="41633" rIns="83612" bIns="41633">
            <a:spAutoFit/>
          </a:bodyPr>
          <a:lstStyle/>
          <a:p>
            <a:pPr defTabSz="835569">
              <a:defRPr/>
            </a:pPr>
            <a:r>
              <a:rPr lang="en-US" sz="4000" dirty="0">
                <a:solidFill>
                  <a:srgbClr val="FFFFFF"/>
                </a:solidFill>
                <a:latin typeface="Arial" panose="020B0604020202020204" pitchFamily="34" charset="0"/>
                <a:ea typeface="Lato Light" charset="0"/>
                <a:cs typeface="Arial" panose="020B0604020202020204" pitchFamily="34" charset="0"/>
                <a:sym typeface="Georgia"/>
              </a:rPr>
              <a:t>“Florida is changing. Our </a:t>
            </a:r>
            <a:r>
              <a:rPr lang="en-US" sz="4000" b="1" u="sng" dirty="0">
                <a:solidFill>
                  <a:srgbClr val="FFFFFF"/>
                </a:solidFill>
                <a:latin typeface="Arial" panose="020B0604020202020204" pitchFamily="34" charset="0"/>
                <a:ea typeface="Lato Light" charset="0"/>
                <a:cs typeface="Arial" panose="020B0604020202020204" pitchFamily="34" charset="0"/>
                <a:sym typeface="Georgia"/>
              </a:rPr>
              <a:t>ECONOMICS</a:t>
            </a:r>
            <a:r>
              <a:rPr lang="en-US" sz="4000" dirty="0">
                <a:solidFill>
                  <a:srgbClr val="FFFFFF"/>
                </a:solidFill>
                <a:latin typeface="Arial" panose="020B0604020202020204" pitchFamily="34" charset="0"/>
                <a:ea typeface="Lato Light" charset="0"/>
                <a:cs typeface="Arial" panose="020B0604020202020204" pitchFamily="34" charset="0"/>
                <a:sym typeface="Georgia"/>
              </a:rPr>
              <a:t>, our demographics and our politics are all changing and these changes are both opportunities and challenges.” </a:t>
            </a:r>
            <a:r>
              <a:rPr lang="mr-IN" sz="3050" dirty="0">
                <a:solidFill>
                  <a:srgbClr val="FFFFFF"/>
                </a:solidFill>
                <a:latin typeface="Arial" panose="020B0604020202020204" pitchFamily="34" charset="0"/>
                <a:ea typeface="Lato Light" charset="0"/>
                <a:cs typeface="Lato Light" charset="0"/>
                <a:sym typeface="Georgia"/>
              </a:rPr>
              <a:t>–</a:t>
            </a:r>
            <a:r>
              <a:rPr lang="en-US" sz="3050" dirty="0">
                <a:solidFill>
                  <a:srgbClr val="FFFFFF"/>
                </a:solidFill>
                <a:latin typeface="Arial" panose="020B0604020202020204" pitchFamily="34" charset="0"/>
                <a:ea typeface="Lato Light" charset="0"/>
                <a:cs typeface="Arial" panose="020B0604020202020204" pitchFamily="34" charset="0"/>
                <a:sym typeface="Georgia"/>
              </a:rPr>
              <a:t> Mark Wilson</a:t>
            </a:r>
          </a:p>
        </p:txBody>
      </p:sp>
      <p:sp>
        <p:nvSpPr>
          <p:cNvPr id="8" name="Rectangle 7"/>
          <p:cNvSpPr/>
          <p:nvPr/>
        </p:nvSpPr>
        <p:spPr>
          <a:xfrm>
            <a:off x="922097" y="6676746"/>
            <a:ext cx="10386689" cy="180135"/>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lIns="83612" tIns="41633" rIns="83612" bIns="41633" anchor="ctr"/>
          <a:lstStyle/>
          <a:p>
            <a:pPr algn="ctr" defTabSz="835569">
              <a:defRPr/>
            </a:pPr>
            <a:endParaRPr lang="en-US" sz="1850" dirty="0">
              <a:solidFill>
                <a:srgbClr val="FFFFFF"/>
              </a:solidFill>
              <a:latin typeface="Arial" panose="020B0604020202020204" pitchFamily="34" charset="0"/>
              <a:cs typeface="Arial" panose="020B0604020202020204" pitchFamily="34" charset="0"/>
            </a:endParaRPr>
          </a:p>
        </p:txBody>
      </p:sp>
      <p:sp>
        <p:nvSpPr>
          <p:cNvPr id="9" name="Rectangle 8"/>
          <p:cNvSpPr/>
          <p:nvPr/>
        </p:nvSpPr>
        <p:spPr>
          <a:xfrm>
            <a:off x="-45231" y="4916510"/>
            <a:ext cx="12329283" cy="1940215"/>
          </a:xfrm>
          <a:prstGeom prst="rect">
            <a:avLst/>
          </a:prstGeom>
          <a:solidFill>
            <a:srgbClr val="192129">
              <a:alpha val="85000"/>
            </a:srgbClr>
          </a:solidFill>
          <a:ln>
            <a:noFill/>
          </a:ln>
        </p:spPr>
        <p:style>
          <a:lnRef idx="1">
            <a:schemeClr val="accent1"/>
          </a:lnRef>
          <a:fillRef idx="3">
            <a:schemeClr val="accent1"/>
          </a:fillRef>
          <a:effectRef idx="2">
            <a:schemeClr val="accent1"/>
          </a:effectRef>
          <a:fontRef idx="minor">
            <a:schemeClr val="lt1"/>
          </a:fontRef>
        </p:style>
        <p:txBody>
          <a:bodyPr lIns="83862" tIns="41777" rIns="83862" bIns="41777" anchor="ctr"/>
          <a:lstStyle/>
          <a:p>
            <a:pPr algn="ctr" defTabSz="838244">
              <a:defRPr/>
            </a:pPr>
            <a:endParaRPr lang="en-US" sz="1450" dirty="0">
              <a:solidFill>
                <a:srgbClr val="FFFFFF"/>
              </a:solidFill>
              <a:latin typeface="Arial" panose="020B0604020202020204" pitchFamily="34" charset="0"/>
              <a:cs typeface="Arial" panose="020B0604020202020204" pitchFamily="34" charset="0"/>
            </a:endParaRPr>
          </a:p>
        </p:txBody>
      </p:sp>
      <p:sp>
        <p:nvSpPr>
          <p:cNvPr id="11" name="TextBox 10"/>
          <p:cNvSpPr txBox="1"/>
          <p:nvPr/>
        </p:nvSpPr>
        <p:spPr>
          <a:xfrm>
            <a:off x="437247" y="5541029"/>
            <a:ext cx="11751583" cy="506793"/>
          </a:xfrm>
          <a:prstGeom prst="rect">
            <a:avLst/>
          </a:prstGeom>
          <a:noFill/>
        </p:spPr>
        <p:txBody>
          <a:bodyPr lIns="83862" tIns="41777" rIns="83862" bIns="41777">
            <a:spAutoFit/>
          </a:bodyPr>
          <a:lstStyle/>
          <a:p>
            <a:pPr defTabSz="838244">
              <a:lnSpc>
                <a:spcPct val="90000"/>
              </a:lnSpc>
              <a:defRPr/>
            </a:pPr>
            <a:r>
              <a:rPr lang="en-US" sz="3050" dirty="0">
                <a:solidFill>
                  <a:srgbClr val="FFFFFF"/>
                </a:solidFill>
                <a:latin typeface="Arial" panose="020B0604020202020204" pitchFamily="34" charset="0"/>
                <a:ea typeface="MS PGothic" panose="020B0600070205080204" pitchFamily="34" charset="-128"/>
                <a:cs typeface="Arial" panose="020B0604020202020204" pitchFamily="34" charset="0"/>
              </a:rPr>
              <a:t>“Our mission is to lead Florida to a new and sustainable economy.”</a:t>
            </a:r>
            <a:endParaRPr lang="en-US" sz="3050" dirty="0">
              <a:solidFill>
                <a:srgbClr val="FFFF00"/>
              </a:solidFill>
              <a:latin typeface="Arial" panose="020B0604020202020204" pitchFamily="34" charset="0"/>
              <a:ea typeface="MS PGothic" panose="020B0600070205080204" pitchFamily="34" charset="-128"/>
              <a:cs typeface="Arial" panose="020B0604020202020204" pitchFamily="34" charset="0"/>
            </a:endParaRPr>
          </a:p>
        </p:txBody>
      </p:sp>
    </p:spTree>
    <p:extLst>
      <p:ext uri="{BB962C8B-B14F-4D97-AF65-F5344CB8AC3E}">
        <p14:creationId xmlns:p14="http://schemas.microsoft.com/office/powerpoint/2010/main" val="5286805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C201E69-E4BE-45C8-907A-B2B9DD919FF7}"/>
              </a:ext>
            </a:extLst>
          </p:cNvPr>
          <p:cNvSpPr txBox="1"/>
          <p:nvPr/>
        </p:nvSpPr>
        <p:spPr>
          <a:xfrm>
            <a:off x="419100" y="1479397"/>
            <a:ext cx="2581275" cy="3108543"/>
          </a:xfrm>
          <a:prstGeom prst="rect">
            <a:avLst/>
          </a:prstGeom>
          <a:noFill/>
        </p:spPr>
        <p:txBody>
          <a:bodyPr wrap="square" rtlCol="0">
            <a:spAutoFit/>
          </a:bodyPr>
          <a:lstStyle/>
          <a:p>
            <a:pPr algn="ctr" defTabSz="914172">
              <a:defRPr/>
            </a:pPr>
            <a:r>
              <a:rPr lang="en-US" sz="2800" dirty="0">
                <a:solidFill>
                  <a:srgbClr val="FFFFFF"/>
                </a:solidFill>
                <a:latin typeface="Arial" panose="020B0604020202020204" pitchFamily="34" charset="0"/>
                <a:cs typeface="Arial" panose="020B0604020202020204" pitchFamily="34" charset="0"/>
              </a:rPr>
              <a:t>Job Growth from </a:t>
            </a:r>
          </a:p>
          <a:p>
            <a:pPr algn="ctr" defTabSz="914172">
              <a:defRPr/>
            </a:pPr>
            <a:r>
              <a:rPr lang="en-US" sz="2800" dirty="0">
                <a:solidFill>
                  <a:srgbClr val="FFFFFF"/>
                </a:solidFill>
                <a:latin typeface="Arial" panose="020B0604020202020204" pitchFamily="34" charset="0"/>
                <a:cs typeface="Arial" panose="020B0604020202020204" pitchFamily="34" charset="0"/>
              </a:rPr>
              <a:t>June ‘18 to June ‘19:</a:t>
            </a:r>
          </a:p>
          <a:p>
            <a:pPr algn="ctr" defTabSz="914172">
              <a:defRPr/>
            </a:pPr>
            <a:endParaRPr lang="en-US" sz="2800" dirty="0">
              <a:solidFill>
                <a:srgbClr val="FFFFFF"/>
              </a:solidFill>
              <a:latin typeface="Arial" panose="020B0604020202020204" pitchFamily="34" charset="0"/>
              <a:cs typeface="Arial" panose="020B0604020202020204" pitchFamily="34" charset="0"/>
            </a:endParaRPr>
          </a:p>
          <a:p>
            <a:pPr algn="ctr" defTabSz="914172">
              <a:defRPr/>
            </a:pPr>
            <a:r>
              <a:rPr lang="en-US" sz="2800" dirty="0">
                <a:solidFill>
                  <a:srgbClr val="FFFFFF"/>
                </a:solidFill>
                <a:latin typeface="Arial" panose="020B0604020202020204" pitchFamily="34" charset="0"/>
                <a:cs typeface="Arial" panose="020B0604020202020204" pitchFamily="34" charset="0"/>
              </a:rPr>
              <a:t>Florida: 2.5%</a:t>
            </a:r>
          </a:p>
          <a:p>
            <a:pPr algn="ctr" defTabSz="914172">
              <a:defRPr/>
            </a:pPr>
            <a:r>
              <a:rPr lang="en-US" sz="2800" dirty="0">
                <a:solidFill>
                  <a:srgbClr val="FFFFFF"/>
                </a:solidFill>
                <a:latin typeface="Arial" panose="020B0604020202020204" pitchFamily="34" charset="0"/>
                <a:cs typeface="Arial" panose="020B0604020202020204" pitchFamily="34" charset="0"/>
              </a:rPr>
              <a:t>U.S.:  1.5%</a:t>
            </a:r>
          </a:p>
        </p:txBody>
      </p:sp>
      <p:sp>
        <p:nvSpPr>
          <p:cNvPr id="6" name="TextBox 2">
            <a:extLst>
              <a:ext uri="{FF2B5EF4-FFF2-40B4-BE49-F238E27FC236}">
                <a16:creationId xmlns:a16="http://schemas.microsoft.com/office/drawing/2014/main" id="{6D660E38-93D5-4B38-AEB9-DBEE39D02EBF}"/>
              </a:ext>
            </a:extLst>
          </p:cNvPr>
          <p:cNvSpPr txBox="1">
            <a:spLocks noChangeArrowheads="1"/>
          </p:cNvSpPr>
          <p:nvPr/>
        </p:nvSpPr>
        <p:spPr bwMode="auto">
          <a:xfrm>
            <a:off x="921305" y="258702"/>
            <a:ext cx="10558941" cy="541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2763" tIns="21412" rIns="42763" bIns="21412">
            <a:spAutoFit/>
          </a:bodyPr>
          <a:lstStyle>
            <a:lvl1pPr defTabSz="912813">
              <a:defRPr sz="3600">
                <a:solidFill>
                  <a:schemeClr val="tx1"/>
                </a:solidFill>
                <a:latin typeface="Calibri" panose="020F0502020204030204" pitchFamily="34" charset="0"/>
                <a:ea typeface="MS PGothic" panose="020B0600070205080204" pitchFamily="34" charset="-128"/>
              </a:defRPr>
            </a:lvl1pPr>
            <a:lvl2pPr marL="742950" indent="-285750" defTabSz="912813">
              <a:defRPr sz="3600">
                <a:solidFill>
                  <a:schemeClr val="tx1"/>
                </a:solidFill>
                <a:latin typeface="Calibri" panose="020F0502020204030204" pitchFamily="34" charset="0"/>
                <a:ea typeface="MS PGothic" panose="020B0600070205080204" pitchFamily="34" charset="-128"/>
              </a:defRPr>
            </a:lvl2pPr>
            <a:lvl3pPr marL="1143000" indent="-228600" defTabSz="912813">
              <a:defRPr sz="3600">
                <a:solidFill>
                  <a:schemeClr val="tx1"/>
                </a:solidFill>
                <a:latin typeface="Calibri" panose="020F0502020204030204" pitchFamily="34" charset="0"/>
                <a:ea typeface="MS PGothic" panose="020B0600070205080204" pitchFamily="34" charset="-128"/>
              </a:defRPr>
            </a:lvl3pPr>
            <a:lvl4pPr marL="1600200" indent="-228600" defTabSz="912813">
              <a:defRPr sz="3600">
                <a:solidFill>
                  <a:schemeClr val="tx1"/>
                </a:solidFill>
                <a:latin typeface="Calibri" panose="020F0502020204030204" pitchFamily="34" charset="0"/>
                <a:ea typeface="MS PGothic" panose="020B0600070205080204" pitchFamily="34" charset="-128"/>
              </a:defRPr>
            </a:lvl4pPr>
            <a:lvl5pPr marL="2057400" indent="-228600" defTabSz="912813">
              <a:defRPr sz="3600">
                <a:solidFill>
                  <a:schemeClr val="tx1"/>
                </a:solidFill>
                <a:latin typeface="Calibri" panose="020F0502020204030204" pitchFamily="34" charset="0"/>
                <a:ea typeface="MS PGothic" panose="020B0600070205080204" pitchFamily="34" charset="-128"/>
              </a:defRPr>
            </a:lvl5pPr>
            <a:lvl6pPr marL="2514600" indent="-228600" defTabSz="912813" eaLnBrk="0" fontAlgn="base" hangingPunct="0">
              <a:spcBef>
                <a:spcPct val="0"/>
              </a:spcBef>
              <a:spcAft>
                <a:spcPct val="0"/>
              </a:spcAft>
              <a:defRPr sz="3600">
                <a:solidFill>
                  <a:schemeClr val="tx1"/>
                </a:solidFill>
                <a:latin typeface="Calibri" panose="020F0502020204030204" pitchFamily="34" charset="0"/>
                <a:ea typeface="MS PGothic" panose="020B0600070205080204" pitchFamily="34" charset="-128"/>
              </a:defRPr>
            </a:lvl6pPr>
            <a:lvl7pPr marL="2971800" indent="-228600" defTabSz="912813" eaLnBrk="0" fontAlgn="base" hangingPunct="0">
              <a:spcBef>
                <a:spcPct val="0"/>
              </a:spcBef>
              <a:spcAft>
                <a:spcPct val="0"/>
              </a:spcAft>
              <a:defRPr sz="3600">
                <a:solidFill>
                  <a:schemeClr val="tx1"/>
                </a:solidFill>
                <a:latin typeface="Calibri" panose="020F0502020204030204" pitchFamily="34" charset="0"/>
                <a:ea typeface="MS PGothic" panose="020B0600070205080204" pitchFamily="34" charset="-128"/>
              </a:defRPr>
            </a:lvl7pPr>
            <a:lvl8pPr marL="3429000" indent="-228600" defTabSz="912813" eaLnBrk="0" fontAlgn="base" hangingPunct="0">
              <a:spcBef>
                <a:spcPct val="0"/>
              </a:spcBef>
              <a:spcAft>
                <a:spcPct val="0"/>
              </a:spcAft>
              <a:defRPr sz="3600">
                <a:solidFill>
                  <a:schemeClr val="tx1"/>
                </a:solidFill>
                <a:latin typeface="Calibri" panose="020F0502020204030204" pitchFamily="34" charset="0"/>
                <a:ea typeface="MS PGothic" panose="020B0600070205080204" pitchFamily="34" charset="-128"/>
              </a:defRPr>
            </a:lvl8pPr>
            <a:lvl9pPr marL="3886200" indent="-228600" defTabSz="912813" eaLnBrk="0" fontAlgn="base" hangingPunct="0">
              <a:spcBef>
                <a:spcPct val="0"/>
              </a:spcBef>
              <a:spcAft>
                <a:spcPct val="0"/>
              </a:spcAft>
              <a:defRPr sz="3600">
                <a:solidFill>
                  <a:schemeClr val="tx1"/>
                </a:solidFill>
                <a:latin typeface="Calibri" panose="020F0502020204030204" pitchFamily="34" charset="0"/>
                <a:ea typeface="MS PGothic" panose="020B0600070205080204" pitchFamily="34" charset="-128"/>
              </a:defRPr>
            </a:lvl9pPr>
          </a:lstStyle>
          <a:p>
            <a:pPr algn="ctr" defTabSz="912585" eaLnBrk="0" fontAlgn="base" hangingPunct="0">
              <a:lnSpc>
                <a:spcPct val="90000"/>
              </a:lnSpc>
              <a:spcBef>
                <a:spcPct val="0"/>
              </a:spcBef>
              <a:spcAft>
                <a:spcPct val="0"/>
              </a:spcAft>
              <a:defRPr/>
            </a:pPr>
            <a:r>
              <a:rPr lang="en-US" altLang="en-US" sz="3598" dirty="0">
                <a:solidFill>
                  <a:srgbClr val="FFFFFF"/>
                </a:solidFill>
                <a:latin typeface="Arial" panose="020B0604020202020204" pitchFamily="34" charset="0"/>
                <a:cs typeface="Arial" panose="020B0604020202020204" pitchFamily="34" charset="0"/>
              </a:rPr>
              <a:t>Florida and U.S. Job Growth</a:t>
            </a:r>
          </a:p>
        </p:txBody>
      </p:sp>
      <p:cxnSp>
        <p:nvCxnSpPr>
          <p:cNvPr id="7" name="Google Shape;703;p129">
            <a:extLst>
              <a:ext uri="{FF2B5EF4-FFF2-40B4-BE49-F238E27FC236}">
                <a16:creationId xmlns:a16="http://schemas.microsoft.com/office/drawing/2014/main" id="{4E69516F-3360-4183-B7D5-55B77DBA43B6}"/>
              </a:ext>
            </a:extLst>
          </p:cNvPr>
          <p:cNvCxnSpPr>
            <a:cxnSpLocks/>
          </p:cNvCxnSpPr>
          <p:nvPr/>
        </p:nvCxnSpPr>
        <p:spPr>
          <a:xfrm>
            <a:off x="3324225" y="819150"/>
            <a:ext cx="5772150" cy="0"/>
          </a:xfrm>
          <a:prstGeom prst="straightConnector1">
            <a:avLst/>
          </a:prstGeom>
          <a:noFill/>
          <a:ln w="57150" cap="flat" cmpd="sng">
            <a:solidFill>
              <a:srgbClr val="0070C0"/>
            </a:solidFill>
            <a:prstDash val="solid"/>
            <a:miter lim="800000"/>
            <a:headEnd type="none" w="sm" len="sm"/>
            <a:tailEnd type="none" w="sm" len="sm"/>
          </a:ln>
        </p:spPr>
      </p:cxnSp>
      <p:graphicFrame>
        <p:nvGraphicFramePr>
          <p:cNvPr id="8" name="Chart 7"/>
          <p:cNvGraphicFramePr>
            <a:graphicFrameLocks/>
          </p:cNvGraphicFramePr>
          <p:nvPr>
            <p:extLst>
              <p:ext uri="{D42A27DB-BD31-4B8C-83A1-F6EECF244321}">
                <p14:modId xmlns:p14="http://schemas.microsoft.com/office/powerpoint/2010/main" val="825633914"/>
              </p:ext>
            </p:extLst>
          </p:nvPr>
        </p:nvGraphicFramePr>
        <p:xfrm>
          <a:off x="3200400" y="1133474"/>
          <a:ext cx="8686800" cy="511492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259689836"/>
      </p:ext>
    </p:extLst>
  </p:cSld>
  <p:clrMapOvr>
    <a:masterClrMapping/>
  </p:clrMapOvr>
</p:sld>
</file>

<file path=ppt/theme/theme1.xml><?xml version="1.0" encoding="utf-8"?>
<a:theme xmlns:a="http://schemas.openxmlformats.org/drawingml/2006/main" name="1_Office Theme">
  <a:themeElements>
    <a:clrScheme name="TheChamber">
      <a:dk1>
        <a:srgbClr val="737572"/>
      </a:dk1>
      <a:lt1>
        <a:srgbClr val="FFFFFF"/>
      </a:lt1>
      <a:dk2>
        <a:srgbClr val="002F6D"/>
      </a:dk2>
      <a:lt2>
        <a:srgbClr val="F6F7FA"/>
      </a:lt2>
      <a:accent1>
        <a:srgbClr val="0B6BAF"/>
      </a:accent1>
      <a:accent2>
        <a:srgbClr val="002F6D"/>
      </a:accent2>
      <a:accent3>
        <a:srgbClr val="54A7D9"/>
      </a:accent3>
      <a:accent4>
        <a:srgbClr val="D1563D"/>
      </a:accent4>
      <a:accent5>
        <a:srgbClr val="E97B50"/>
      </a:accent5>
      <a:accent6>
        <a:srgbClr val="CAC9D0"/>
      </a:accent6>
      <a:hlink>
        <a:srgbClr val="216BA9"/>
      </a:hlink>
      <a:folHlink>
        <a:srgbClr val="54A7D9"/>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9_Office Theme">
  <a:themeElements>
    <a:clrScheme name="TheChamber">
      <a:dk1>
        <a:srgbClr val="737572"/>
      </a:dk1>
      <a:lt1>
        <a:srgbClr val="FFFFFF"/>
      </a:lt1>
      <a:dk2>
        <a:srgbClr val="002F6D"/>
      </a:dk2>
      <a:lt2>
        <a:srgbClr val="F6F7FA"/>
      </a:lt2>
      <a:accent1>
        <a:srgbClr val="0B6BAF"/>
      </a:accent1>
      <a:accent2>
        <a:srgbClr val="002F6D"/>
      </a:accent2>
      <a:accent3>
        <a:srgbClr val="54A7D9"/>
      </a:accent3>
      <a:accent4>
        <a:srgbClr val="D1563D"/>
      </a:accent4>
      <a:accent5>
        <a:srgbClr val="E97B50"/>
      </a:accent5>
      <a:accent6>
        <a:srgbClr val="CAC9D0"/>
      </a:accent6>
      <a:hlink>
        <a:srgbClr val="216BA9"/>
      </a:hlink>
      <a:folHlink>
        <a:srgbClr val="54A7D9"/>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6_Office Theme">
  <a:themeElements>
    <a:clrScheme name="TheChamber">
      <a:dk1>
        <a:srgbClr val="737572"/>
      </a:dk1>
      <a:lt1>
        <a:srgbClr val="FFFFFF"/>
      </a:lt1>
      <a:dk2>
        <a:srgbClr val="002F6D"/>
      </a:dk2>
      <a:lt2>
        <a:srgbClr val="F6F7FA"/>
      </a:lt2>
      <a:accent1>
        <a:srgbClr val="0B6BAF"/>
      </a:accent1>
      <a:accent2>
        <a:srgbClr val="002F6D"/>
      </a:accent2>
      <a:accent3>
        <a:srgbClr val="54A7D9"/>
      </a:accent3>
      <a:accent4>
        <a:srgbClr val="D1563D"/>
      </a:accent4>
      <a:accent5>
        <a:srgbClr val="E97B50"/>
      </a:accent5>
      <a:accent6>
        <a:srgbClr val="CAC9D0"/>
      </a:accent6>
      <a:hlink>
        <a:srgbClr val="216BA9"/>
      </a:hlink>
      <a:folHlink>
        <a:srgbClr val="54A7D9"/>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12_Office Theme">
  <a:themeElements>
    <a:clrScheme name="TheChamber">
      <a:dk1>
        <a:srgbClr val="737572"/>
      </a:dk1>
      <a:lt1>
        <a:srgbClr val="FFFFFF"/>
      </a:lt1>
      <a:dk2>
        <a:srgbClr val="002F6D"/>
      </a:dk2>
      <a:lt2>
        <a:srgbClr val="F6F7FA"/>
      </a:lt2>
      <a:accent1>
        <a:srgbClr val="0B6BAF"/>
      </a:accent1>
      <a:accent2>
        <a:srgbClr val="002F6D"/>
      </a:accent2>
      <a:accent3>
        <a:srgbClr val="54A7D9"/>
      </a:accent3>
      <a:accent4>
        <a:srgbClr val="D1563D"/>
      </a:accent4>
      <a:accent5>
        <a:srgbClr val="E97B50"/>
      </a:accent5>
      <a:accent6>
        <a:srgbClr val="CAC9D0"/>
      </a:accent6>
      <a:hlink>
        <a:srgbClr val="216BA9"/>
      </a:hlink>
      <a:folHlink>
        <a:srgbClr val="54A7D9"/>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13_Office Theme">
  <a:themeElements>
    <a:clrScheme name="TheChamber">
      <a:dk1>
        <a:srgbClr val="737572"/>
      </a:dk1>
      <a:lt1>
        <a:srgbClr val="FFFFFF"/>
      </a:lt1>
      <a:dk2>
        <a:srgbClr val="002F6D"/>
      </a:dk2>
      <a:lt2>
        <a:srgbClr val="F6F7FA"/>
      </a:lt2>
      <a:accent1>
        <a:srgbClr val="0B6BAF"/>
      </a:accent1>
      <a:accent2>
        <a:srgbClr val="002F6D"/>
      </a:accent2>
      <a:accent3>
        <a:srgbClr val="54A7D9"/>
      </a:accent3>
      <a:accent4>
        <a:srgbClr val="D1563D"/>
      </a:accent4>
      <a:accent5>
        <a:srgbClr val="E97B50"/>
      </a:accent5>
      <a:accent6>
        <a:srgbClr val="CAC9D0"/>
      </a:accent6>
      <a:hlink>
        <a:srgbClr val="216BA9"/>
      </a:hlink>
      <a:folHlink>
        <a:srgbClr val="54A7D9"/>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24_Office Theme">
  <a:themeElements>
    <a:clrScheme name="TheChamber">
      <a:dk1>
        <a:srgbClr val="737572"/>
      </a:dk1>
      <a:lt1>
        <a:srgbClr val="FFFFFF"/>
      </a:lt1>
      <a:dk2>
        <a:srgbClr val="002F6D"/>
      </a:dk2>
      <a:lt2>
        <a:srgbClr val="F6F7FA"/>
      </a:lt2>
      <a:accent1>
        <a:srgbClr val="0B6BAF"/>
      </a:accent1>
      <a:accent2>
        <a:srgbClr val="002F6D"/>
      </a:accent2>
      <a:accent3>
        <a:srgbClr val="54A7D9"/>
      </a:accent3>
      <a:accent4>
        <a:srgbClr val="D1563D"/>
      </a:accent4>
      <a:accent5>
        <a:srgbClr val="E97B50"/>
      </a:accent5>
      <a:accent6>
        <a:srgbClr val="CAC9D0"/>
      </a:accent6>
      <a:hlink>
        <a:srgbClr val="216BA9"/>
      </a:hlink>
      <a:folHlink>
        <a:srgbClr val="54A7D9"/>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8_Office Theme">
  <a:themeElements>
    <a:clrScheme name="TheChamber">
      <a:dk1>
        <a:srgbClr val="737572"/>
      </a:dk1>
      <a:lt1>
        <a:srgbClr val="FFFFFF"/>
      </a:lt1>
      <a:dk2>
        <a:srgbClr val="002F6D"/>
      </a:dk2>
      <a:lt2>
        <a:srgbClr val="F6F7FA"/>
      </a:lt2>
      <a:accent1>
        <a:srgbClr val="0B6BAF"/>
      </a:accent1>
      <a:accent2>
        <a:srgbClr val="002F6D"/>
      </a:accent2>
      <a:accent3>
        <a:srgbClr val="54A7D9"/>
      </a:accent3>
      <a:accent4>
        <a:srgbClr val="D1563D"/>
      </a:accent4>
      <a:accent5>
        <a:srgbClr val="E97B50"/>
      </a:accent5>
      <a:accent6>
        <a:srgbClr val="CAC9D0"/>
      </a:accent6>
      <a:hlink>
        <a:srgbClr val="216BA9"/>
      </a:hlink>
      <a:folHlink>
        <a:srgbClr val="54A7D9"/>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5_Office Theme">
  <a:themeElements>
    <a:clrScheme name="TheChamber">
      <a:dk1>
        <a:srgbClr val="737572"/>
      </a:dk1>
      <a:lt1>
        <a:srgbClr val="FFFFFF"/>
      </a:lt1>
      <a:dk2>
        <a:srgbClr val="002F6D"/>
      </a:dk2>
      <a:lt2>
        <a:srgbClr val="F6F7FA"/>
      </a:lt2>
      <a:accent1>
        <a:srgbClr val="0B6BAF"/>
      </a:accent1>
      <a:accent2>
        <a:srgbClr val="002F6D"/>
      </a:accent2>
      <a:accent3>
        <a:srgbClr val="54A7D9"/>
      </a:accent3>
      <a:accent4>
        <a:srgbClr val="D1563D"/>
      </a:accent4>
      <a:accent5>
        <a:srgbClr val="E97B50"/>
      </a:accent5>
      <a:accent6>
        <a:srgbClr val="CAC9D0"/>
      </a:accent6>
      <a:hlink>
        <a:srgbClr val="216BA9"/>
      </a:hlink>
      <a:folHlink>
        <a:srgbClr val="54A7D9"/>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4_Office Theme">
  <a:themeElements>
    <a:clrScheme name="TheChamber">
      <a:dk1>
        <a:srgbClr val="737572"/>
      </a:dk1>
      <a:lt1>
        <a:srgbClr val="FFFFFF"/>
      </a:lt1>
      <a:dk2>
        <a:srgbClr val="002F6D"/>
      </a:dk2>
      <a:lt2>
        <a:srgbClr val="F6F7FA"/>
      </a:lt2>
      <a:accent1>
        <a:srgbClr val="0B6BAF"/>
      </a:accent1>
      <a:accent2>
        <a:srgbClr val="002F6D"/>
      </a:accent2>
      <a:accent3>
        <a:srgbClr val="54A7D9"/>
      </a:accent3>
      <a:accent4>
        <a:srgbClr val="D1563D"/>
      </a:accent4>
      <a:accent5>
        <a:srgbClr val="E97B50"/>
      </a:accent5>
      <a:accent6>
        <a:srgbClr val="CAC9D0"/>
      </a:accent6>
      <a:hlink>
        <a:srgbClr val="216BA9"/>
      </a:hlink>
      <a:folHlink>
        <a:srgbClr val="54A7D9"/>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3_Office Theme">
  <a:themeElements>
    <a:clrScheme name="TheChamber">
      <a:dk1>
        <a:srgbClr val="737572"/>
      </a:dk1>
      <a:lt1>
        <a:srgbClr val="FFFFFF"/>
      </a:lt1>
      <a:dk2>
        <a:srgbClr val="002F6D"/>
      </a:dk2>
      <a:lt2>
        <a:srgbClr val="F6F7FA"/>
      </a:lt2>
      <a:accent1>
        <a:srgbClr val="0B6BAF"/>
      </a:accent1>
      <a:accent2>
        <a:srgbClr val="002F6D"/>
      </a:accent2>
      <a:accent3>
        <a:srgbClr val="54A7D9"/>
      </a:accent3>
      <a:accent4>
        <a:srgbClr val="D1563D"/>
      </a:accent4>
      <a:accent5>
        <a:srgbClr val="E97B50"/>
      </a:accent5>
      <a:accent6>
        <a:srgbClr val="CAC9D0"/>
      </a:accent6>
      <a:hlink>
        <a:srgbClr val="216BA9"/>
      </a:hlink>
      <a:folHlink>
        <a:srgbClr val="54A7D9"/>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1_Office Theme">
  <a:themeElements>
    <a:clrScheme name="TheChamber">
      <a:dk1>
        <a:srgbClr val="737572"/>
      </a:dk1>
      <a:lt1>
        <a:srgbClr val="FFFFFF"/>
      </a:lt1>
      <a:dk2>
        <a:srgbClr val="002F6D"/>
      </a:dk2>
      <a:lt2>
        <a:srgbClr val="F6F7FA"/>
      </a:lt2>
      <a:accent1>
        <a:srgbClr val="0B6BAF"/>
      </a:accent1>
      <a:accent2>
        <a:srgbClr val="002F6D"/>
      </a:accent2>
      <a:accent3>
        <a:srgbClr val="54A7D9"/>
      </a:accent3>
      <a:accent4>
        <a:srgbClr val="D1563D"/>
      </a:accent4>
      <a:accent5>
        <a:srgbClr val="E97B50"/>
      </a:accent5>
      <a:accent6>
        <a:srgbClr val="CAC9D0"/>
      </a:accent6>
      <a:hlink>
        <a:srgbClr val="216BA9"/>
      </a:hlink>
      <a:folHlink>
        <a:srgbClr val="54A7D9"/>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2_Office Theme">
  <a:themeElements>
    <a:clrScheme name="TheChamber">
      <a:dk1>
        <a:srgbClr val="737572"/>
      </a:dk1>
      <a:lt1>
        <a:srgbClr val="FFFFFF"/>
      </a:lt1>
      <a:dk2>
        <a:srgbClr val="002F6D"/>
      </a:dk2>
      <a:lt2>
        <a:srgbClr val="F6F7FA"/>
      </a:lt2>
      <a:accent1>
        <a:srgbClr val="0B6BAF"/>
      </a:accent1>
      <a:accent2>
        <a:srgbClr val="002F6D"/>
      </a:accent2>
      <a:accent3>
        <a:srgbClr val="54A7D9"/>
      </a:accent3>
      <a:accent4>
        <a:srgbClr val="D1563D"/>
      </a:accent4>
      <a:accent5>
        <a:srgbClr val="E97B50"/>
      </a:accent5>
      <a:accent6>
        <a:srgbClr val="CAC9D0"/>
      </a:accent6>
      <a:hlink>
        <a:srgbClr val="216BA9"/>
      </a:hlink>
      <a:folHlink>
        <a:srgbClr val="54A7D9"/>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0_Office Theme">
  <a:themeElements>
    <a:clrScheme name="TheChamber">
      <a:dk1>
        <a:srgbClr val="737572"/>
      </a:dk1>
      <a:lt1>
        <a:srgbClr val="FFFFFF"/>
      </a:lt1>
      <a:dk2>
        <a:srgbClr val="002F6D"/>
      </a:dk2>
      <a:lt2>
        <a:srgbClr val="F6F7FA"/>
      </a:lt2>
      <a:accent1>
        <a:srgbClr val="0B6BAF"/>
      </a:accent1>
      <a:accent2>
        <a:srgbClr val="002F6D"/>
      </a:accent2>
      <a:accent3>
        <a:srgbClr val="54A7D9"/>
      </a:accent3>
      <a:accent4>
        <a:srgbClr val="D1563D"/>
      </a:accent4>
      <a:accent5>
        <a:srgbClr val="E97B50"/>
      </a:accent5>
      <a:accent6>
        <a:srgbClr val="CAC9D0"/>
      </a:accent6>
      <a:hlink>
        <a:srgbClr val="216BA9"/>
      </a:hlink>
      <a:folHlink>
        <a:srgbClr val="54A7D9"/>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7_Office Theme">
  <a:themeElements>
    <a:clrScheme name="TheChamber">
      <a:dk1>
        <a:srgbClr val="737572"/>
      </a:dk1>
      <a:lt1>
        <a:srgbClr val="FFFFFF"/>
      </a:lt1>
      <a:dk2>
        <a:srgbClr val="002F6D"/>
      </a:dk2>
      <a:lt2>
        <a:srgbClr val="F6F7FA"/>
      </a:lt2>
      <a:accent1>
        <a:srgbClr val="0B6BAF"/>
      </a:accent1>
      <a:accent2>
        <a:srgbClr val="002F6D"/>
      </a:accent2>
      <a:accent3>
        <a:srgbClr val="54A7D9"/>
      </a:accent3>
      <a:accent4>
        <a:srgbClr val="D1563D"/>
      </a:accent4>
      <a:accent5>
        <a:srgbClr val="E97B50"/>
      </a:accent5>
      <a:accent6>
        <a:srgbClr val="CAC9D0"/>
      </a:accent6>
      <a:hlink>
        <a:srgbClr val="216BA9"/>
      </a:hlink>
      <a:folHlink>
        <a:srgbClr val="54A7D9"/>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2_Office Theme">
  <a:themeElements>
    <a:clrScheme name="TheChamber">
      <a:dk1>
        <a:srgbClr val="737572"/>
      </a:dk1>
      <a:lt1>
        <a:srgbClr val="FFFFFF"/>
      </a:lt1>
      <a:dk2>
        <a:srgbClr val="002F6D"/>
      </a:dk2>
      <a:lt2>
        <a:srgbClr val="F6F7FA"/>
      </a:lt2>
      <a:accent1>
        <a:srgbClr val="0B6BAF"/>
      </a:accent1>
      <a:accent2>
        <a:srgbClr val="002F6D"/>
      </a:accent2>
      <a:accent3>
        <a:srgbClr val="54A7D9"/>
      </a:accent3>
      <a:accent4>
        <a:srgbClr val="D1563D"/>
      </a:accent4>
      <a:accent5>
        <a:srgbClr val="E97B50"/>
      </a:accent5>
      <a:accent6>
        <a:srgbClr val="CAC9D0"/>
      </a:accent6>
      <a:hlink>
        <a:srgbClr val="216BA9"/>
      </a:hlink>
      <a:folHlink>
        <a:srgbClr val="54A7D9"/>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21_Office Theme">
  <a:themeElements>
    <a:clrScheme name="TheChamber">
      <a:dk1>
        <a:srgbClr val="737572"/>
      </a:dk1>
      <a:lt1>
        <a:srgbClr val="FFFFFF"/>
      </a:lt1>
      <a:dk2>
        <a:srgbClr val="002F6D"/>
      </a:dk2>
      <a:lt2>
        <a:srgbClr val="F6F7FA"/>
      </a:lt2>
      <a:accent1>
        <a:srgbClr val="0B6BAF"/>
      </a:accent1>
      <a:accent2>
        <a:srgbClr val="002F6D"/>
      </a:accent2>
      <a:accent3>
        <a:srgbClr val="54A7D9"/>
      </a:accent3>
      <a:accent4>
        <a:srgbClr val="D1563D"/>
      </a:accent4>
      <a:accent5>
        <a:srgbClr val="E97B50"/>
      </a:accent5>
      <a:accent6>
        <a:srgbClr val="CAC9D0"/>
      </a:accent6>
      <a:hlink>
        <a:srgbClr val="216BA9"/>
      </a:hlink>
      <a:folHlink>
        <a:srgbClr val="54A7D9"/>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1197</TotalTime>
  <Words>1368</Words>
  <Application>Microsoft Office PowerPoint</Application>
  <PresentationFormat>Widescreen</PresentationFormat>
  <Paragraphs>486</Paragraphs>
  <Slides>37</Slides>
  <Notes>13</Notes>
  <HiddenSlides>0</HiddenSlides>
  <MMClips>0</MMClips>
  <ScaleCrop>false</ScaleCrop>
  <HeadingPairs>
    <vt:vector size="6" baseType="variant">
      <vt:variant>
        <vt:lpstr>Fonts Used</vt:lpstr>
      </vt:variant>
      <vt:variant>
        <vt:i4>9</vt:i4>
      </vt:variant>
      <vt:variant>
        <vt:lpstr>Theme</vt:lpstr>
      </vt:variant>
      <vt:variant>
        <vt:i4>16</vt:i4>
      </vt:variant>
      <vt:variant>
        <vt:lpstr>Slide Titles</vt:lpstr>
      </vt:variant>
      <vt:variant>
        <vt:i4>37</vt:i4>
      </vt:variant>
    </vt:vector>
  </HeadingPairs>
  <TitlesOfParts>
    <vt:vector size="62" baseType="lpstr">
      <vt:lpstr>MS PGothic</vt:lpstr>
      <vt:lpstr>Arial</vt:lpstr>
      <vt:lpstr>Arial Narrow</vt:lpstr>
      <vt:lpstr>Calibri</vt:lpstr>
      <vt:lpstr>Calibri Light</vt:lpstr>
      <vt:lpstr>Georgia</vt:lpstr>
      <vt:lpstr>Lato Black</vt:lpstr>
      <vt:lpstr>Lato Light</vt:lpstr>
      <vt:lpstr>Times New Roman</vt:lpstr>
      <vt:lpstr>1_Office Theme</vt:lpstr>
      <vt:lpstr>14_Office Theme</vt:lpstr>
      <vt:lpstr>23_Office Theme</vt:lpstr>
      <vt:lpstr>11_Office Theme</vt:lpstr>
      <vt:lpstr>22_Office Theme</vt:lpstr>
      <vt:lpstr>10_Office Theme</vt:lpstr>
      <vt:lpstr>7_Office Theme</vt:lpstr>
      <vt:lpstr>2_Office Theme</vt:lpstr>
      <vt:lpstr>21_Office Theme</vt:lpstr>
      <vt:lpstr>9_Office Theme</vt:lpstr>
      <vt:lpstr>6_Office Theme</vt:lpstr>
      <vt:lpstr>12_Office Theme</vt:lpstr>
      <vt:lpstr>13_Office Theme</vt:lpstr>
      <vt:lpstr>24_Office Theme</vt:lpstr>
      <vt:lpstr>8_Office Theme</vt:lpstr>
      <vt:lpstr>5_Office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Grant Holcomb</dc:creator>
  <cp:lastModifiedBy>Nicole Enriquez</cp:lastModifiedBy>
  <cp:revision>43</cp:revision>
  <cp:lastPrinted>2019-07-30T13:09:56Z</cp:lastPrinted>
  <dcterms:created xsi:type="dcterms:W3CDTF">2019-05-24T15:06:05Z</dcterms:created>
  <dcterms:modified xsi:type="dcterms:W3CDTF">2019-07-31T13:06:00Z</dcterms:modified>
</cp:coreProperties>
</file>