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2.jpg" ContentType="image/pn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48" r:id="rId5"/>
  </p:sldMasterIdLst>
  <p:sldIdLst>
    <p:sldId id="256" r:id="rId6"/>
    <p:sldId id="279" r:id="rId7"/>
    <p:sldId id="257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8" r:id="rId21"/>
    <p:sldId id="271" r:id="rId22"/>
    <p:sldId id="272" r:id="rId23"/>
    <p:sldId id="273" r:id="rId24"/>
    <p:sldId id="274" r:id="rId25"/>
    <p:sldId id="280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8.svg"/><Relationship Id="rId1" Type="http://schemas.openxmlformats.org/officeDocument/2006/relationships/image" Target="../media/image15.png"/><Relationship Id="rId6" Type="http://schemas.openxmlformats.org/officeDocument/2006/relationships/image" Target="../media/image22.svg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8.svg"/><Relationship Id="rId1" Type="http://schemas.openxmlformats.org/officeDocument/2006/relationships/image" Target="../media/image15.png"/><Relationship Id="rId6" Type="http://schemas.openxmlformats.org/officeDocument/2006/relationships/image" Target="../media/image22.svg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2A721-E558-4273-BDC1-73C68F6A3DCC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594E32EF-CCA3-4027-A470-C2B48B74543A}">
      <dgm:prSet/>
      <dgm:spPr/>
      <dgm:t>
        <a:bodyPr/>
        <a:lstStyle/>
        <a:p>
          <a:r>
            <a:rPr lang="en-US" u="sng" dirty="0"/>
            <a:t>Programmed decision</a:t>
          </a:r>
          <a:r>
            <a:rPr lang="en-US" dirty="0"/>
            <a:t> routine, almost automatic process, recurs with some frequency</a:t>
          </a:r>
        </a:p>
      </dgm:t>
    </dgm:pt>
    <dgm:pt modelId="{0AA55404-3993-4E50-8393-8FE3C70437AD}" type="parTrans" cxnId="{25072E98-3703-4244-9298-59C0983F3CDD}">
      <dgm:prSet/>
      <dgm:spPr/>
      <dgm:t>
        <a:bodyPr/>
        <a:lstStyle/>
        <a:p>
          <a:endParaRPr lang="en-US"/>
        </a:p>
      </dgm:t>
    </dgm:pt>
    <dgm:pt modelId="{F189034D-425E-44E5-8460-A168BF415B76}" type="sibTrans" cxnId="{25072E98-3703-4244-9298-59C0983F3CDD}">
      <dgm:prSet/>
      <dgm:spPr/>
      <dgm:t>
        <a:bodyPr/>
        <a:lstStyle/>
        <a:p>
          <a:endParaRPr lang="en-US"/>
        </a:p>
      </dgm:t>
    </dgm:pt>
    <dgm:pt modelId="{F8E9CB0F-0CD6-4355-BA64-DBE18324A57D}">
      <dgm:prSet/>
      <dgm:spPr/>
      <dgm:t>
        <a:bodyPr/>
        <a:lstStyle/>
        <a:p>
          <a:r>
            <a:rPr lang="en-US" dirty="0"/>
            <a:t>Rules or guidelines are available</a:t>
          </a:r>
        </a:p>
      </dgm:t>
    </dgm:pt>
    <dgm:pt modelId="{62D025BC-4895-4DF6-87B9-2405764F6F0F}" type="parTrans" cxnId="{99BD27AB-BFE3-426B-B24C-6B6E023FDB45}">
      <dgm:prSet/>
      <dgm:spPr/>
      <dgm:t>
        <a:bodyPr/>
        <a:lstStyle/>
        <a:p>
          <a:endParaRPr lang="en-US"/>
        </a:p>
      </dgm:t>
    </dgm:pt>
    <dgm:pt modelId="{33D25D5C-2C15-4CB5-9133-132C890DF780}" type="sibTrans" cxnId="{99BD27AB-BFE3-426B-B24C-6B6E023FDB45}">
      <dgm:prSet/>
      <dgm:spPr/>
      <dgm:t>
        <a:bodyPr/>
        <a:lstStyle/>
        <a:p>
          <a:endParaRPr lang="en-US"/>
        </a:p>
      </dgm:t>
    </dgm:pt>
    <dgm:pt modelId="{E2726301-2DD5-4BB7-830C-8A2F57CF4C7D}">
      <dgm:prSet/>
      <dgm:spPr/>
      <dgm:t>
        <a:bodyPr/>
        <a:lstStyle/>
        <a:p>
          <a:r>
            <a:rPr lang="en-US" dirty="0"/>
            <a:t>Managers have made decision many times</a:t>
          </a:r>
        </a:p>
      </dgm:t>
    </dgm:pt>
    <dgm:pt modelId="{0230789E-98D8-4908-95C2-425717486087}" type="parTrans" cxnId="{6445DD1C-C492-4E29-AAD6-14A3E2DB4112}">
      <dgm:prSet/>
      <dgm:spPr/>
      <dgm:t>
        <a:bodyPr/>
        <a:lstStyle/>
        <a:p>
          <a:endParaRPr lang="en-US"/>
        </a:p>
      </dgm:t>
    </dgm:pt>
    <dgm:pt modelId="{B8D5663A-6CEA-4240-979A-BB3FE3FAD97D}" type="sibTrans" cxnId="{6445DD1C-C492-4E29-AAD6-14A3E2DB4112}">
      <dgm:prSet/>
      <dgm:spPr/>
      <dgm:t>
        <a:bodyPr/>
        <a:lstStyle/>
        <a:p>
          <a:endParaRPr lang="en-US"/>
        </a:p>
      </dgm:t>
    </dgm:pt>
    <dgm:pt modelId="{DA7B09C1-F314-49C1-A883-89FD23BAD81C}">
      <dgm:prSet/>
      <dgm:spPr/>
      <dgm:t>
        <a:bodyPr/>
        <a:lstStyle/>
        <a:p>
          <a:r>
            <a:rPr lang="en-US" u="sng" dirty="0"/>
            <a:t>Nonprogrammed decision</a:t>
          </a:r>
          <a:r>
            <a:rPr lang="en-US" dirty="0"/>
            <a:t> unstructured and occurs much less often than a programmed decision</a:t>
          </a:r>
        </a:p>
      </dgm:t>
    </dgm:pt>
    <dgm:pt modelId="{E2AA9465-AC12-4E25-A8D0-C48E138EED13}" type="parTrans" cxnId="{73F76569-1D74-4FA9-B2BA-0223DE234D89}">
      <dgm:prSet/>
      <dgm:spPr/>
      <dgm:t>
        <a:bodyPr/>
        <a:lstStyle/>
        <a:p>
          <a:endParaRPr lang="en-US"/>
        </a:p>
      </dgm:t>
    </dgm:pt>
    <dgm:pt modelId="{57BF963C-F1A2-475F-A767-471E4C85397A}" type="sibTrans" cxnId="{73F76569-1D74-4FA9-B2BA-0223DE234D89}">
      <dgm:prSet/>
      <dgm:spPr/>
      <dgm:t>
        <a:bodyPr/>
        <a:lstStyle/>
        <a:p>
          <a:endParaRPr lang="en-US"/>
        </a:p>
      </dgm:t>
    </dgm:pt>
    <dgm:pt modelId="{3CB14A74-1844-491D-8D9C-E225CCAFFAEF}">
      <dgm:prSet/>
      <dgm:spPr/>
      <dgm:t>
        <a:bodyPr/>
        <a:lstStyle/>
        <a:p>
          <a:r>
            <a:rPr lang="en-US" dirty="0"/>
            <a:t>There are no rules or guidance to follow</a:t>
          </a:r>
        </a:p>
      </dgm:t>
    </dgm:pt>
    <dgm:pt modelId="{CEE27966-E4B8-4F5E-9FEB-B29FE1805533}" type="parTrans" cxnId="{6E4B9F26-2A43-442B-B95A-5390B1C6ECD7}">
      <dgm:prSet/>
      <dgm:spPr/>
      <dgm:t>
        <a:bodyPr/>
        <a:lstStyle/>
        <a:p>
          <a:endParaRPr lang="en-US"/>
        </a:p>
      </dgm:t>
    </dgm:pt>
    <dgm:pt modelId="{9B8796C2-A919-4E89-BB9A-E80C7059C9AE}" type="sibTrans" cxnId="{6E4B9F26-2A43-442B-B95A-5390B1C6ECD7}">
      <dgm:prSet/>
      <dgm:spPr/>
      <dgm:t>
        <a:bodyPr/>
        <a:lstStyle/>
        <a:p>
          <a:endParaRPr lang="en-US"/>
        </a:p>
      </dgm:t>
    </dgm:pt>
    <dgm:pt modelId="{51690CE5-C9D3-4DD6-9663-38C30439414D}">
      <dgm:prSet/>
      <dgm:spPr/>
      <dgm:t>
        <a:bodyPr/>
        <a:lstStyle/>
        <a:p>
          <a:r>
            <a:rPr lang="en-US" dirty="0"/>
            <a:t>Unusual situations that have not often been addressed</a:t>
          </a:r>
        </a:p>
      </dgm:t>
    </dgm:pt>
    <dgm:pt modelId="{ABC7745A-45F9-4EAD-924C-1AEF6F713FA3}" type="parTrans" cxnId="{608B0B62-0882-4C0A-A335-1D2E943F233B}">
      <dgm:prSet/>
      <dgm:spPr/>
      <dgm:t>
        <a:bodyPr/>
        <a:lstStyle/>
        <a:p>
          <a:endParaRPr lang="en-US"/>
        </a:p>
      </dgm:t>
    </dgm:pt>
    <dgm:pt modelId="{4B039912-89E9-4DD6-9063-402C101F912B}" type="sibTrans" cxnId="{608B0B62-0882-4C0A-A335-1D2E943F233B}">
      <dgm:prSet/>
      <dgm:spPr/>
      <dgm:t>
        <a:bodyPr/>
        <a:lstStyle/>
        <a:p>
          <a:endParaRPr lang="en-US"/>
        </a:p>
      </dgm:t>
    </dgm:pt>
    <dgm:pt modelId="{A7622A25-875A-4E78-9AA9-59709D7DFB6D}">
      <dgm:prSet/>
      <dgm:spPr/>
      <dgm:t>
        <a:bodyPr/>
        <a:lstStyle/>
        <a:p>
          <a:r>
            <a:rPr lang="en-US" dirty="0"/>
            <a:t>Decision made based on information, intuition and judgement </a:t>
          </a:r>
        </a:p>
      </dgm:t>
    </dgm:pt>
    <dgm:pt modelId="{00C52644-DACA-4FB9-947C-F091783768B7}" type="parTrans" cxnId="{06F5DCD4-ED05-409B-86D9-DD9691797905}">
      <dgm:prSet/>
      <dgm:spPr/>
      <dgm:t>
        <a:bodyPr/>
        <a:lstStyle/>
        <a:p>
          <a:endParaRPr lang="en-US"/>
        </a:p>
      </dgm:t>
    </dgm:pt>
    <dgm:pt modelId="{62D01EBF-7A07-48ED-BB79-1248038BAFF0}" type="sibTrans" cxnId="{06F5DCD4-ED05-409B-86D9-DD9691797905}">
      <dgm:prSet/>
      <dgm:spPr/>
      <dgm:t>
        <a:bodyPr/>
        <a:lstStyle/>
        <a:p>
          <a:endParaRPr lang="en-US"/>
        </a:p>
      </dgm:t>
    </dgm:pt>
    <dgm:pt modelId="{AA79DABF-0C91-43A9-B17C-2ED5CB3B8F2D}" type="pres">
      <dgm:prSet presAssocID="{4B62A721-E558-4273-BDC1-73C68F6A3D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A4E7E4-CEDA-4EAF-89C8-5DE7B720BEC2}" type="pres">
      <dgm:prSet presAssocID="{594E32EF-CCA3-4027-A470-C2B48B74543A}" presName="hierRoot1" presStyleCnt="0">
        <dgm:presLayoutVars>
          <dgm:hierBranch val="init"/>
        </dgm:presLayoutVars>
      </dgm:prSet>
      <dgm:spPr/>
    </dgm:pt>
    <dgm:pt modelId="{9F11F9F9-03E4-456D-9B19-914FBB4FED2F}" type="pres">
      <dgm:prSet presAssocID="{594E32EF-CCA3-4027-A470-C2B48B74543A}" presName="rootComposite1" presStyleCnt="0"/>
      <dgm:spPr/>
    </dgm:pt>
    <dgm:pt modelId="{E806E387-19D9-4719-9F22-98483D506177}" type="pres">
      <dgm:prSet presAssocID="{594E32EF-CCA3-4027-A470-C2B48B74543A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42B474-79CC-407F-914C-5B351F86FE0A}" type="pres">
      <dgm:prSet presAssocID="{594E32EF-CCA3-4027-A470-C2B48B74543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63D7A23-C751-4649-85E6-ED3287AE84C2}" type="pres">
      <dgm:prSet presAssocID="{594E32EF-CCA3-4027-A470-C2B48B74543A}" presName="hierChild2" presStyleCnt="0"/>
      <dgm:spPr/>
    </dgm:pt>
    <dgm:pt modelId="{3EA98BBF-A3CE-4946-8979-A4EC7520DC39}" type="pres">
      <dgm:prSet presAssocID="{62D025BC-4895-4DF6-87B9-2405764F6F0F}" presName="Name64" presStyleLbl="parChTrans1D2" presStyleIdx="0" presStyleCnt="5"/>
      <dgm:spPr/>
      <dgm:t>
        <a:bodyPr/>
        <a:lstStyle/>
        <a:p>
          <a:endParaRPr lang="en-US"/>
        </a:p>
      </dgm:t>
    </dgm:pt>
    <dgm:pt modelId="{0601D3ED-9881-4CFF-8D5F-ED7EDA3D63DE}" type="pres">
      <dgm:prSet presAssocID="{F8E9CB0F-0CD6-4355-BA64-DBE18324A57D}" presName="hierRoot2" presStyleCnt="0">
        <dgm:presLayoutVars>
          <dgm:hierBranch val="init"/>
        </dgm:presLayoutVars>
      </dgm:prSet>
      <dgm:spPr/>
    </dgm:pt>
    <dgm:pt modelId="{BE66D405-2239-40A2-BA02-B854E920AA79}" type="pres">
      <dgm:prSet presAssocID="{F8E9CB0F-0CD6-4355-BA64-DBE18324A57D}" presName="rootComposite" presStyleCnt="0"/>
      <dgm:spPr/>
    </dgm:pt>
    <dgm:pt modelId="{6151703B-F546-4678-B5F6-818A01680927}" type="pres">
      <dgm:prSet presAssocID="{F8E9CB0F-0CD6-4355-BA64-DBE18324A57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DA4D9-07B8-48D9-806D-669F0275BE07}" type="pres">
      <dgm:prSet presAssocID="{F8E9CB0F-0CD6-4355-BA64-DBE18324A57D}" presName="rootConnector" presStyleLbl="node2" presStyleIdx="0" presStyleCnt="5"/>
      <dgm:spPr/>
      <dgm:t>
        <a:bodyPr/>
        <a:lstStyle/>
        <a:p>
          <a:endParaRPr lang="en-US"/>
        </a:p>
      </dgm:t>
    </dgm:pt>
    <dgm:pt modelId="{4D31D3ED-C456-48BF-8021-FE00FE32BA2C}" type="pres">
      <dgm:prSet presAssocID="{F8E9CB0F-0CD6-4355-BA64-DBE18324A57D}" presName="hierChild4" presStyleCnt="0"/>
      <dgm:spPr/>
    </dgm:pt>
    <dgm:pt modelId="{E1DC8006-E1CC-4171-AE01-9ED791C0BF67}" type="pres">
      <dgm:prSet presAssocID="{F8E9CB0F-0CD6-4355-BA64-DBE18324A57D}" presName="hierChild5" presStyleCnt="0"/>
      <dgm:spPr/>
    </dgm:pt>
    <dgm:pt modelId="{DCE29E77-60B3-4383-B552-4B48194C2FE1}" type="pres">
      <dgm:prSet presAssocID="{0230789E-98D8-4908-95C2-425717486087}" presName="Name64" presStyleLbl="parChTrans1D2" presStyleIdx="1" presStyleCnt="5"/>
      <dgm:spPr/>
      <dgm:t>
        <a:bodyPr/>
        <a:lstStyle/>
        <a:p>
          <a:endParaRPr lang="en-US"/>
        </a:p>
      </dgm:t>
    </dgm:pt>
    <dgm:pt modelId="{F8A8AEA6-DB4B-48C0-B84A-63A746679C06}" type="pres">
      <dgm:prSet presAssocID="{E2726301-2DD5-4BB7-830C-8A2F57CF4C7D}" presName="hierRoot2" presStyleCnt="0">
        <dgm:presLayoutVars>
          <dgm:hierBranch val="init"/>
        </dgm:presLayoutVars>
      </dgm:prSet>
      <dgm:spPr/>
    </dgm:pt>
    <dgm:pt modelId="{1D07E67F-033C-4792-8CA4-4C25CD8A94D9}" type="pres">
      <dgm:prSet presAssocID="{E2726301-2DD5-4BB7-830C-8A2F57CF4C7D}" presName="rootComposite" presStyleCnt="0"/>
      <dgm:spPr/>
    </dgm:pt>
    <dgm:pt modelId="{0BC449F5-5D2F-42FB-8ACE-B803982B78BF}" type="pres">
      <dgm:prSet presAssocID="{E2726301-2DD5-4BB7-830C-8A2F57CF4C7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039D7-27B2-48F0-AF82-E0A788E27B2E}" type="pres">
      <dgm:prSet presAssocID="{E2726301-2DD5-4BB7-830C-8A2F57CF4C7D}" presName="rootConnector" presStyleLbl="node2" presStyleIdx="1" presStyleCnt="5"/>
      <dgm:spPr/>
      <dgm:t>
        <a:bodyPr/>
        <a:lstStyle/>
        <a:p>
          <a:endParaRPr lang="en-US"/>
        </a:p>
      </dgm:t>
    </dgm:pt>
    <dgm:pt modelId="{B174394E-D666-44FB-9EAC-F2B581970A8A}" type="pres">
      <dgm:prSet presAssocID="{E2726301-2DD5-4BB7-830C-8A2F57CF4C7D}" presName="hierChild4" presStyleCnt="0"/>
      <dgm:spPr/>
    </dgm:pt>
    <dgm:pt modelId="{9D131AED-3057-4AD3-A54F-1602C2984F12}" type="pres">
      <dgm:prSet presAssocID="{E2726301-2DD5-4BB7-830C-8A2F57CF4C7D}" presName="hierChild5" presStyleCnt="0"/>
      <dgm:spPr/>
    </dgm:pt>
    <dgm:pt modelId="{3384B97D-8A7F-4803-8464-8E076EB32091}" type="pres">
      <dgm:prSet presAssocID="{594E32EF-CCA3-4027-A470-C2B48B74543A}" presName="hierChild3" presStyleCnt="0"/>
      <dgm:spPr/>
    </dgm:pt>
    <dgm:pt modelId="{A7066F84-2F26-41A7-A030-4C334304A366}" type="pres">
      <dgm:prSet presAssocID="{DA7B09C1-F314-49C1-A883-89FD23BAD81C}" presName="hierRoot1" presStyleCnt="0">
        <dgm:presLayoutVars>
          <dgm:hierBranch val="init"/>
        </dgm:presLayoutVars>
      </dgm:prSet>
      <dgm:spPr/>
    </dgm:pt>
    <dgm:pt modelId="{2C84A4CA-CA8D-4074-AC65-D2DF93CD8352}" type="pres">
      <dgm:prSet presAssocID="{DA7B09C1-F314-49C1-A883-89FD23BAD81C}" presName="rootComposite1" presStyleCnt="0"/>
      <dgm:spPr/>
    </dgm:pt>
    <dgm:pt modelId="{45848550-737E-4F7E-8494-8A6DCB2EF79E}" type="pres">
      <dgm:prSet presAssocID="{DA7B09C1-F314-49C1-A883-89FD23BAD81C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CC930-8689-4184-8B7F-98F0B47EF7F5}" type="pres">
      <dgm:prSet presAssocID="{DA7B09C1-F314-49C1-A883-89FD23BAD81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D813215-7955-4C85-B5B3-8E55FDC919C5}" type="pres">
      <dgm:prSet presAssocID="{DA7B09C1-F314-49C1-A883-89FD23BAD81C}" presName="hierChild2" presStyleCnt="0"/>
      <dgm:spPr/>
    </dgm:pt>
    <dgm:pt modelId="{7DCCED59-0615-424C-9E60-5BCFB458DD03}" type="pres">
      <dgm:prSet presAssocID="{CEE27966-E4B8-4F5E-9FEB-B29FE1805533}" presName="Name64" presStyleLbl="parChTrans1D2" presStyleIdx="2" presStyleCnt="5"/>
      <dgm:spPr/>
      <dgm:t>
        <a:bodyPr/>
        <a:lstStyle/>
        <a:p>
          <a:endParaRPr lang="en-US"/>
        </a:p>
      </dgm:t>
    </dgm:pt>
    <dgm:pt modelId="{7FD6E20C-BF05-463D-BBDD-2059A70E39BD}" type="pres">
      <dgm:prSet presAssocID="{3CB14A74-1844-491D-8D9C-E225CCAFFAEF}" presName="hierRoot2" presStyleCnt="0">
        <dgm:presLayoutVars>
          <dgm:hierBranch val="init"/>
        </dgm:presLayoutVars>
      </dgm:prSet>
      <dgm:spPr/>
    </dgm:pt>
    <dgm:pt modelId="{F4CF91A2-E8F4-4EF1-87C0-AA13C39CD24F}" type="pres">
      <dgm:prSet presAssocID="{3CB14A74-1844-491D-8D9C-E225CCAFFAEF}" presName="rootComposite" presStyleCnt="0"/>
      <dgm:spPr/>
    </dgm:pt>
    <dgm:pt modelId="{4CCD63EA-68BA-4AC3-B2BC-7F66E62B1C6F}" type="pres">
      <dgm:prSet presAssocID="{3CB14A74-1844-491D-8D9C-E225CCAFFAE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4C2E9-EF0C-4790-AD2D-2664983D1382}" type="pres">
      <dgm:prSet presAssocID="{3CB14A74-1844-491D-8D9C-E225CCAFFAEF}" presName="rootConnector" presStyleLbl="node2" presStyleIdx="2" presStyleCnt="5"/>
      <dgm:spPr/>
      <dgm:t>
        <a:bodyPr/>
        <a:lstStyle/>
        <a:p>
          <a:endParaRPr lang="en-US"/>
        </a:p>
      </dgm:t>
    </dgm:pt>
    <dgm:pt modelId="{ED3CA59F-43E0-4D62-8FE4-054095F64E6E}" type="pres">
      <dgm:prSet presAssocID="{3CB14A74-1844-491D-8D9C-E225CCAFFAEF}" presName="hierChild4" presStyleCnt="0"/>
      <dgm:spPr/>
    </dgm:pt>
    <dgm:pt modelId="{3F02808E-F79D-4819-86AD-237114867B68}" type="pres">
      <dgm:prSet presAssocID="{3CB14A74-1844-491D-8D9C-E225CCAFFAEF}" presName="hierChild5" presStyleCnt="0"/>
      <dgm:spPr/>
    </dgm:pt>
    <dgm:pt modelId="{EA7C2EF5-2ABA-4160-83DB-0702D07E2605}" type="pres">
      <dgm:prSet presAssocID="{ABC7745A-45F9-4EAD-924C-1AEF6F713FA3}" presName="Name64" presStyleLbl="parChTrans1D2" presStyleIdx="3" presStyleCnt="5"/>
      <dgm:spPr/>
      <dgm:t>
        <a:bodyPr/>
        <a:lstStyle/>
        <a:p>
          <a:endParaRPr lang="en-US"/>
        </a:p>
      </dgm:t>
    </dgm:pt>
    <dgm:pt modelId="{C197E73E-FE4E-4BD6-9460-7B5F8B9D9762}" type="pres">
      <dgm:prSet presAssocID="{51690CE5-C9D3-4DD6-9663-38C30439414D}" presName="hierRoot2" presStyleCnt="0">
        <dgm:presLayoutVars>
          <dgm:hierBranch val="init"/>
        </dgm:presLayoutVars>
      </dgm:prSet>
      <dgm:spPr/>
    </dgm:pt>
    <dgm:pt modelId="{245CE0EF-E213-40C3-842D-61643AC2556F}" type="pres">
      <dgm:prSet presAssocID="{51690CE5-C9D3-4DD6-9663-38C30439414D}" presName="rootComposite" presStyleCnt="0"/>
      <dgm:spPr/>
    </dgm:pt>
    <dgm:pt modelId="{AE399C28-E572-4EF8-A1E3-5AEDA8B5F8A1}" type="pres">
      <dgm:prSet presAssocID="{51690CE5-C9D3-4DD6-9663-38C30439414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06268-D920-4062-95F0-2EC323BACF25}" type="pres">
      <dgm:prSet presAssocID="{51690CE5-C9D3-4DD6-9663-38C30439414D}" presName="rootConnector" presStyleLbl="node2" presStyleIdx="3" presStyleCnt="5"/>
      <dgm:spPr/>
      <dgm:t>
        <a:bodyPr/>
        <a:lstStyle/>
        <a:p>
          <a:endParaRPr lang="en-US"/>
        </a:p>
      </dgm:t>
    </dgm:pt>
    <dgm:pt modelId="{51CFBB8D-B238-4042-AD24-5B7E34359EDD}" type="pres">
      <dgm:prSet presAssocID="{51690CE5-C9D3-4DD6-9663-38C30439414D}" presName="hierChild4" presStyleCnt="0"/>
      <dgm:spPr/>
    </dgm:pt>
    <dgm:pt modelId="{4E309BA2-C154-4DE7-81D6-2E8752492A26}" type="pres">
      <dgm:prSet presAssocID="{51690CE5-C9D3-4DD6-9663-38C30439414D}" presName="hierChild5" presStyleCnt="0"/>
      <dgm:spPr/>
    </dgm:pt>
    <dgm:pt modelId="{EA8C16F5-7EEA-41F3-B4CA-5CECE93D2161}" type="pres">
      <dgm:prSet presAssocID="{00C52644-DACA-4FB9-947C-F091783768B7}" presName="Name64" presStyleLbl="parChTrans1D2" presStyleIdx="4" presStyleCnt="5"/>
      <dgm:spPr/>
      <dgm:t>
        <a:bodyPr/>
        <a:lstStyle/>
        <a:p>
          <a:endParaRPr lang="en-US"/>
        </a:p>
      </dgm:t>
    </dgm:pt>
    <dgm:pt modelId="{7E6C8AAE-E8A5-4672-A8E6-0A4D09B18A98}" type="pres">
      <dgm:prSet presAssocID="{A7622A25-875A-4E78-9AA9-59709D7DFB6D}" presName="hierRoot2" presStyleCnt="0">
        <dgm:presLayoutVars>
          <dgm:hierBranch val="init"/>
        </dgm:presLayoutVars>
      </dgm:prSet>
      <dgm:spPr/>
    </dgm:pt>
    <dgm:pt modelId="{C2552D0E-1DD2-4D49-9D40-000EDAF291B9}" type="pres">
      <dgm:prSet presAssocID="{A7622A25-875A-4E78-9AA9-59709D7DFB6D}" presName="rootComposite" presStyleCnt="0"/>
      <dgm:spPr/>
    </dgm:pt>
    <dgm:pt modelId="{A6CACA14-DD43-4F03-B388-607DE73FD238}" type="pres">
      <dgm:prSet presAssocID="{A7622A25-875A-4E78-9AA9-59709D7DFB6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0124C0-1F5C-4018-8213-AEA185B3C36F}" type="pres">
      <dgm:prSet presAssocID="{A7622A25-875A-4E78-9AA9-59709D7DFB6D}" presName="rootConnector" presStyleLbl="node2" presStyleIdx="4" presStyleCnt="5"/>
      <dgm:spPr/>
      <dgm:t>
        <a:bodyPr/>
        <a:lstStyle/>
        <a:p>
          <a:endParaRPr lang="en-US"/>
        </a:p>
      </dgm:t>
    </dgm:pt>
    <dgm:pt modelId="{D87F74F2-7EC0-45ED-921E-22998727C119}" type="pres">
      <dgm:prSet presAssocID="{A7622A25-875A-4E78-9AA9-59709D7DFB6D}" presName="hierChild4" presStyleCnt="0"/>
      <dgm:spPr/>
    </dgm:pt>
    <dgm:pt modelId="{39AB08B2-56FB-42BC-9B93-90B8EA606DDB}" type="pres">
      <dgm:prSet presAssocID="{A7622A25-875A-4E78-9AA9-59709D7DFB6D}" presName="hierChild5" presStyleCnt="0"/>
      <dgm:spPr/>
    </dgm:pt>
    <dgm:pt modelId="{1C4EFF5D-8D13-4463-955E-5B2FE0D39369}" type="pres">
      <dgm:prSet presAssocID="{DA7B09C1-F314-49C1-A883-89FD23BAD81C}" presName="hierChild3" presStyleCnt="0"/>
      <dgm:spPr/>
    </dgm:pt>
  </dgm:ptLst>
  <dgm:cxnLst>
    <dgm:cxn modelId="{F3F2DD4E-F172-4359-9ECB-0EEB4A5D5467}" type="presOf" srcId="{51690CE5-C9D3-4DD6-9663-38C30439414D}" destId="{AE399C28-E572-4EF8-A1E3-5AEDA8B5F8A1}" srcOrd="0" destOrd="0" presId="urn:microsoft.com/office/officeart/2009/3/layout/HorizontalOrganizationChart"/>
    <dgm:cxn modelId="{9BD88511-D072-4217-A4C8-7A9FB4094B5E}" type="presOf" srcId="{A7622A25-875A-4E78-9AA9-59709D7DFB6D}" destId="{A6CACA14-DD43-4F03-B388-607DE73FD238}" srcOrd="0" destOrd="0" presId="urn:microsoft.com/office/officeart/2009/3/layout/HorizontalOrganizationChart"/>
    <dgm:cxn modelId="{25072E98-3703-4244-9298-59C0983F3CDD}" srcId="{4B62A721-E558-4273-BDC1-73C68F6A3DCC}" destId="{594E32EF-CCA3-4027-A470-C2B48B74543A}" srcOrd="0" destOrd="0" parTransId="{0AA55404-3993-4E50-8393-8FE3C70437AD}" sibTransId="{F189034D-425E-44E5-8460-A168BF415B76}"/>
    <dgm:cxn modelId="{F93B5407-2031-4E04-BA40-1030EC14092F}" type="presOf" srcId="{F8E9CB0F-0CD6-4355-BA64-DBE18324A57D}" destId="{9ABDA4D9-07B8-48D9-806D-669F0275BE07}" srcOrd="1" destOrd="0" presId="urn:microsoft.com/office/officeart/2009/3/layout/HorizontalOrganizationChart"/>
    <dgm:cxn modelId="{C2877698-32A5-4577-8D77-664DC9051689}" type="presOf" srcId="{DA7B09C1-F314-49C1-A883-89FD23BAD81C}" destId="{45848550-737E-4F7E-8494-8A6DCB2EF79E}" srcOrd="0" destOrd="0" presId="urn:microsoft.com/office/officeart/2009/3/layout/HorizontalOrganizationChart"/>
    <dgm:cxn modelId="{385BBCE5-4F16-4704-8655-36F27FB88452}" type="presOf" srcId="{DA7B09C1-F314-49C1-A883-89FD23BAD81C}" destId="{2F3CC930-8689-4184-8B7F-98F0B47EF7F5}" srcOrd="1" destOrd="0" presId="urn:microsoft.com/office/officeart/2009/3/layout/HorizontalOrganizationChart"/>
    <dgm:cxn modelId="{608B0B62-0882-4C0A-A335-1D2E943F233B}" srcId="{DA7B09C1-F314-49C1-A883-89FD23BAD81C}" destId="{51690CE5-C9D3-4DD6-9663-38C30439414D}" srcOrd="1" destOrd="0" parTransId="{ABC7745A-45F9-4EAD-924C-1AEF6F713FA3}" sibTransId="{4B039912-89E9-4DD6-9063-402C101F912B}"/>
    <dgm:cxn modelId="{1FB30615-4E52-413D-9C7B-3DBB708412EF}" type="presOf" srcId="{0230789E-98D8-4908-95C2-425717486087}" destId="{DCE29E77-60B3-4383-B552-4B48194C2FE1}" srcOrd="0" destOrd="0" presId="urn:microsoft.com/office/officeart/2009/3/layout/HorizontalOrganizationChart"/>
    <dgm:cxn modelId="{35CF0A6E-8289-4B19-B7AE-1384B51E0BC1}" type="presOf" srcId="{4B62A721-E558-4273-BDC1-73C68F6A3DCC}" destId="{AA79DABF-0C91-43A9-B17C-2ED5CB3B8F2D}" srcOrd="0" destOrd="0" presId="urn:microsoft.com/office/officeart/2009/3/layout/HorizontalOrganizationChart"/>
    <dgm:cxn modelId="{BBD7D813-968C-4138-83EE-130DC8C5DE51}" type="presOf" srcId="{CEE27966-E4B8-4F5E-9FEB-B29FE1805533}" destId="{7DCCED59-0615-424C-9E60-5BCFB458DD03}" srcOrd="0" destOrd="0" presId="urn:microsoft.com/office/officeart/2009/3/layout/HorizontalOrganizationChart"/>
    <dgm:cxn modelId="{C2013E54-C884-40E0-B67B-9DB63ED54460}" type="presOf" srcId="{A7622A25-875A-4E78-9AA9-59709D7DFB6D}" destId="{3C0124C0-1F5C-4018-8213-AEA185B3C36F}" srcOrd="1" destOrd="0" presId="urn:microsoft.com/office/officeart/2009/3/layout/HorizontalOrganizationChart"/>
    <dgm:cxn modelId="{6817DBA0-5987-4F4A-BA70-00175BD74DF4}" type="presOf" srcId="{ABC7745A-45F9-4EAD-924C-1AEF6F713FA3}" destId="{EA7C2EF5-2ABA-4160-83DB-0702D07E2605}" srcOrd="0" destOrd="0" presId="urn:microsoft.com/office/officeart/2009/3/layout/HorizontalOrganizationChart"/>
    <dgm:cxn modelId="{1D7F0E89-D7A8-4694-9A53-B322A6C6D0C0}" type="presOf" srcId="{E2726301-2DD5-4BB7-830C-8A2F57CF4C7D}" destId="{0BC449F5-5D2F-42FB-8ACE-B803982B78BF}" srcOrd="0" destOrd="0" presId="urn:microsoft.com/office/officeart/2009/3/layout/HorizontalOrganizationChart"/>
    <dgm:cxn modelId="{6E4B9F26-2A43-442B-B95A-5390B1C6ECD7}" srcId="{DA7B09C1-F314-49C1-A883-89FD23BAD81C}" destId="{3CB14A74-1844-491D-8D9C-E225CCAFFAEF}" srcOrd="0" destOrd="0" parTransId="{CEE27966-E4B8-4F5E-9FEB-B29FE1805533}" sibTransId="{9B8796C2-A919-4E89-BB9A-E80C7059C9AE}"/>
    <dgm:cxn modelId="{5915838D-8713-49F9-B61D-B0973D502E47}" type="presOf" srcId="{3CB14A74-1844-491D-8D9C-E225CCAFFAEF}" destId="{4CCD63EA-68BA-4AC3-B2BC-7F66E62B1C6F}" srcOrd="0" destOrd="0" presId="urn:microsoft.com/office/officeart/2009/3/layout/HorizontalOrganizationChart"/>
    <dgm:cxn modelId="{4913E4C7-FC94-441C-8ACA-C4E41F3DB430}" type="presOf" srcId="{62D025BC-4895-4DF6-87B9-2405764F6F0F}" destId="{3EA98BBF-A3CE-4946-8979-A4EC7520DC39}" srcOrd="0" destOrd="0" presId="urn:microsoft.com/office/officeart/2009/3/layout/HorizontalOrganizationChart"/>
    <dgm:cxn modelId="{013B7EDE-5DA3-4741-95A6-8C9BACD0F600}" type="presOf" srcId="{00C52644-DACA-4FB9-947C-F091783768B7}" destId="{EA8C16F5-7EEA-41F3-B4CA-5CECE93D2161}" srcOrd="0" destOrd="0" presId="urn:microsoft.com/office/officeart/2009/3/layout/HorizontalOrganizationChart"/>
    <dgm:cxn modelId="{6445DD1C-C492-4E29-AAD6-14A3E2DB4112}" srcId="{594E32EF-CCA3-4027-A470-C2B48B74543A}" destId="{E2726301-2DD5-4BB7-830C-8A2F57CF4C7D}" srcOrd="1" destOrd="0" parTransId="{0230789E-98D8-4908-95C2-425717486087}" sibTransId="{B8D5663A-6CEA-4240-979A-BB3FE3FAD97D}"/>
    <dgm:cxn modelId="{99BD27AB-BFE3-426B-B24C-6B6E023FDB45}" srcId="{594E32EF-CCA3-4027-A470-C2B48B74543A}" destId="{F8E9CB0F-0CD6-4355-BA64-DBE18324A57D}" srcOrd="0" destOrd="0" parTransId="{62D025BC-4895-4DF6-87B9-2405764F6F0F}" sibTransId="{33D25D5C-2C15-4CB5-9133-132C890DF780}"/>
    <dgm:cxn modelId="{299382FB-85CA-49AE-8DD6-059504F1C733}" type="presOf" srcId="{E2726301-2DD5-4BB7-830C-8A2F57CF4C7D}" destId="{83A039D7-27B2-48F0-AF82-E0A788E27B2E}" srcOrd="1" destOrd="0" presId="urn:microsoft.com/office/officeart/2009/3/layout/HorizontalOrganizationChart"/>
    <dgm:cxn modelId="{0ABCD1ED-DE53-406F-9492-1F69E121E11D}" type="presOf" srcId="{3CB14A74-1844-491D-8D9C-E225CCAFFAEF}" destId="{AE84C2E9-EF0C-4790-AD2D-2664983D1382}" srcOrd="1" destOrd="0" presId="urn:microsoft.com/office/officeart/2009/3/layout/HorizontalOrganizationChart"/>
    <dgm:cxn modelId="{AC6A2F71-FA98-4BAA-8A63-0DC0E5837ACB}" type="presOf" srcId="{594E32EF-CCA3-4027-A470-C2B48B74543A}" destId="{6342B474-79CC-407F-914C-5B351F86FE0A}" srcOrd="1" destOrd="0" presId="urn:microsoft.com/office/officeart/2009/3/layout/HorizontalOrganizationChart"/>
    <dgm:cxn modelId="{40BC6E5F-2C04-41B9-B9A9-77B3794071C1}" type="presOf" srcId="{51690CE5-C9D3-4DD6-9663-38C30439414D}" destId="{85106268-D920-4062-95F0-2EC323BACF25}" srcOrd="1" destOrd="0" presId="urn:microsoft.com/office/officeart/2009/3/layout/HorizontalOrganizationChart"/>
    <dgm:cxn modelId="{74087304-073D-417B-BA9E-E2649F2E5822}" type="presOf" srcId="{594E32EF-CCA3-4027-A470-C2B48B74543A}" destId="{E806E387-19D9-4719-9F22-98483D506177}" srcOrd="0" destOrd="0" presId="urn:microsoft.com/office/officeart/2009/3/layout/HorizontalOrganizationChart"/>
    <dgm:cxn modelId="{4ECD7C35-915A-4BF2-BB4A-10FE578BE5FD}" type="presOf" srcId="{F8E9CB0F-0CD6-4355-BA64-DBE18324A57D}" destId="{6151703B-F546-4678-B5F6-818A01680927}" srcOrd="0" destOrd="0" presId="urn:microsoft.com/office/officeart/2009/3/layout/HorizontalOrganizationChart"/>
    <dgm:cxn modelId="{06F5DCD4-ED05-409B-86D9-DD9691797905}" srcId="{DA7B09C1-F314-49C1-A883-89FD23BAD81C}" destId="{A7622A25-875A-4E78-9AA9-59709D7DFB6D}" srcOrd="2" destOrd="0" parTransId="{00C52644-DACA-4FB9-947C-F091783768B7}" sibTransId="{62D01EBF-7A07-48ED-BB79-1248038BAFF0}"/>
    <dgm:cxn modelId="{73F76569-1D74-4FA9-B2BA-0223DE234D89}" srcId="{4B62A721-E558-4273-BDC1-73C68F6A3DCC}" destId="{DA7B09C1-F314-49C1-A883-89FD23BAD81C}" srcOrd="1" destOrd="0" parTransId="{E2AA9465-AC12-4E25-A8D0-C48E138EED13}" sibTransId="{57BF963C-F1A2-475F-A767-471E4C85397A}"/>
    <dgm:cxn modelId="{3CB58161-96D1-457B-A844-A42AFAA5E1B1}" type="presParOf" srcId="{AA79DABF-0C91-43A9-B17C-2ED5CB3B8F2D}" destId="{FEA4E7E4-CEDA-4EAF-89C8-5DE7B720BEC2}" srcOrd="0" destOrd="0" presId="urn:microsoft.com/office/officeart/2009/3/layout/HorizontalOrganizationChart"/>
    <dgm:cxn modelId="{C222340B-07BA-4A35-BD67-614B949D078E}" type="presParOf" srcId="{FEA4E7E4-CEDA-4EAF-89C8-5DE7B720BEC2}" destId="{9F11F9F9-03E4-456D-9B19-914FBB4FED2F}" srcOrd="0" destOrd="0" presId="urn:microsoft.com/office/officeart/2009/3/layout/HorizontalOrganizationChart"/>
    <dgm:cxn modelId="{C6E6CF68-5AD4-44FA-9F1C-B1FC776A712E}" type="presParOf" srcId="{9F11F9F9-03E4-456D-9B19-914FBB4FED2F}" destId="{E806E387-19D9-4719-9F22-98483D506177}" srcOrd="0" destOrd="0" presId="urn:microsoft.com/office/officeart/2009/3/layout/HorizontalOrganizationChart"/>
    <dgm:cxn modelId="{39A666CC-7849-4A91-AC4B-1BCA02D3A777}" type="presParOf" srcId="{9F11F9F9-03E4-456D-9B19-914FBB4FED2F}" destId="{6342B474-79CC-407F-914C-5B351F86FE0A}" srcOrd="1" destOrd="0" presId="urn:microsoft.com/office/officeart/2009/3/layout/HorizontalOrganizationChart"/>
    <dgm:cxn modelId="{ED5558A5-BDEF-4D71-9F96-9C164C890748}" type="presParOf" srcId="{FEA4E7E4-CEDA-4EAF-89C8-5DE7B720BEC2}" destId="{563D7A23-C751-4649-85E6-ED3287AE84C2}" srcOrd="1" destOrd="0" presId="urn:microsoft.com/office/officeart/2009/3/layout/HorizontalOrganizationChart"/>
    <dgm:cxn modelId="{0CFFCFCF-B30F-4CBD-94DA-8D803EBD0195}" type="presParOf" srcId="{563D7A23-C751-4649-85E6-ED3287AE84C2}" destId="{3EA98BBF-A3CE-4946-8979-A4EC7520DC39}" srcOrd="0" destOrd="0" presId="urn:microsoft.com/office/officeart/2009/3/layout/HorizontalOrganizationChart"/>
    <dgm:cxn modelId="{6955838D-DC64-499B-B5F3-A91B80838FE2}" type="presParOf" srcId="{563D7A23-C751-4649-85E6-ED3287AE84C2}" destId="{0601D3ED-9881-4CFF-8D5F-ED7EDA3D63DE}" srcOrd="1" destOrd="0" presId="urn:microsoft.com/office/officeart/2009/3/layout/HorizontalOrganizationChart"/>
    <dgm:cxn modelId="{EB3B8E6A-B535-4A41-81E6-261AA5CD01BC}" type="presParOf" srcId="{0601D3ED-9881-4CFF-8D5F-ED7EDA3D63DE}" destId="{BE66D405-2239-40A2-BA02-B854E920AA79}" srcOrd="0" destOrd="0" presId="urn:microsoft.com/office/officeart/2009/3/layout/HorizontalOrganizationChart"/>
    <dgm:cxn modelId="{94834E04-8BBF-4869-89DB-E08982238362}" type="presParOf" srcId="{BE66D405-2239-40A2-BA02-B854E920AA79}" destId="{6151703B-F546-4678-B5F6-818A01680927}" srcOrd="0" destOrd="0" presId="urn:microsoft.com/office/officeart/2009/3/layout/HorizontalOrganizationChart"/>
    <dgm:cxn modelId="{4916644B-FE69-4ABA-AFCC-874EEEF983A0}" type="presParOf" srcId="{BE66D405-2239-40A2-BA02-B854E920AA79}" destId="{9ABDA4D9-07B8-48D9-806D-669F0275BE07}" srcOrd="1" destOrd="0" presId="urn:microsoft.com/office/officeart/2009/3/layout/HorizontalOrganizationChart"/>
    <dgm:cxn modelId="{D67762E3-7A98-406E-B830-5DCDA6E81CA2}" type="presParOf" srcId="{0601D3ED-9881-4CFF-8D5F-ED7EDA3D63DE}" destId="{4D31D3ED-C456-48BF-8021-FE00FE32BA2C}" srcOrd="1" destOrd="0" presId="urn:microsoft.com/office/officeart/2009/3/layout/HorizontalOrganizationChart"/>
    <dgm:cxn modelId="{238BB109-78E9-473E-8D8C-D861B6F5513B}" type="presParOf" srcId="{0601D3ED-9881-4CFF-8D5F-ED7EDA3D63DE}" destId="{E1DC8006-E1CC-4171-AE01-9ED791C0BF67}" srcOrd="2" destOrd="0" presId="urn:microsoft.com/office/officeart/2009/3/layout/HorizontalOrganizationChart"/>
    <dgm:cxn modelId="{4FE4AB2C-4937-4A3E-B3F7-30EC6F3EFC6E}" type="presParOf" srcId="{563D7A23-C751-4649-85E6-ED3287AE84C2}" destId="{DCE29E77-60B3-4383-B552-4B48194C2FE1}" srcOrd="2" destOrd="0" presId="urn:microsoft.com/office/officeart/2009/3/layout/HorizontalOrganizationChart"/>
    <dgm:cxn modelId="{513D4593-BB90-4F6F-A571-6B7F61463152}" type="presParOf" srcId="{563D7A23-C751-4649-85E6-ED3287AE84C2}" destId="{F8A8AEA6-DB4B-48C0-B84A-63A746679C06}" srcOrd="3" destOrd="0" presId="urn:microsoft.com/office/officeart/2009/3/layout/HorizontalOrganizationChart"/>
    <dgm:cxn modelId="{17CC293F-E9D0-45D6-BB64-E18AE0D51133}" type="presParOf" srcId="{F8A8AEA6-DB4B-48C0-B84A-63A746679C06}" destId="{1D07E67F-033C-4792-8CA4-4C25CD8A94D9}" srcOrd="0" destOrd="0" presId="urn:microsoft.com/office/officeart/2009/3/layout/HorizontalOrganizationChart"/>
    <dgm:cxn modelId="{F8E1F781-EAC0-4655-B4B6-9AB1CC1770C4}" type="presParOf" srcId="{1D07E67F-033C-4792-8CA4-4C25CD8A94D9}" destId="{0BC449F5-5D2F-42FB-8ACE-B803982B78BF}" srcOrd="0" destOrd="0" presId="urn:microsoft.com/office/officeart/2009/3/layout/HorizontalOrganizationChart"/>
    <dgm:cxn modelId="{5E577FD0-D32D-4156-B7E7-034A0401D5C9}" type="presParOf" srcId="{1D07E67F-033C-4792-8CA4-4C25CD8A94D9}" destId="{83A039D7-27B2-48F0-AF82-E0A788E27B2E}" srcOrd="1" destOrd="0" presId="urn:microsoft.com/office/officeart/2009/3/layout/HorizontalOrganizationChart"/>
    <dgm:cxn modelId="{B90A7123-EA97-4486-8E28-37EB13D50D4C}" type="presParOf" srcId="{F8A8AEA6-DB4B-48C0-B84A-63A746679C06}" destId="{B174394E-D666-44FB-9EAC-F2B581970A8A}" srcOrd="1" destOrd="0" presId="urn:microsoft.com/office/officeart/2009/3/layout/HorizontalOrganizationChart"/>
    <dgm:cxn modelId="{A638240F-55A1-4CEA-B444-928630089592}" type="presParOf" srcId="{F8A8AEA6-DB4B-48C0-B84A-63A746679C06}" destId="{9D131AED-3057-4AD3-A54F-1602C2984F12}" srcOrd="2" destOrd="0" presId="urn:microsoft.com/office/officeart/2009/3/layout/HorizontalOrganizationChart"/>
    <dgm:cxn modelId="{860053A3-4EC8-4654-AEA1-9784854023BD}" type="presParOf" srcId="{FEA4E7E4-CEDA-4EAF-89C8-5DE7B720BEC2}" destId="{3384B97D-8A7F-4803-8464-8E076EB32091}" srcOrd="2" destOrd="0" presId="urn:microsoft.com/office/officeart/2009/3/layout/HorizontalOrganizationChart"/>
    <dgm:cxn modelId="{44F06E96-5DE0-4EEF-BFE3-9472621814E9}" type="presParOf" srcId="{AA79DABF-0C91-43A9-B17C-2ED5CB3B8F2D}" destId="{A7066F84-2F26-41A7-A030-4C334304A366}" srcOrd="1" destOrd="0" presId="urn:microsoft.com/office/officeart/2009/3/layout/HorizontalOrganizationChart"/>
    <dgm:cxn modelId="{B783753A-28B5-4DB9-BEDA-307D0B49B877}" type="presParOf" srcId="{A7066F84-2F26-41A7-A030-4C334304A366}" destId="{2C84A4CA-CA8D-4074-AC65-D2DF93CD8352}" srcOrd="0" destOrd="0" presId="urn:microsoft.com/office/officeart/2009/3/layout/HorizontalOrganizationChart"/>
    <dgm:cxn modelId="{13FE954B-47FE-4D40-8F89-D7E68CF1831B}" type="presParOf" srcId="{2C84A4CA-CA8D-4074-AC65-D2DF93CD8352}" destId="{45848550-737E-4F7E-8494-8A6DCB2EF79E}" srcOrd="0" destOrd="0" presId="urn:microsoft.com/office/officeart/2009/3/layout/HorizontalOrganizationChart"/>
    <dgm:cxn modelId="{EC2208D8-7C90-4252-98B6-4940109211B9}" type="presParOf" srcId="{2C84A4CA-CA8D-4074-AC65-D2DF93CD8352}" destId="{2F3CC930-8689-4184-8B7F-98F0B47EF7F5}" srcOrd="1" destOrd="0" presId="urn:microsoft.com/office/officeart/2009/3/layout/HorizontalOrganizationChart"/>
    <dgm:cxn modelId="{B81C9025-E9C3-4F40-91A5-9D0C65DA9B4F}" type="presParOf" srcId="{A7066F84-2F26-41A7-A030-4C334304A366}" destId="{8D813215-7955-4C85-B5B3-8E55FDC919C5}" srcOrd="1" destOrd="0" presId="urn:microsoft.com/office/officeart/2009/3/layout/HorizontalOrganizationChart"/>
    <dgm:cxn modelId="{F7765C05-772F-4048-8E60-BAC75CE69D44}" type="presParOf" srcId="{8D813215-7955-4C85-B5B3-8E55FDC919C5}" destId="{7DCCED59-0615-424C-9E60-5BCFB458DD03}" srcOrd="0" destOrd="0" presId="urn:microsoft.com/office/officeart/2009/3/layout/HorizontalOrganizationChart"/>
    <dgm:cxn modelId="{127A3DFC-505B-42D5-A278-BC1E9155468C}" type="presParOf" srcId="{8D813215-7955-4C85-B5B3-8E55FDC919C5}" destId="{7FD6E20C-BF05-463D-BBDD-2059A70E39BD}" srcOrd="1" destOrd="0" presId="urn:microsoft.com/office/officeart/2009/3/layout/HorizontalOrganizationChart"/>
    <dgm:cxn modelId="{56C98278-0E54-4CE8-BC0E-200FB51FE4A8}" type="presParOf" srcId="{7FD6E20C-BF05-463D-BBDD-2059A70E39BD}" destId="{F4CF91A2-E8F4-4EF1-87C0-AA13C39CD24F}" srcOrd="0" destOrd="0" presId="urn:microsoft.com/office/officeart/2009/3/layout/HorizontalOrganizationChart"/>
    <dgm:cxn modelId="{F77FD8CC-D646-4D4D-96C5-DAA000CC2530}" type="presParOf" srcId="{F4CF91A2-E8F4-4EF1-87C0-AA13C39CD24F}" destId="{4CCD63EA-68BA-4AC3-B2BC-7F66E62B1C6F}" srcOrd="0" destOrd="0" presId="urn:microsoft.com/office/officeart/2009/3/layout/HorizontalOrganizationChart"/>
    <dgm:cxn modelId="{F4CFB8DF-B475-4E8F-9B13-940DAB1DF32A}" type="presParOf" srcId="{F4CF91A2-E8F4-4EF1-87C0-AA13C39CD24F}" destId="{AE84C2E9-EF0C-4790-AD2D-2664983D1382}" srcOrd="1" destOrd="0" presId="urn:microsoft.com/office/officeart/2009/3/layout/HorizontalOrganizationChart"/>
    <dgm:cxn modelId="{A9A31877-EF80-46E3-A9B9-ECA9CA5F21EF}" type="presParOf" srcId="{7FD6E20C-BF05-463D-BBDD-2059A70E39BD}" destId="{ED3CA59F-43E0-4D62-8FE4-054095F64E6E}" srcOrd="1" destOrd="0" presId="urn:microsoft.com/office/officeart/2009/3/layout/HorizontalOrganizationChart"/>
    <dgm:cxn modelId="{4EF2D681-EF06-4F35-AA59-17D1EFEAF488}" type="presParOf" srcId="{7FD6E20C-BF05-463D-BBDD-2059A70E39BD}" destId="{3F02808E-F79D-4819-86AD-237114867B68}" srcOrd="2" destOrd="0" presId="urn:microsoft.com/office/officeart/2009/3/layout/HorizontalOrganizationChart"/>
    <dgm:cxn modelId="{7A7AC052-CF79-4EE8-BD38-47575E1B1FEA}" type="presParOf" srcId="{8D813215-7955-4C85-B5B3-8E55FDC919C5}" destId="{EA7C2EF5-2ABA-4160-83DB-0702D07E2605}" srcOrd="2" destOrd="0" presId="urn:microsoft.com/office/officeart/2009/3/layout/HorizontalOrganizationChart"/>
    <dgm:cxn modelId="{43EC6B00-2436-4D26-A08B-5EF33F161FA7}" type="presParOf" srcId="{8D813215-7955-4C85-B5B3-8E55FDC919C5}" destId="{C197E73E-FE4E-4BD6-9460-7B5F8B9D9762}" srcOrd="3" destOrd="0" presId="urn:microsoft.com/office/officeart/2009/3/layout/HorizontalOrganizationChart"/>
    <dgm:cxn modelId="{45C6D29C-17DA-42BF-B1EA-9BE0AC15369D}" type="presParOf" srcId="{C197E73E-FE4E-4BD6-9460-7B5F8B9D9762}" destId="{245CE0EF-E213-40C3-842D-61643AC2556F}" srcOrd="0" destOrd="0" presId="urn:microsoft.com/office/officeart/2009/3/layout/HorizontalOrganizationChart"/>
    <dgm:cxn modelId="{DDFCCCDF-F8E4-418C-A73A-DFF1A8AF376B}" type="presParOf" srcId="{245CE0EF-E213-40C3-842D-61643AC2556F}" destId="{AE399C28-E572-4EF8-A1E3-5AEDA8B5F8A1}" srcOrd="0" destOrd="0" presId="urn:microsoft.com/office/officeart/2009/3/layout/HorizontalOrganizationChart"/>
    <dgm:cxn modelId="{2C5C7F94-3C5E-44D8-87FE-F7807A8BF69B}" type="presParOf" srcId="{245CE0EF-E213-40C3-842D-61643AC2556F}" destId="{85106268-D920-4062-95F0-2EC323BACF25}" srcOrd="1" destOrd="0" presId="urn:microsoft.com/office/officeart/2009/3/layout/HorizontalOrganizationChart"/>
    <dgm:cxn modelId="{29BD2FAB-D366-4215-A896-7F79312519D6}" type="presParOf" srcId="{C197E73E-FE4E-4BD6-9460-7B5F8B9D9762}" destId="{51CFBB8D-B238-4042-AD24-5B7E34359EDD}" srcOrd="1" destOrd="0" presId="urn:microsoft.com/office/officeart/2009/3/layout/HorizontalOrganizationChart"/>
    <dgm:cxn modelId="{B2B34792-DD84-4F09-9447-60F4858BEC64}" type="presParOf" srcId="{C197E73E-FE4E-4BD6-9460-7B5F8B9D9762}" destId="{4E309BA2-C154-4DE7-81D6-2E8752492A26}" srcOrd="2" destOrd="0" presId="urn:microsoft.com/office/officeart/2009/3/layout/HorizontalOrganizationChart"/>
    <dgm:cxn modelId="{831E9B0A-6C5E-4808-B50D-18903AEFC86B}" type="presParOf" srcId="{8D813215-7955-4C85-B5B3-8E55FDC919C5}" destId="{EA8C16F5-7EEA-41F3-B4CA-5CECE93D2161}" srcOrd="4" destOrd="0" presId="urn:microsoft.com/office/officeart/2009/3/layout/HorizontalOrganizationChart"/>
    <dgm:cxn modelId="{6C4ADA24-F288-4634-9286-6F8D1E14818C}" type="presParOf" srcId="{8D813215-7955-4C85-B5B3-8E55FDC919C5}" destId="{7E6C8AAE-E8A5-4672-A8E6-0A4D09B18A98}" srcOrd="5" destOrd="0" presId="urn:microsoft.com/office/officeart/2009/3/layout/HorizontalOrganizationChart"/>
    <dgm:cxn modelId="{65A4B9A1-3C9C-46BF-BA15-9C690A179316}" type="presParOf" srcId="{7E6C8AAE-E8A5-4672-A8E6-0A4D09B18A98}" destId="{C2552D0E-1DD2-4D49-9D40-000EDAF291B9}" srcOrd="0" destOrd="0" presId="urn:microsoft.com/office/officeart/2009/3/layout/HorizontalOrganizationChart"/>
    <dgm:cxn modelId="{75201142-2C1C-4C80-A229-49B45BA620B4}" type="presParOf" srcId="{C2552D0E-1DD2-4D49-9D40-000EDAF291B9}" destId="{A6CACA14-DD43-4F03-B388-607DE73FD238}" srcOrd="0" destOrd="0" presId="urn:microsoft.com/office/officeart/2009/3/layout/HorizontalOrganizationChart"/>
    <dgm:cxn modelId="{2F9C180A-A140-476B-A864-DF9DBCAC75FE}" type="presParOf" srcId="{C2552D0E-1DD2-4D49-9D40-000EDAF291B9}" destId="{3C0124C0-1F5C-4018-8213-AEA185B3C36F}" srcOrd="1" destOrd="0" presId="urn:microsoft.com/office/officeart/2009/3/layout/HorizontalOrganizationChart"/>
    <dgm:cxn modelId="{16B0390B-4F80-437F-8C75-98BBA1104D05}" type="presParOf" srcId="{7E6C8AAE-E8A5-4672-A8E6-0A4D09B18A98}" destId="{D87F74F2-7EC0-45ED-921E-22998727C119}" srcOrd="1" destOrd="0" presId="urn:microsoft.com/office/officeart/2009/3/layout/HorizontalOrganizationChart"/>
    <dgm:cxn modelId="{B4089B8A-C3EB-4A23-842A-6888BAD981E5}" type="presParOf" srcId="{7E6C8AAE-E8A5-4672-A8E6-0A4D09B18A98}" destId="{39AB08B2-56FB-42BC-9B93-90B8EA606DDB}" srcOrd="2" destOrd="0" presId="urn:microsoft.com/office/officeart/2009/3/layout/HorizontalOrganizationChart"/>
    <dgm:cxn modelId="{DF6C1BE6-4ED1-49A6-896D-F08F839CDFF2}" type="presParOf" srcId="{A7066F84-2F26-41A7-A030-4C334304A366}" destId="{1C4EFF5D-8D13-4463-955E-5B2FE0D3936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67A26-30E7-4DEC-B500-6BA7191E40A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385332-950F-4E83-8EE6-9BAEDBCB3887}">
      <dgm:prSet/>
      <dgm:spPr/>
      <dgm:t>
        <a:bodyPr/>
        <a:lstStyle/>
        <a:p>
          <a:r>
            <a:rPr lang="en-US" dirty="0"/>
            <a:t>Individual</a:t>
          </a:r>
        </a:p>
      </dgm:t>
    </dgm:pt>
    <dgm:pt modelId="{1C9C0D0C-831B-4CB3-AD0E-FF312FC3966C}" type="parTrans" cxnId="{703CF710-EED1-4393-9105-C5B0DBAAFED2}">
      <dgm:prSet/>
      <dgm:spPr/>
      <dgm:t>
        <a:bodyPr/>
        <a:lstStyle/>
        <a:p>
          <a:endParaRPr lang="en-US"/>
        </a:p>
      </dgm:t>
    </dgm:pt>
    <dgm:pt modelId="{13BFC8AC-C4A9-45F7-AC1B-0F1AB351FAF8}" type="sibTrans" cxnId="{703CF710-EED1-4393-9105-C5B0DBAAFED2}">
      <dgm:prSet/>
      <dgm:spPr/>
      <dgm:t>
        <a:bodyPr/>
        <a:lstStyle/>
        <a:p>
          <a:endParaRPr lang="en-US"/>
        </a:p>
      </dgm:t>
    </dgm:pt>
    <dgm:pt modelId="{38CB4199-05FA-4E2C-B1B4-5B20BA464591}">
      <dgm:prSet/>
      <dgm:spPr/>
      <dgm:t>
        <a:bodyPr/>
        <a:lstStyle/>
        <a:p>
          <a:r>
            <a:rPr lang="en-US" dirty="0"/>
            <a:t>Strengths</a:t>
          </a:r>
        </a:p>
      </dgm:t>
    </dgm:pt>
    <dgm:pt modelId="{721BE5D1-1CBB-45B0-84AE-9A59271D17BA}" type="parTrans" cxnId="{E2F6E18A-3E1D-41DE-A2CD-BADC7D4564EE}">
      <dgm:prSet/>
      <dgm:spPr/>
      <dgm:t>
        <a:bodyPr/>
        <a:lstStyle/>
        <a:p>
          <a:endParaRPr lang="en-US"/>
        </a:p>
      </dgm:t>
    </dgm:pt>
    <dgm:pt modelId="{7A3B5410-1282-433C-BBB4-BBF3D0514A2C}" type="sibTrans" cxnId="{E2F6E18A-3E1D-41DE-A2CD-BADC7D4564EE}">
      <dgm:prSet/>
      <dgm:spPr/>
      <dgm:t>
        <a:bodyPr/>
        <a:lstStyle/>
        <a:p>
          <a:endParaRPr lang="en-US"/>
        </a:p>
      </dgm:t>
    </dgm:pt>
    <dgm:pt modelId="{C569E14D-F4F7-4991-B953-3362DFB0DB90}">
      <dgm:prSet/>
      <dgm:spPr/>
      <dgm:t>
        <a:bodyPr/>
        <a:lstStyle/>
        <a:p>
          <a:r>
            <a:rPr lang="en-US" dirty="0"/>
            <a:t>Weaknesses</a:t>
          </a:r>
        </a:p>
      </dgm:t>
    </dgm:pt>
    <dgm:pt modelId="{7B13CCC1-C4EA-4B56-BDDB-B6EF030638BE}" type="parTrans" cxnId="{ED1C13AA-D23F-4EAB-8A24-8901D13F5AA9}">
      <dgm:prSet/>
      <dgm:spPr/>
      <dgm:t>
        <a:bodyPr/>
        <a:lstStyle/>
        <a:p>
          <a:endParaRPr lang="en-US"/>
        </a:p>
      </dgm:t>
    </dgm:pt>
    <dgm:pt modelId="{90818029-9F01-4D4E-9862-488C291F4D4B}" type="sibTrans" cxnId="{ED1C13AA-D23F-4EAB-8A24-8901D13F5AA9}">
      <dgm:prSet/>
      <dgm:spPr/>
      <dgm:t>
        <a:bodyPr/>
        <a:lstStyle/>
        <a:p>
          <a:endParaRPr lang="en-US"/>
        </a:p>
      </dgm:t>
    </dgm:pt>
    <dgm:pt modelId="{BAA561CD-F16E-4B04-9DE4-92CB1C66FE08}">
      <dgm:prSet/>
      <dgm:spPr/>
      <dgm:t>
        <a:bodyPr/>
        <a:lstStyle/>
        <a:p>
          <a:r>
            <a:rPr lang="en-US" dirty="0"/>
            <a:t>Preferences</a:t>
          </a:r>
        </a:p>
      </dgm:t>
    </dgm:pt>
    <dgm:pt modelId="{E88DC836-A51A-4438-83C5-B4EAE4A0D586}" type="parTrans" cxnId="{7FE14C06-4649-4AF5-9FAF-BDD873AF0A2B}">
      <dgm:prSet/>
      <dgm:spPr/>
      <dgm:t>
        <a:bodyPr/>
        <a:lstStyle/>
        <a:p>
          <a:endParaRPr lang="en-US"/>
        </a:p>
      </dgm:t>
    </dgm:pt>
    <dgm:pt modelId="{C689095A-B4A3-4EA1-82E0-1DFC5AA32976}" type="sibTrans" cxnId="{7FE14C06-4649-4AF5-9FAF-BDD873AF0A2B}">
      <dgm:prSet/>
      <dgm:spPr/>
      <dgm:t>
        <a:bodyPr/>
        <a:lstStyle/>
        <a:p>
          <a:endParaRPr lang="en-US"/>
        </a:p>
      </dgm:t>
    </dgm:pt>
    <dgm:pt modelId="{A123C3BC-D017-463F-96FC-0080687E10B4}">
      <dgm:prSet/>
      <dgm:spPr/>
      <dgm:t>
        <a:bodyPr/>
        <a:lstStyle/>
        <a:p>
          <a:r>
            <a:rPr lang="en-US" dirty="0"/>
            <a:t>Group</a:t>
          </a:r>
        </a:p>
      </dgm:t>
    </dgm:pt>
    <dgm:pt modelId="{9E851859-7A41-4D24-AF32-8C8DABEA907F}" type="parTrans" cxnId="{54125CFB-A725-48AC-91BA-917F1AC93EC4}">
      <dgm:prSet/>
      <dgm:spPr/>
      <dgm:t>
        <a:bodyPr/>
        <a:lstStyle/>
        <a:p>
          <a:endParaRPr lang="en-US"/>
        </a:p>
      </dgm:t>
    </dgm:pt>
    <dgm:pt modelId="{2AF42862-C743-4765-8AA3-222BC05EE253}" type="sibTrans" cxnId="{54125CFB-A725-48AC-91BA-917F1AC93EC4}">
      <dgm:prSet/>
      <dgm:spPr/>
      <dgm:t>
        <a:bodyPr/>
        <a:lstStyle/>
        <a:p>
          <a:endParaRPr lang="en-US"/>
        </a:p>
      </dgm:t>
    </dgm:pt>
    <dgm:pt modelId="{7234CDDB-C69F-4DBF-BC93-0354F0D1B5A9}">
      <dgm:prSet/>
      <dgm:spPr/>
      <dgm:t>
        <a:bodyPr/>
        <a:lstStyle/>
        <a:p>
          <a:r>
            <a:rPr lang="en-US" dirty="0"/>
            <a:t>Diversity</a:t>
          </a:r>
        </a:p>
      </dgm:t>
    </dgm:pt>
    <dgm:pt modelId="{DDB1472B-4D99-462F-9C0C-965BE79FC106}" type="parTrans" cxnId="{434B56EE-083C-477F-ACC4-4149A46738CD}">
      <dgm:prSet/>
      <dgm:spPr/>
      <dgm:t>
        <a:bodyPr/>
        <a:lstStyle/>
        <a:p>
          <a:endParaRPr lang="en-US"/>
        </a:p>
      </dgm:t>
    </dgm:pt>
    <dgm:pt modelId="{82A24D49-A743-475C-B1F1-1AFBC6B0F9EB}" type="sibTrans" cxnId="{434B56EE-083C-477F-ACC4-4149A46738CD}">
      <dgm:prSet/>
      <dgm:spPr/>
      <dgm:t>
        <a:bodyPr/>
        <a:lstStyle/>
        <a:p>
          <a:endParaRPr lang="en-US"/>
        </a:p>
      </dgm:t>
    </dgm:pt>
    <dgm:pt modelId="{71007B4C-757E-40B9-871B-617270F86497}">
      <dgm:prSet/>
      <dgm:spPr/>
      <dgm:t>
        <a:bodyPr/>
        <a:lstStyle/>
        <a:p>
          <a:r>
            <a:rPr lang="en-US" dirty="0"/>
            <a:t>Group Think</a:t>
          </a:r>
        </a:p>
      </dgm:t>
    </dgm:pt>
    <dgm:pt modelId="{2496375F-CB1D-4AD5-9EAD-BCD65C9D4FD7}" type="parTrans" cxnId="{9E8DC866-8344-4453-AF5F-D91574382B83}">
      <dgm:prSet/>
      <dgm:spPr/>
      <dgm:t>
        <a:bodyPr/>
        <a:lstStyle/>
        <a:p>
          <a:endParaRPr lang="en-US"/>
        </a:p>
      </dgm:t>
    </dgm:pt>
    <dgm:pt modelId="{C4B23C45-2CA5-4A92-B8A5-DA168FD21D86}" type="sibTrans" cxnId="{9E8DC866-8344-4453-AF5F-D91574382B83}">
      <dgm:prSet/>
      <dgm:spPr/>
      <dgm:t>
        <a:bodyPr/>
        <a:lstStyle/>
        <a:p>
          <a:endParaRPr lang="en-US"/>
        </a:p>
      </dgm:t>
    </dgm:pt>
    <dgm:pt modelId="{08DD75ED-C337-495F-8005-2FEE5DE76760}">
      <dgm:prSet/>
      <dgm:spPr/>
      <dgm:t>
        <a:bodyPr/>
        <a:lstStyle/>
        <a:p>
          <a:r>
            <a:rPr lang="en-US" dirty="0"/>
            <a:t>Empowerment</a:t>
          </a:r>
        </a:p>
      </dgm:t>
    </dgm:pt>
    <dgm:pt modelId="{F476AB47-035F-48DA-8BB2-9CA222AB1CCD}" type="parTrans" cxnId="{DDE6DA26-F08F-4937-AFDA-435D3923D93A}">
      <dgm:prSet/>
      <dgm:spPr/>
      <dgm:t>
        <a:bodyPr/>
        <a:lstStyle/>
        <a:p>
          <a:endParaRPr lang="en-US"/>
        </a:p>
      </dgm:t>
    </dgm:pt>
    <dgm:pt modelId="{55BFBEB0-5D0A-4997-975B-D46B552B62D6}" type="sibTrans" cxnId="{DDE6DA26-F08F-4937-AFDA-435D3923D93A}">
      <dgm:prSet/>
      <dgm:spPr/>
      <dgm:t>
        <a:bodyPr/>
        <a:lstStyle/>
        <a:p>
          <a:endParaRPr lang="en-US"/>
        </a:p>
      </dgm:t>
    </dgm:pt>
    <dgm:pt modelId="{58646C07-3E67-4E57-8138-B2FB687CA953}">
      <dgm:prSet/>
      <dgm:spPr/>
      <dgm:t>
        <a:bodyPr/>
        <a:lstStyle/>
        <a:p>
          <a:r>
            <a:rPr lang="en-US" dirty="0"/>
            <a:t>Engagement</a:t>
          </a:r>
        </a:p>
      </dgm:t>
    </dgm:pt>
    <dgm:pt modelId="{96604645-34A3-4FD9-AB4F-9212BCD58B5A}" type="parTrans" cxnId="{2BA4756E-EC76-4AA0-B8B1-0496A5F10F12}">
      <dgm:prSet/>
      <dgm:spPr/>
      <dgm:t>
        <a:bodyPr/>
        <a:lstStyle/>
        <a:p>
          <a:endParaRPr lang="en-US"/>
        </a:p>
      </dgm:t>
    </dgm:pt>
    <dgm:pt modelId="{59A2B5D1-3528-4CBD-8646-B48E4548D906}" type="sibTrans" cxnId="{2BA4756E-EC76-4AA0-B8B1-0496A5F10F12}">
      <dgm:prSet/>
      <dgm:spPr/>
      <dgm:t>
        <a:bodyPr/>
        <a:lstStyle/>
        <a:p>
          <a:endParaRPr lang="en-US"/>
        </a:p>
      </dgm:t>
    </dgm:pt>
    <dgm:pt modelId="{04097854-0CC4-4BB0-A45E-E9102F18104A}" type="pres">
      <dgm:prSet presAssocID="{E0F67A26-30E7-4DEC-B500-6BA7191E40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527B3-6975-4C2D-8FFE-81E735D6AEA2}" type="pres">
      <dgm:prSet presAssocID="{1C385332-950F-4E83-8EE6-9BAEDBCB3887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C25E7-98FF-427E-9542-9336BB69508A}" type="pres">
      <dgm:prSet presAssocID="{13BFC8AC-C4A9-45F7-AC1B-0F1AB351FAF8}" presName="spacer" presStyleCnt="0"/>
      <dgm:spPr/>
    </dgm:pt>
    <dgm:pt modelId="{FDC0BF6B-14FF-4083-8C55-CCB66FDED568}" type="pres">
      <dgm:prSet presAssocID="{38CB4199-05FA-4E2C-B1B4-5B20BA46459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6F986-E15A-4871-BC1D-7D9D58A3F95E}" type="pres">
      <dgm:prSet presAssocID="{7A3B5410-1282-433C-BBB4-BBF3D0514A2C}" presName="spacer" presStyleCnt="0"/>
      <dgm:spPr/>
    </dgm:pt>
    <dgm:pt modelId="{8001ECA4-56BD-46B3-ABE0-9278E5D6E577}" type="pres">
      <dgm:prSet presAssocID="{C569E14D-F4F7-4991-B953-3362DFB0DB9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4F579-A51B-4F2B-8FAF-2D6E3C146711}" type="pres">
      <dgm:prSet presAssocID="{90818029-9F01-4D4E-9862-488C291F4D4B}" presName="spacer" presStyleCnt="0"/>
      <dgm:spPr/>
    </dgm:pt>
    <dgm:pt modelId="{0DFC4490-ED38-4203-954E-A4AAE97BC5F2}" type="pres">
      <dgm:prSet presAssocID="{BAA561CD-F16E-4B04-9DE4-92CB1C66FE08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A469D-C591-42C4-80B2-8BEE37A263C6}" type="pres">
      <dgm:prSet presAssocID="{C689095A-B4A3-4EA1-82E0-1DFC5AA32976}" presName="spacer" presStyleCnt="0"/>
      <dgm:spPr/>
    </dgm:pt>
    <dgm:pt modelId="{C20F435B-C85B-4B8C-A819-959FCAC5DD9E}" type="pres">
      <dgm:prSet presAssocID="{A123C3BC-D017-463F-96FC-0080687E10B4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13ED4-06A7-4219-99AB-0ECEFA48B4BE}" type="pres">
      <dgm:prSet presAssocID="{2AF42862-C743-4765-8AA3-222BC05EE253}" presName="spacer" presStyleCnt="0"/>
      <dgm:spPr/>
    </dgm:pt>
    <dgm:pt modelId="{FDA6E3B3-5B7E-4DF6-B6F0-00476F42C4DF}" type="pres">
      <dgm:prSet presAssocID="{7234CDDB-C69F-4DBF-BC93-0354F0D1B5A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9A456-3298-4A72-B457-11A23FF13A45}" type="pres">
      <dgm:prSet presAssocID="{82A24D49-A743-475C-B1F1-1AFBC6B0F9EB}" presName="spacer" presStyleCnt="0"/>
      <dgm:spPr/>
    </dgm:pt>
    <dgm:pt modelId="{24D14831-05D7-4D4D-97AF-163837B533AD}" type="pres">
      <dgm:prSet presAssocID="{71007B4C-757E-40B9-871B-617270F8649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8496C-B9B3-4B81-A10D-A1746A3A7BD2}" type="pres">
      <dgm:prSet presAssocID="{C4B23C45-2CA5-4A92-B8A5-DA168FD21D86}" presName="spacer" presStyleCnt="0"/>
      <dgm:spPr/>
    </dgm:pt>
    <dgm:pt modelId="{DCB0E4C6-5839-4A44-AF01-6C83F5A805DC}" type="pres">
      <dgm:prSet presAssocID="{08DD75ED-C337-495F-8005-2FEE5DE7676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3F765-7386-49E5-9547-C7DB6232C82C}" type="pres">
      <dgm:prSet presAssocID="{55BFBEB0-5D0A-4997-975B-D46B552B62D6}" presName="spacer" presStyleCnt="0"/>
      <dgm:spPr/>
    </dgm:pt>
    <dgm:pt modelId="{F7767243-4E56-450E-8958-48AF89EAB404}" type="pres">
      <dgm:prSet presAssocID="{58646C07-3E67-4E57-8138-B2FB687CA95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DAC4B-74FD-4293-8622-FC1D9F69537C}" type="presOf" srcId="{7234CDDB-C69F-4DBF-BC93-0354F0D1B5A9}" destId="{FDA6E3B3-5B7E-4DF6-B6F0-00476F42C4DF}" srcOrd="0" destOrd="0" presId="urn:microsoft.com/office/officeart/2005/8/layout/vList2"/>
    <dgm:cxn modelId="{B927E992-B7A3-4441-B625-DEF50EE052F5}" type="presOf" srcId="{A123C3BC-D017-463F-96FC-0080687E10B4}" destId="{C20F435B-C85B-4B8C-A819-959FCAC5DD9E}" srcOrd="0" destOrd="0" presId="urn:microsoft.com/office/officeart/2005/8/layout/vList2"/>
    <dgm:cxn modelId="{9E8DC866-8344-4453-AF5F-D91574382B83}" srcId="{E0F67A26-30E7-4DEC-B500-6BA7191E40A7}" destId="{71007B4C-757E-40B9-871B-617270F86497}" srcOrd="6" destOrd="0" parTransId="{2496375F-CB1D-4AD5-9EAD-BCD65C9D4FD7}" sibTransId="{C4B23C45-2CA5-4A92-B8A5-DA168FD21D86}"/>
    <dgm:cxn modelId="{54125CFB-A725-48AC-91BA-917F1AC93EC4}" srcId="{E0F67A26-30E7-4DEC-B500-6BA7191E40A7}" destId="{A123C3BC-D017-463F-96FC-0080687E10B4}" srcOrd="4" destOrd="0" parTransId="{9E851859-7A41-4D24-AF32-8C8DABEA907F}" sibTransId="{2AF42862-C743-4765-8AA3-222BC05EE253}"/>
    <dgm:cxn modelId="{7FE14C06-4649-4AF5-9FAF-BDD873AF0A2B}" srcId="{E0F67A26-30E7-4DEC-B500-6BA7191E40A7}" destId="{BAA561CD-F16E-4B04-9DE4-92CB1C66FE08}" srcOrd="3" destOrd="0" parTransId="{E88DC836-A51A-4438-83C5-B4EAE4A0D586}" sibTransId="{C689095A-B4A3-4EA1-82E0-1DFC5AA32976}"/>
    <dgm:cxn modelId="{EC0D2DDE-ABD6-4B57-AB22-866B003350D6}" type="presOf" srcId="{E0F67A26-30E7-4DEC-B500-6BA7191E40A7}" destId="{04097854-0CC4-4BB0-A45E-E9102F18104A}" srcOrd="0" destOrd="0" presId="urn:microsoft.com/office/officeart/2005/8/layout/vList2"/>
    <dgm:cxn modelId="{2BA4756E-EC76-4AA0-B8B1-0496A5F10F12}" srcId="{E0F67A26-30E7-4DEC-B500-6BA7191E40A7}" destId="{58646C07-3E67-4E57-8138-B2FB687CA953}" srcOrd="8" destOrd="0" parTransId="{96604645-34A3-4FD9-AB4F-9212BCD58B5A}" sibTransId="{59A2B5D1-3528-4CBD-8646-B48E4548D906}"/>
    <dgm:cxn modelId="{DDE6DA26-F08F-4937-AFDA-435D3923D93A}" srcId="{E0F67A26-30E7-4DEC-B500-6BA7191E40A7}" destId="{08DD75ED-C337-495F-8005-2FEE5DE76760}" srcOrd="7" destOrd="0" parTransId="{F476AB47-035F-48DA-8BB2-9CA222AB1CCD}" sibTransId="{55BFBEB0-5D0A-4997-975B-D46B552B62D6}"/>
    <dgm:cxn modelId="{0668296C-9A48-4765-849F-9D927A682DD9}" type="presOf" srcId="{38CB4199-05FA-4E2C-B1B4-5B20BA464591}" destId="{FDC0BF6B-14FF-4083-8C55-CCB66FDED568}" srcOrd="0" destOrd="0" presId="urn:microsoft.com/office/officeart/2005/8/layout/vList2"/>
    <dgm:cxn modelId="{F55E3D05-0970-4023-B754-C81C17EC5C79}" type="presOf" srcId="{08DD75ED-C337-495F-8005-2FEE5DE76760}" destId="{DCB0E4C6-5839-4A44-AF01-6C83F5A805DC}" srcOrd="0" destOrd="0" presId="urn:microsoft.com/office/officeart/2005/8/layout/vList2"/>
    <dgm:cxn modelId="{703CF710-EED1-4393-9105-C5B0DBAAFED2}" srcId="{E0F67A26-30E7-4DEC-B500-6BA7191E40A7}" destId="{1C385332-950F-4E83-8EE6-9BAEDBCB3887}" srcOrd="0" destOrd="0" parTransId="{1C9C0D0C-831B-4CB3-AD0E-FF312FC3966C}" sibTransId="{13BFC8AC-C4A9-45F7-AC1B-0F1AB351FAF8}"/>
    <dgm:cxn modelId="{F13AA4F6-6FF7-40B0-ACF2-A866367F23C6}" type="presOf" srcId="{C569E14D-F4F7-4991-B953-3362DFB0DB90}" destId="{8001ECA4-56BD-46B3-ABE0-9278E5D6E577}" srcOrd="0" destOrd="0" presId="urn:microsoft.com/office/officeart/2005/8/layout/vList2"/>
    <dgm:cxn modelId="{269BAD91-5671-43C1-9086-6CF6C98DE9EB}" type="presOf" srcId="{1C385332-950F-4E83-8EE6-9BAEDBCB3887}" destId="{2E2527B3-6975-4C2D-8FFE-81E735D6AEA2}" srcOrd="0" destOrd="0" presId="urn:microsoft.com/office/officeart/2005/8/layout/vList2"/>
    <dgm:cxn modelId="{E2F6E18A-3E1D-41DE-A2CD-BADC7D4564EE}" srcId="{E0F67A26-30E7-4DEC-B500-6BA7191E40A7}" destId="{38CB4199-05FA-4E2C-B1B4-5B20BA464591}" srcOrd="1" destOrd="0" parTransId="{721BE5D1-1CBB-45B0-84AE-9A59271D17BA}" sibTransId="{7A3B5410-1282-433C-BBB4-BBF3D0514A2C}"/>
    <dgm:cxn modelId="{728F7399-5C65-443B-B388-6339065929B1}" type="presOf" srcId="{BAA561CD-F16E-4B04-9DE4-92CB1C66FE08}" destId="{0DFC4490-ED38-4203-954E-A4AAE97BC5F2}" srcOrd="0" destOrd="0" presId="urn:microsoft.com/office/officeart/2005/8/layout/vList2"/>
    <dgm:cxn modelId="{3DB76DC7-CBA1-4DC7-8C0C-148B1CE33AAE}" type="presOf" srcId="{71007B4C-757E-40B9-871B-617270F86497}" destId="{24D14831-05D7-4D4D-97AF-163837B533AD}" srcOrd="0" destOrd="0" presId="urn:microsoft.com/office/officeart/2005/8/layout/vList2"/>
    <dgm:cxn modelId="{ED1C13AA-D23F-4EAB-8A24-8901D13F5AA9}" srcId="{E0F67A26-30E7-4DEC-B500-6BA7191E40A7}" destId="{C569E14D-F4F7-4991-B953-3362DFB0DB90}" srcOrd="2" destOrd="0" parTransId="{7B13CCC1-C4EA-4B56-BDDB-B6EF030638BE}" sibTransId="{90818029-9F01-4D4E-9862-488C291F4D4B}"/>
    <dgm:cxn modelId="{434B56EE-083C-477F-ACC4-4149A46738CD}" srcId="{E0F67A26-30E7-4DEC-B500-6BA7191E40A7}" destId="{7234CDDB-C69F-4DBF-BC93-0354F0D1B5A9}" srcOrd="5" destOrd="0" parTransId="{DDB1472B-4D99-462F-9C0C-965BE79FC106}" sibTransId="{82A24D49-A743-475C-B1F1-1AFBC6B0F9EB}"/>
    <dgm:cxn modelId="{DF5B11A4-C5D9-4821-85D3-D3CEEA27154A}" type="presOf" srcId="{58646C07-3E67-4E57-8138-B2FB687CA953}" destId="{F7767243-4E56-450E-8958-48AF89EAB404}" srcOrd="0" destOrd="0" presId="urn:microsoft.com/office/officeart/2005/8/layout/vList2"/>
    <dgm:cxn modelId="{7D239BC0-A7F2-49E2-889A-BAD755F58A9E}" type="presParOf" srcId="{04097854-0CC4-4BB0-A45E-E9102F18104A}" destId="{2E2527B3-6975-4C2D-8FFE-81E735D6AEA2}" srcOrd="0" destOrd="0" presId="urn:microsoft.com/office/officeart/2005/8/layout/vList2"/>
    <dgm:cxn modelId="{83AC2B36-D5CA-4584-86F2-0CCAFB067F0D}" type="presParOf" srcId="{04097854-0CC4-4BB0-A45E-E9102F18104A}" destId="{51DC25E7-98FF-427E-9542-9336BB69508A}" srcOrd="1" destOrd="0" presId="urn:microsoft.com/office/officeart/2005/8/layout/vList2"/>
    <dgm:cxn modelId="{7CCF7871-6133-4EDF-A123-E171820C0639}" type="presParOf" srcId="{04097854-0CC4-4BB0-A45E-E9102F18104A}" destId="{FDC0BF6B-14FF-4083-8C55-CCB66FDED568}" srcOrd="2" destOrd="0" presId="urn:microsoft.com/office/officeart/2005/8/layout/vList2"/>
    <dgm:cxn modelId="{C7C90477-E615-4C7F-B932-653282EDA5FE}" type="presParOf" srcId="{04097854-0CC4-4BB0-A45E-E9102F18104A}" destId="{BBE6F986-E15A-4871-BC1D-7D9D58A3F95E}" srcOrd="3" destOrd="0" presId="urn:microsoft.com/office/officeart/2005/8/layout/vList2"/>
    <dgm:cxn modelId="{964FFBFC-9EA8-4703-BE3F-AB9AAA3968F8}" type="presParOf" srcId="{04097854-0CC4-4BB0-A45E-E9102F18104A}" destId="{8001ECA4-56BD-46B3-ABE0-9278E5D6E577}" srcOrd="4" destOrd="0" presId="urn:microsoft.com/office/officeart/2005/8/layout/vList2"/>
    <dgm:cxn modelId="{B3792FF5-C6F0-4A80-BA44-B7D33A1C8B86}" type="presParOf" srcId="{04097854-0CC4-4BB0-A45E-E9102F18104A}" destId="{8544F579-A51B-4F2B-8FAF-2D6E3C146711}" srcOrd="5" destOrd="0" presId="urn:microsoft.com/office/officeart/2005/8/layout/vList2"/>
    <dgm:cxn modelId="{E55BC913-749E-4589-A84C-CD838D383B42}" type="presParOf" srcId="{04097854-0CC4-4BB0-A45E-E9102F18104A}" destId="{0DFC4490-ED38-4203-954E-A4AAE97BC5F2}" srcOrd="6" destOrd="0" presId="urn:microsoft.com/office/officeart/2005/8/layout/vList2"/>
    <dgm:cxn modelId="{1AFF3809-1E6B-4EA0-824B-7CC91BD0F51E}" type="presParOf" srcId="{04097854-0CC4-4BB0-A45E-E9102F18104A}" destId="{883A469D-C591-42C4-80B2-8BEE37A263C6}" srcOrd="7" destOrd="0" presId="urn:microsoft.com/office/officeart/2005/8/layout/vList2"/>
    <dgm:cxn modelId="{968074B7-0D54-4D08-9A9B-A08839BE6A0E}" type="presParOf" srcId="{04097854-0CC4-4BB0-A45E-E9102F18104A}" destId="{C20F435B-C85B-4B8C-A819-959FCAC5DD9E}" srcOrd="8" destOrd="0" presId="urn:microsoft.com/office/officeart/2005/8/layout/vList2"/>
    <dgm:cxn modelId="{4C781367-2AB9-4B7D-AA75-74DC3392FA62}" type="presParOf" srcId="{04097854-0CC4-4BB0-A45E-E9102F18104A}" destId="{F6413ED4-06A7-4219-99AB-0ECEFA48B4BE}" srcOrd="9" destOrd="0" presId="urn:microsoft.com/office/officeart/2005/8/layout/vList2"/>
    <dgm:cxn modelId="{02A725FE-8BBB-4791-81E9-EDA664DF1743}" type="presParOf" srcId="{04097854-0CC4-4BB0-A45E-E9102F18104A}" destId="{FDA6E3B3-5B7E-4DF6-B6F0-00476F42C4DF}" srcOrd="10" destOrd="0" presId="urn:microsoft.com/office/officeart/2005/8/layout/vList2"/>
    <dgm:cxn modelId="{267A47CE-129F-43FE-816A-52CF395879FC}" type="presParOf" srcId="{04097854-0CC4-4BB0-A45E-E9102F18104A}" destId="{5D49A456-3298-4A72-B457-11A23FF13A45}" srcOrd="11" destOrd="0" presId="urn:microsoft.com/office/officeart/2005/8/layout/vList2"/>
    <dgm:cxn modelId="{1C21A325-A2DB-4AE6-875C-7C9646CF89F2}" type="presParOf" srcId="{04097854-0CC4-4BB0-A45E-E9102F18104A}" destId="{24D14831-05D7-4D4D-97AF-163837B533AD}" srcOrd="12" destOrd="0" presId="urn:microsoft.com/office/officeart/2005/8/layout/vList2"/>
    <dgm:cxn modelId="{78447C90-0A40-46BA-947F-D7705FEECBD0}" type="presParOf" srcId="{04097854-0CC4-4BB0-A45E-E9102F18104A}" destId="{29C8496C-B9B3-4B81-A10D-A1746A3A7BD2}" srcOrd="13" destOrd="0" presId="urn:microsoft.com/office/officeart/2005/8/layout/vList2"/>
    <dgm:cxn modelId="{DD4F2B32-3E3D-434B-A565-652645B66D57}" type="presParOf" srcId="{04097854-0CC4-4BB0-A45E-E9102F18104A}" destId="{DCB0E4C6-5839-4A44-AF01-6C83F5A805DC}" srcOrd="14" destOrd="0" presId="urn:microsoft.com/office/officeart/2005/8/layout/vList2"/>
    <dgm:cxn modelId="{EB1CAC91-CA8D-4C98-9765-D8AF3928EF8C}" type="presParOf" srcId="{04097854-0CC4-4BB0-A45E-E9102F18104A}" destId="{DC23F765-7386-49E5-9547-C7DB6232C82C}" srcOrd="15" destOrd="0" presId="urn:microsoft.com/office/officeart/2005/8/layout/vList2"/>
    <dgm:cxn modelId="{24D981E2-FD6A-45E4-BD3D-6CD56C659DD4}" type="presParOf" srcId="{04097854-0CC4-4BB0-A45E-E9102F18104A}" destId="{F7767243-4E56-450E-8958-48AF89EAB40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EC9F95-CAE1-4F3E-9136-CA1C4CCD0610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0D5A1B7F-860F-425D-BF28-BF3EA4D72A74}">
      <dgm:prSet/>
      <dgm:spPr/>
      <dgm:t>
        <a:bodyPr/>
        <a:lstStyle/>
        <a:p>
          <a:pPr>
            <a:defRPr b="1"/>
          </a:pPr>
          <a:r>
            <a:rPr lang="en-US" dirty="0"/>
            <a:t>Thinking (T)</a:t>
          </a:r>
        </a:p>
      </dgm:t>
    </dgm:pt>
    <dgm:pt modelId="{931C4727-D6D9-431A-AC63-CDEC6D72192F}" type="parTrans" cxnId="{E2E47451-222C-4A34-823C-7563BCEE7B05}">
      <dgm:prSet/>
      <dgm:spPr/>
      <dgm:t>
        <a:bodyPr/>
        <a:lstStyle/>
        <a:p>
          <a:endParaRPr lang="en-US"/>
        </a:p>
      </dgm:t>
    </dgm:pt>
    <dgm:pt modelId="{335EE73C-2B22-4A91-8685-6DAD4D816832}" type="sibTrans" cxnId="{E2E47451-222C-4A34-823C-7563BCEE7B05}">
      <dgm:prSet/>
      <dgm:spPr/>
      <dgm:t>
        <a:bodyPr/>
        <a:lstStyle/>
        <a:p>
          <a:endParaRPr lang="en-US"/>
        </a:p>
      </dgm:t>
    </dgm:pt>
    <dgm:pt modelId="{163EAC5B-8CD5-420F-A5FA-D74DAB05A691}">
      <dgm:prSet/>
      <dgm:spPr/>
      <dgm:t>
        <a:bodyPr/>
        <a:lstStyle/>
        <a:p>
          <a:r>
            <a:rPr lang="en-US" dirty="0"/>
            <a:t>Facts</a:t>
          </a:r>
        </a:p>
      </dgm:t>
    </dgm:pt>
    <dgm:pt modelId="{265D80E7-08B3-439D-BEDC-FBF8A1D98279}" type="parTrans" cxnId="{ABEB404A-A9EE-404C-B520-B1A28F6FCE54}">
      <dgm:prSet/>
      <dgm:spPr/>
      <dgm:t>
        <a:bodyPr/>
        <a:lstStyle/>
        <a:p>
          <a:endParaRPr lang="en-US"/>
        </a:p>
      </dgm:t>
    </dgm:pt>
    <dgm:pt modelId="{DA6373DC-5666-4284-AFE1-82DBB7A1E3DC}" type="sibTrans" cxnId="{ABEB404A-A9EE-404C-B520-B1A28F6FCE54}">
      <dgm:prSet/>
      <dgm:spPr/>
      <dgm:t>
        <a:bodyPr/>
        <a:lstStyle/>
        <a:p>
          <a:endParaRPr lang="en-US"/>
        </a:p>
      </dgm:t>
    </dgm:pt>
    <dgm:pt modelId="{0CC0EE38-B559-474E-9C95-2A738EE61CCA}">
      <dgm:prSet/>
      <dgm:spPr/>
      <dgm:t>
        <a:bodyPr/>
        <a:lstStyle/>
        <a:p>
          <a:r>
            <a:rPr lang="en-US" dirty="0"/>
            <a:t>Logic</a:t>
          </a:r>
        </a:p>
      </dgm:t>
    </dgm:pt>
    <dgm:pt modelId="{CAA169D4-E9C4-4BA9-99AE-E33C420D7AE0}" type="parTrans" cxnId="{69154D8A-1BE1-4901-A260-B8CE606B5FDC}">
      <dgm:prSet/>
      <dgm:spPr/>
      <dgm:t>
        <a:bodyPr/>
        <a:lstStyle/>
        <a:p>
          <a:endParaRPr lang="en-US"/>
        </a:p>
      </dgm:t>
    </dgm:pt>
    <dgm:pt modelId="{7B24E4D4-8C95-48C1-AE23-C1E6D748D76D}" type="sibTrans" cxnId="{69154D8A-1BE1-4901-A260-B8CE606B5FDC}">
      <dgm:prSet/>
      <dgm:spPr/>
      <dgm:t>
        <a:bodyPr/>
        <a:lstStyle/>
        <a:p>
          <a:endParaRPr lang="en-US"/>
        </a:p>
      </dgm:t>
    </dgm:pt>
    <dgm:pt modelId="{A8918DA5-5B9E-41B5-A2F3-2EE715762C10}">
      <dgm:prSet/>
      <dgm:spPr/>
      <dgm:t>
        <a:bodyPr/>
        <a:lstStyle/>
        <a:p>
          <a:r>
            <a:rPr lang="en-US" dirty="0"/>
            <a:t>Objective</a:t>
          </a:r>
        </a:p>
      </dgm:t>
    </dgm:pt>
    <dgm:pt modelId="{A41C5098-18B7-4509-BA23-D67C8AC5868E}" type="parTrans" cxnId="{A316433C-A8A9-4AEC-AB12-EEC8733D9B95}">
      <dgm:prSet/>
      <dgm:spPr/>
      <dgm:t>
        <a:bodyPr/>
        <a:lstStyle/>
        <a:p>
          <a:endParaRPr lang="en-US"/>
        </a:p>
      </dgm:t>
    </dgm:pt>
    <dgm:pt modelId="{E50B07DA-BDDB-46AC-9D7A-F6766A4EE9F9}" type="sibTrans" cxnId="{A316433C-A8A9-4AEC-AB12-EEC8733D9B95}">
      <dgm:prSet/>
      <dgm:spPr/>
      <dgm:t>
        <a:bodyPr/>
        <a:lstStyle/>
        <a:p>
          <a:endParaRPr lang="en-US"/>
        </a:p>
      </dgm:t>
    </dgm:pt>
    <dgm:pt modelId="{D39864E4-BC00-4FE2-BB18-1B06F18796E4}">
      <dgm:prSet/>
      <dgm:spPr/>
      <dgm:t>
        <a:bodyPr/>
        <a:lstStyle/>
        <a:p>
          <a:r>
            <a:rPr lang="en-US" dirty="0"/>
            <a:t>Analytical</a:t>
          </a:r>
        </a:p>
      </dgm:t>
    </dgm:pt>
    <dgm:pt modelId="{F8A9527C-C388-4975-8D0E-494ED56277FE}" type="parTrans" cxnId="{19104D6C-D3AC-4CFF-8356-A67ECDCB88DA}">
      <dgm:prSet/>
      <dgm:spPr/>
      <dgm:t>
        <a:bodyPr/>
        <a:lstStyle/>
        <a:p>
          <a:endParaRPr lang="en-US"/>
        </a:p>
      </dgm:t>
    </dgm:pt>
    <dgm:pt modelId="{42791944-F4D1-4053-BE96-7F32694EFC5E}" type="sibTrans" cxnId="{19104D6C-D3AC-4CFF-8356-A67ECDCB88DA}">
      <dgm:prSet/>
      <dgm:spPr/>
      <dgm:t>
        <a:bodyPr/>
        <a:lstStyle/>
        <a:p>
          <a:endParaRPr lang="en-US"/>
        </a:p>
      </dgm:t>
    </dgm:pt>
    <dgm:pt modelId="{D7FB5AE9-19DA-4EC0-BE9F-90057FFC42BB}">
      <dgm:prSet/>
      <dgm:spPr/>
      <dgm:t>
        <a:bodyPr/>
        <a:lstStyle/>
        <a:p>
          <a:r>
            <a:rPr lang="en-US" dirty="0"/>
            <a:t>Conflict Accepted</a:t>
          </a:r>
        </a:p>
      </dgm:t>
    </dgm:pt>
    <dgm:pt modelId="{6EB86D47-F24C-492C-B788-55A6DACA209C}" type="parTrans" cxnId="{0C63997E-8FC5-453D-B5BB-1A372F4C874A}">
      <dgm:prSet/>
      <dgm:spPr/>
      <dgm:t>
        <a:bodyPr/>
        <a:lstStyle/>
        <a:p>
          <a:endParaRPr lang="en-US"/>
        </a:p>
      </dgm:t>
    </dgm:pt>
    <dgm:pt modelId="{5001EA04-4676-495F-9D7F-1FC8F553450C}" type="sibTrans" cxnId="{0C63997E-8FC5-453D-B5BB-1A372F4C874A}">
      <dgm:prSet/>
      <dgm:spPr/>
      <dgm:t>
        <a:bodyPr/>
        <a:lstStyle/>
        <a:p>
          <a:endParaRPr lang="en-US"/>
        </a:p>
      </dgm:t>
    </dgm:pt>
    <dgm:pt modelId="{C30E4D6C-83CA-44D7-B201-34361643BD73}">
      <dgm:prSet/>
      <dgm:spPr/>
      <dgm:t>
        <a:bodyPr/>
        <a:lstStyle/>
        <a:p>
          <a:pPr>
            <a:defRPr b="1"/>
          </a:pPr>
          <a:r>
            <a:rPr lang="en-US" dirty="0"/>
            <a:t>Feeling (F)</a:t>
          </a:r>
        </a:p>
      </dgm:t>
    </dgm:pt>
    <dgm:pt modelId="{2C421185-BE2A-4403-A753-91BC011EF90F}" type="parTrans" cxnId="{D67EC7D4-4753-4C8E-A885-22A995114EE5}">
      <dgm:prSet/>
      <dgm:spPr/>
      <dgm:t>
        <a:bodyPr/>
        <a:lstStyle/>
        <a:p>
          <a:endParaRPr lang="en-US"/>
        </a:p>
      </dgm:t>
    </dgm:pt>
    <dgm:pt modelId="{E177C451-A57D-4E20-BE08-33DC4FD278E8}" type="sibTrans" cxnId="{D67EC7D4-4753-4C8E-A885-22A995114EE5}">
      <dgm:prSet/>
      <dgm:spPr/>
      <dgm:t>
        <a:bodyPr/>
        <a:lstStyle/>
        <a:p>
          <a:endParaRPr lang="en-US"/>
        </a:p>
      </dgm:t>
    </dgm:pt>
    <dgm:pt modelId="{2E692FF9-80B6-4FE3-B876-42D89F2B98B0}">
      <dgm:prSet/>
      <dgm:spPr/>
      <dgm:t>
        <a:bodyPr/>
        <a:lstStyle/>
        <a:p>
          <a:r>
            <a:rPr lang="en-US" dirty="0"/>
            <a:t>Feelings</a:t>
          </a:r>
        </a:p>
      </dgm:t>
    </dgm:pt>
    <dgm:pt modelId="{52394646-B6F3-4AFC-A3F8-84B3170E5557}" type="parTrans" cxnId="{2AD9F362-5805-4419-98C1-6B638DF07C18}">
      <dgm:prSet/>
      <dgm:spPr/>
      <dgm:t>
        <a:bodyPr/>
        <a:lstStyle/>
        <a:p>
          <a:endParaRPr lang="en-US"/>
        </a:p>
      </dgm:t>
    </dgm:pt>
    <dgm:pt modelId="{AA6D1409-7052-41CD-B84B-208D308B1BCD}" type="sibTrans" cxnId="{2AD9F362-5805-4419-98C1-6B638DF07C18}">
      <dgm:prSet/>
      <dgm:spPr/>
      <dgm:t>
        <a:bodyPr/>
        <a:lstStyle/>
        <a:p>
          <a:endParaRPr lang="en-US"/>
        </a:p>
      </dgm:t>
    </dgm:pt>
    <dgm:pt modelId="{C71B54AD-C510-4149-8A35-0876E1C979EE}">
      <dgm:prSet/>
      <dgm:spPr/>
      <dgm:t>
        <a:bodyPr/>
        <a:lstStyle/>
        <a:p>
          <a:r>
            <a:rPr lang="en-US" dirty="0"/>
            <a:t>Sensitive to Needs of Others</a:t>
          </a:r>
        </a:p>
      </dgm:t>
    </dgm:pt>
    <dgm:pt modelId="{88E78373-4948-422F-9728-2D48BCB41706}" type="parTrans" cxnId="{4DA6B9EE-0526-45A0-B11D-7ABE8D420613}">
      <dgm:prSet/>
      <dgm:spPr/>
      <dgm:t>
        <a:bodyPr/>
        <a:lstStyle/>
        <a:p>
          <a:endParaRPr lang="en-US"/>
        </a:p>
      </dgm:t>
    </dgm:pt>
    <dgm:pt modelId="{0B018B97-BAD6-44BB-AD58-C8FB64C5C717}" type="sibTrans" cxnId="{4DA6B9EE-0526-45A0-B11D-7ABE8D420613}">
      <dgm:prSet/>
      <dgm:spPr/>
      <dgm:t>
        <a:bodyPr/>
        <a:lstStyle/>
        <a:p>
          <a:endParaRPr lang="en-US"/>
        </a:p>
      </dgm:t>
    </dgm:pt>
    <dgm:pt modelId="{78D4E45D-1AB5-44EC-851F-493F81D63A8A}">
      <dgm:prSet/>
      <dgm:spPr/>
      <dgm:t>
        <a:bodyPr/>
        <a:lstStyle/>
        <a:p>
          <a:r>
            <a:rPr lang="en-US" dirty="0"/>
            <a:t>Seeks Consensus</a:t>
          </a:r>
        </a:p>
      </dgm:t>
    </dgm:pt>
    <dgm:pt modelId="{B251FAC1-1B1A-474F-A746-008D58001741}" type="parTrans" cxnId="{CA865C7A-693D-4523-88AD-2EF2BFEBF188}">
      <dgm:prSet/>
      <dgm:spPr/>
      <dgm:t>
        <a:bodyPr/>
        <a:lstStyle/>
        <a:p>
          <a:endParaRPr lang="en-US"/>
        </a:p>
      </dgm:t>
    </dgm:pt>
    <dgm:pt modelId="{C2B25ABD-CEF1-4C96-B4C9-0B78C500BFB7}" type="sibTrans" cxnId="{CA865C7A-693D-4523-88AD-2EF2BFEBF188}">
      <dgm:prSet/>
      <dgm:spPr/>
      <dgm:t>
        <a:bodyPr/>
        <a:lstStyle/>
        <a:p>
          <a:endParaRPr lang="en-US"/>
        </a:p>
      </dgm:t>
    </dgm:pt>
    <dgm:pt modelId="{86DD37CD-D56E-4C00-8F76-E83302F6E59F}">
      <dgm:prSet/>
      <dgm:spPr/>
      <dgm:t>
        <a:bodyPr/>
        <a:lstStyle/>
        <a:p>
          <a:r>
            <a:rPr lang="en-US" dirty="0"/>
            <a:t>Uncomfortable with Conflict</a:t>
          </a:r>
        </a:p>
      </dgm:t>
    </dgm:pt>
    <dgm:pt modelId="{68C88EC4-890E-4895-B545-6182415C6256}" type="parTrans" cxnId="{5EFF0A04-F5DB-486C-B87D-7B482A181DF4}">
      <dgm:prSet/>
      <dgm:spPr/>
      <dgm:t>
        <a:bodyPr/>
        <a:lstStyle/>
        <a:p>
          <a:endParaRPr lang="en-US"/>
        </a:p>
      </dgm:t>
    </dgm:pt>
    <dgm:pt modelId="{2868AF2A-0C6B-4EDA-97AA-21FD5DAD8E54}" type="sibTrans" cxnId="{5EFF0A04-F5DB-486C-B87D-7B482A181DF4}">
      <dgm:prSet/>
      <dgm:spPr/>
      <dgm:t>
        <a:bodyPr/>
        <a:lstStyle/>
        <a:p>
          <a:endParaRPr lang="en-US"/>
        </a:p>
      </dgm:t>
    </dgm:pt>
    <dgm:pt modelId="{35BE01AB-2FE0-4A89-8F7D-87297F7D7914}" type="pres">
      <dgm:prSet presAssocID="{FFEC9F95-CAE1-4F3E-9136-CA1C4CCD061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7008C4-A979-4CF4-B94C-7D218D9D624B}" type="pres">
      <dgm:prSet presAssocID="{0D5A1B7F-860F-425D-BF28-BF3EA4D72A74}" presName="compNode" presStyleCnt="0"/>
      <dgm:spPr/>
    </dgm:pt>
    <dgm:pt modelId="{1DA9F900-249D-45B6-A417-BF5F26938C06}" type="pres">
      <dgm:prSet presAssocID="{0D5A1B7F-860F-425D-BF28-BF3EA4D72A7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E71C60D-A262-4EC4-972C-73005E872F49}" type="pres">
      <dgm:prSet presAssocID="{0D5A1B7F-860F-425D-BF28-BF3EA4D72A74}" presName="iconSpace" presStyleCnt="0"/>
      <dgm:spPr/>
    </dgm:pt>
    <dgm:pt modelId="{E50A4683-B2E2-42C1-914F-CE2A9027D44D}" type="pres">
      <dgm:prSet presAssocID="{0D5A1B7F-860F-425D-BF28-BF3EA4D72A74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6E73FA9-D44A-414E-ADF7-67197A19D043}" type="pres">
      <dgm:prSet presAssocID="{0D5A1B7F-860F-425D-BF28-BF3EA4D72A74}" presName="txSpace" presStyleCnt="0"/>
      <dgm:spPr/>
    </dgm:pt>
    <dgm:pt modelId="{D9E0E151-F948-4F68-BEF1-4F2A6D9A24F5}" type="pres">
      <dgm:prSet presAssocID="{0D5A1B7F-860F-425D-BF28-BF3EA4D72A74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9F7A7BA1-4BFE-4587-8959-30968C2CB9E3}" type="pres">
      <dgm:prSet presAssocID="{335EE73C-2B22-4A91-8685-6DAD4D816832}" presName="sibTrans" presStyleCnt="0"/>
      <dgm:spPr/>
    </dgm:pt>
    <dgm:pt modelId="{F541CCBC-4591-4EBA-82C7-3D85E5663928}" type="pres">
      <dgm:prSet presAssocID="{C30E4D6C-83CA-44D7-B201-34361643BD73}" presName="compNode" presStyleCnt="0"/>
      <dgm:spPr/>
    </dgm:pt>
    <dgm:pt modelId="{88E825F3-1000-427A-82D1-8FFF7D698CDC}" type="pres">
      <dgm:prSet presAssocID="{C30E4D6C-83CA-44D7-B201-34361643BD7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Solid Fill"/>
        </a:ext>
      </dgm:extLst>
    </dgm:pt>
    <dgm:pt modelId="{0CC42399-67A5-4FEA-9F7F-D0A9808549E7}" type="pres">
      <dgm:prSet presAssocID="{C30E4D6C-83CA-44D7-B201-34361643BD73}" presName="iconSpace" presStyleCnt="0"/>
      <dgm:spPr/>
    </dgm:pt>
    <dgm:pt modelId="{89909941-29F8-44B0-821A-18249A0A9EC2}" type="pres">
      <dgm:prSet presAssocID="{C30E4D6C-83CA-44D7-B201-34361643BD73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C8DD4B2-69B4-4C63-943C-A93069CBC9ED}" type="pres">
      <dgm:prSet presAssocID="{C30E4D6C-83CA-44D7-B201-34361643BD73}" presName="txSpace" presStyleCnt="0"/>
      <dgm:spPr/>
    </dgm:pt>
    <dgm:pt modelId="{8F1FC7E7-3A33-49AB-BF98-C58997C755EC}" type="pres">
      <dgm:prSet presAssocID="{C30E4D6C-83CA-44D7-B201-34361643BD73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A316433C-A8A9-4AEC-AB12-EEC8733D9B95}" srcId="{0D5A1B7F-860F-425D-BF28-BF3EA4D72A74}" destId="{A8918DA5-5B9E-41B5-A2F3-2EE715762C10}" srcOrd="2" destOrd="0" parTransId="{A41C5098-18B7-4509-BA23-D67C8AC5868E}" sibTransId="{E50B07DA-BDDB-46AC-9D7A-F6766A4EE9F9}"/>
    <dgm:cxn modelId="{69154D8A-1BE1-4901-A260-B8CE606B5FDC}" srcId="{0D5A1B7F-860F-425D-BF28-BF3EA4D72A74}" destId="{0CC0EE38-B559-474E-9C95-2A738EE61CCA}" srcOrd="1" destOrd="0" parTransId="{CAA169D4-E9C4-4BA9-99AE-E33C420D7AE0}" sibTransId="{7B24E4D4-8C95-48C1-AE23-C1E6D748D76D}"/>
    <dgm:cxn modelId="{4DA6B9EE-0526-45A0-B11D-7ABE8D420613}" srcId="{C30E4D6C-83CA-44D7-B201-34361643BD73}" destId="{C71B54AD-C510-4149-8A35-0876E1C979EE}" srcOrd="1" destOrd="0" parTransId="{88E78373-4948-422F-9728-2D48BCB41706}" sibTransId="{0B018B97-BAD6-44BB-AD58-C8FB64C5C717}"/>
    <dgm:cxn modelId="{BB7DBDAE-EA2D-4741-9E58-5A6F1A2821F4}" type="presOf" srcId="{86DD37CD-D56E-4C00-8F76-E83302F6E59F}" destId="{8F1FC7E7-3A33-49AB-BF98-C58997C755EC}" srcOrd="0" destOrd="3" presId="urn:microsoft.com/office/officeart/2018/5/layout/CenteredIconLabelDescriptionList"/>
    <dgm:cxn modelId="{EB28654E-3BEE-4CB9-A400-738138AC5DE0}" type="presOf" srcId="{A8918DA5-5B9E-41B5-A2F3-2EE715762C10}" destId="{D9E0E151-F948-4F68-BEF1-4F2A6D9A24F5}" srcOrd="0" destOrd="2" presId="urn:microsoft.com/office/officeart/2018/5/layout/CenteredIconLabelDescriptionList"/>
    <dgm:cxn modelId="{DEC1BEE6-2FED-4FDA-81C3-3D9613CE2B21}" type="presOf" srcId="{FFEC9F95-CAE1-4F3E-9136-CA1C4CCD0610}" destId="{35BE01AB-2FE0-4A89-8F7D-87297F7D7914}" srcOrd="0" destOrd="0" presId="urn:microsoft.com/office/officeart/2018/5/layout/CenteredIconLabelDescriptionList"/>
    <dgm:cxn modelId="{1984546C-FB7F-42EB-A74A-93156D4CFE6A}" type="presOf" srcId="{C71B54AD-C510-4149-8A35-0876E1C979EE}" destId="{8F1FC7E7-3A33-49AB-BF98-C58997C755EC}" srcOrd="0" destOrd="1" presId="urn:microsoft.com/office/officeart/2018/5/layout/CenteredIconLabelDescriptionList"/>
    <dgm:cxn modelId="{F04169F7-9339-4FBA-8104-AB61634E4212}" type="presOf" srcId="{0CC0EE38-B559-474E-9C95-2A738EE61CCA}" destId="{D9E0E151-F948-4F68-BEF1-4F2A6D9A24F5}" srcOrd="0" destOrd="1" presId="urn:microsoft.com/office/officeart/2018/5/layout/CenteredIconLabelDescriptionList"/>
    <dgm:cxn modelId="{5928D98A-DD4E-4B29-8910-BD69FF20AC3E}" type="presOf" srcId="{2E692FF9-80B6-4FE3-B876-42D89F2B98B0}" destId="{8F1FC7E7-3A33-49AB-BF98-C58997C755EC}" srcOrd="0" destOrd="0" presId="urn:microsoft.com/office/officeart/2018/5/layout/CenteredIconLabelDescriptionList"/>
    <dgm:cxn modelId="{351CC2C4-E6DA-4B0B-BF2C-F7D6CD07C345}" type="presOf" srcId="{78D4E45D-1AB5-44EC-851F-493F81D63A8A}" destId="{8F1FC7E7-3A33-49AB-BF98-C58997C755EC}" srcOrd="0" destOrd="2" presId="urn:microsoft.com/office/officeart/2018/5/layout/CenteredIconLabelDescriptionList"/>
    <dgm:cxn modelId="{2AD9F362-5805-4419-98C1-6B638DF07C18}" srcId="{C30E4D6C-83CA-44D7-B201-34361643BD73}" destId="{2E692FF9-80B6-4FE3-B876-42D89F2B98B0}" srcOrd="0" destOrd="0" parTransId="{52394646-B6F3-4AFC-A3F8-84B3170E5557}" sibTransId="{AA6D1409-7052-41CD-B84B-208D308B1BCD}"/>
    <dgm:cxn modelId="{CA865C7A-693D-4523-88AD-2EF2BFEBF188}" srcId="{C30E4D6C-83CA-44D7-B201-34361643BD73}" destId="{78D4E45D-1AB5-44EC-851F-493F81D63A8A}" srcOrd="2" destOrd="0" parTransId="{B251FAC1-1B1A-474F-A746-008D58001741}" sibTransId="{C2B25ABD-CEF1-4C96-B4C9-0B78C500BFB7}"/>
    <dgm:cxn modelId="{01376992-8DD6-4FB1-9F15-55D6532A3DA9}" type="presOf" srcId="{D39864E4-BC00-4FE2-BB18-1B06F18796E4}" destId="{D9E0E151-F948-4F68-BEF1-4F2A6D9A24F5}" srcOrd="0" destOrd="3" presId="urn:microsoft.com/office/officeart/2018/5/layout/CenteredIconLabelDescriptionList"/>
    <dgm:cxn modelId="{32F2A277-7C53-4C38-A582-CF5828699918}" type="presOf" srcId="{163EAC5B-8CD5-420F-A5FA-D74DAB05A691}" destId="{D9E0E151-F948-4F68-BEF1-4F2A6D9A24F5}" srcOrd="0" destOrd="0" presId="urn:microsoft.com/office/officeart/2018/5/layout/CenteredIconLabelDescriptionList"/>
    <dgm:cxn modelId="{D67EC7D4-4753-4C8E-A885-22A995114EE5}" srcId="{FFEC9F95-CAE1-4F3E-9136-CA1C4CCD0610}" destId="{C30E4D6C-83CA-44D7-B201-34361643BD73}" srcOrd="1" destOrd="0" parTransId="{2C421185-BE2A-4403-A753-91BC011EF90F}" sibTransId="{E177C451-A57D-4E20-BE08-33DC4FD278E8}"/>
    <dgm:cxn modelId="{E2E47451-222C-4A34-823C-7563BCEE7B05}" srcId="{FFEC9F95-CAE1-4F3E-9136-CA1C4CCD0610}" destId="{0D5A1B7F-860F-425D-BF28-BF3EA4D72A74}" srcOrd="0" destOrd="0" parTransId="{931C4727-D6D9-431A-AC63-CDEC6D72192F}" sibTransId="{335EE73C-2B22-4A91-8685-6DAD4D816832}"/>
    <dgm:cxn modelId="{71F0F4F6-8671-44F9-A161-3A6E7F0BD7F4}" type="presOf" srcId="{0D5A1B7F-860F-425D-BF28-BF3EA4D72A74}" destId="{E50A4683-B2E2-42C1-914F-CE2A9027D44D}" srcOrd="0" destOrd="0" presId="urn:microsoft.com/office/officeart/2018/5/layout/CenteredIconLabelDescriptionList"/>
    <dgm:cxn modelId="{19104D6C-D3AC-4CFF-8356-A67ECDCB88DA}" srcId="{0D5A1B7F-860F-425D-BF28-BF3EA4D72A74}" destId="{D39864E4-BC00-4FE2-BB18-1B06F18796E4}" srcOrd="3" destOrd="0" parTransId="{F8A9527C-C388-4975-8D0E-494ED56277FE}" sibTransId="{42791944-F4D1-4053-BE96-7F32694EFC5E}"/>
    <dgm:cxn modelId="{ABEB404A-A9EE-404C-B520-B1A28F6FCE54}" srcId="{0D5A1B7F-860F-425D-BF28-BF3EA4D72A74}" destId="{163EAC5B-8CD5-420F-A5FA-D74DAB05A691}" srcOrd="0" destOrd="0" parTransId="{265D80E7-08B3-439D-BEDC-FBF8A1D98279}" sibTransId="{DA6373DC-5666-4284-AFE1-82DBB7A1E3DC}"/>
    <dgm:cxn modelId="{0C63997E-8FC5-453D-B5BB-1A372F4C874A}" srcId="{0D5A1B7F-860F-425D-BF28-BF3EA4D72A74}" destId="{D7FB5AE9-19DA-4EC0-BE9F-90057FFC42BB}" srcOrd="4" destOrd="0" parTransId="{6EB86D47-F24C-492C-B788-55A6DACA209C}" sibTransId="{5001EA04-4676-495F-9D7F-1FC8F553450C}"/>
    <dgm:cxn modelId="{5EFF0A04-F5DB-486C-B87D-7B482A181DF4}" srcId="{C30E4D6C-83CA-44D7-B201-34361643BD73}" destId="{86DD37CD-D56E-4C00-8F76-E83302F6E59F}" srcOrd="3" destOrd="0" parTransId="{68C88EC4-890E-4895-B545-6182415C6256}" sibTransId="{2868AF2A-0C6B-4EDA-97AA-21FD5DAD8E54}"/>
    <dgm:cxn modelId="{87BF5965-E58B-4542-B7BD-7C69526990D5}" type="presOf" srcId="{C30E4D6C-83CA-44D7-B201-34361643BD73}" destId="{89909941-29F8-44B0-821A-18249A0A9EC2}" srcOrd="0" destOrd="0" presId="urn:microsoft.com/office/officeart/2018/5/layout/CenteredIconLabelDescriptionList"/>
    <dgm:cxn modelId="{6263B99B-B4C1-42BD-8B8C-107FC01A4BF9}" type="presOf" srcId="{D7FB5AE9-19DA-4EC0-BE9F-90057FFC42BB}" destId="{D9E0E151-F948-4F68-BEF1-4F2A6D9A24F5}" srcOrd="0" destOrd="4" presId="urn:microsoft.com/office/officeart/2018/5/layout/CenteredIconLabelDescriptionList"/>
    <dgm:cxn modelId="{AFF310BA-1028-4FBF-8214-A9976A1677DF}" type="presParOf" srcId="{35BE01AB-2FE0-4A89-8F7D-87297F7D7914}" destId="{687008C4-A979-4CF4-B94C-7D218D9D624B}" srcOrd="0" destOrd="0" presId="urn:microsoft.com/office/officeart/2018/5/layout/CenteredIconLabelDescriptionList"/>
    <dgm:cxn modelId="{EB4DC349-74FA-42F1-8A71-B564D5AAC0A4}" type="presParOf" srcId="{687008C4-A979-4CF4-B94C-7D218D9D624B}" destId="{1DA9F900-249D-45B6-A417-BF5F26938C06}" srcOrd="0" destOrd="0" presId="urn:microsoft.com/office/officeart/2018/5/layout/CenteredIconLabelDescriptionList"/>
    <dgm:cxn modelId="{8A4491B7-9309-416A-B58C-E5848A42D140}" type="presParOf" srcId="{687008C4-A979-4CF4-B94C-7D218D9D624B}" destId="{6E71C60D-A262-4EC4-972C-73005E872F49}" srcOrd="1" destOrd="0" presId="urn:microsoft.com/office/officeart/2018/5/layout/CenteredIconLabelDescriptionList"/>
    <dgm:cxn modelId="{A30920FE-D4D6-4A77-8E0C-3EB60D0532FD}" type="presParOf" srcId="{687008C4-A979-4CF4-B94C-7D218D9D624B}" destId="{E50A4683-B2E2-42C1-914F-CE2A9027D44D}" srcOrd="2" destOrd="0" presId="urn:microsoft.com/office/officeart/2018/5/layout/CenteredIconLabelDescriptionList"/>
    <dgm:cxn modelId="{7D1018FE-1748-473B-AD5C-12C66AE9D87B}" type="presParOf" srcId="{687008C4-A979-4CF4-B94C-7D218D9D624B}" destId="{16E73FA9-D44A-414E-ADF7-67197A19D043}" srcOrd="3" destOrd="0" presId="urn:microsoft.com/office/officeart/2018/5/layout/CenteredIconLabelDescriptionList"/>
    <dgm:cxn modelId="{2B8A065A-6B66-4B84-9043-9C6A07BDA74A}" type="presParOf" srcId="{687008C4-A979-4CF4-B94C-7D218D9D624B}" destId="{D9E0E151-F948-4F68-BEF1-4F2A6D9A24F5}" srcOrd="4" destOrd="0" presId="urn:microsoft.com/office/officeart/2018/5/layout/CenteredIconLabelDescriptionList"/>
    <dgm:cxn modelId="{D654E11E-F7E6-4C97-AE8D-36BA1E687C28}" type="presParOf" srcId="{35BE01AB-2FE0-4A89-8F7D-87297F7D7914}" destId="{9F7A7BA1-4BFE-4587-8959-30968C2CB9E3}" srcOrd="1" destOrd="0" presId="urn:microsoft.com/office/officeart/2018/5/layout/CenteredIconLabelDescriptionList"/>
    <dgm:cxn modelId="{AB5D9C6F-C5F2-4B24-B424-3F33779E3705}" type="presParOf" srcId="{35BE01AB-2FE0-4A89-8F7D-87297F7D7914}" destId="{F541CCBC-4591-4EBA-82C7-3D85E5663928}" srcOrd="2" destOrd="0" presId="urn:microsoft.com/office/officeart/2018/5/layout/CenteredIconLabelDescriptionList"/>
    <dgm:cxn modelId="{A60E8A81-BFF7-45F5-B801-F4156E771F49}" type="presParOf" srcId="{F541CCBC-4591-4EBA-82C7-3D85E5663928}" destId="{88E825F3-1000-427A-82D1-8FFF7D698CDC}" srcOrd="0" destOrd="0" presId="urn:microsoft.com/office/officeart/2018/5/layout/CenteredIconLabelDescriptionList"/>
    <dgm:cxn modelId="{A5D23A63-B667-41B7-B299-F692B8484EE1}" type="presParOf" srcId="{F541CCBC-4591-4EBA-82C7-3D85E5663928}" destId="{0CC42399-67A5-4FEA-9F7F-D0A9808549E7}" srcOrd="1" destOrd="0" presId="urn:microsoft.com/office/officeart/2018/5/layout/CenteredIconLabelDescriptionList"/>
    <dgm:cxn modelId="{CDF7459F-D565-4D27-A759-3D763EC64143}" type="presParOf" srcId="{F541CCBC-4591-4EBA-82C7-3D85E5663928}" destId="{89909941-29F8-44B0-821A-18249A0A9EC2}" srcOrd="2" destOrd="0" presId="urn:microsoft.com/office/officeart/2018/5/layout/CenteredIconLabelDescriptionList"/>
    <dgm:cxn modelId="{E631FC0E-ADF6-4991-ABE1-3E5E2EA7325F}" type="presParOf" srcId="{F541CCBC-4591-4EBA-82C7-3D85E5663928}" destId="{3C8DD4B2-69B4-4C63-943C-A93069CBC9ED}" srcOrd="3" destOrd="0" presId="urn:microsoft.com/office/officeart/2018/5/layout/CenteredIconLabelDescriptionList"/>
    <dgm:cxn modelId="{F179BEE8-F256-4CB4-9FBF-5DF392F3441B}" type="presParOf" srcId="{F541CCBC-4591-4EBA-82C7-3D85E5663928}" destId="{8F1FC7E7-3A33-49AB-BF98-C58997C755E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EC9F95-CAE1-4F3E-9136-CA1C4CCD061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0D5A1B7F-860F-425D-BF28-BF3EA4D72A7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Reactive Stimulator</a:t>
          </a:r>
        </a:p>
      </dgm:t>
    </dgm:pt>
    <dgm:pt modelId="{931C4727-D6D9-431A-AC63-CDEC6D72192F}" type="parTrans" cxnId="{E2E47451-222C-4A34-823C-7563BCEE7B05}">
      <dgm:prSet/>
      <dgm:spPr/>
      <dgm:t>
        <a:bodyPr/>
        <a:lstStyle/>
        <a:p>
          <a:endParaRPr lang="en-US"/>
        </a:p>
      </dgm:t>
    </dgm:pt>
    <dgm:pt modelId="{335EE73C-2B22-4A91-8685-6DAD4D816832}" type="sibTrans" cxnId="{E2E47451-222C-4A34-823C-7563BCEE7B05}">
      <dgm:prSet/>
      <dgm:spPr/>
      <dgm:t>
        <a:bodyPr/>
        <a:lstStyle/>
        <a:p>
          <a:endParaRPr lang="en-US"/>
        </a:p>
      </dgm:t>
    </dgm:pt>
    <dgm:pt modelId="{163EAC5B-8CD5-420F-A5FA-D74DAB05A6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Action Oriented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Values Direct Communication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Likes Immediate Results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Likes Variety and  Change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Inattentive to Detail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endParaRPr lang="en-US" dirty="0"/>
        </a:p>
      </dgm:t>
    </dgm:pt>
    <dgm:pt modelId="{265D80E7-08B3-439D-BEDC-FBF8A1D98279}" type="parTrans" cxnId="{ABEB404A-A9EE-404C-B520-B1A28F6FCE54}">
      <dgm:prSet/>
      <dgm:spPr/>
      <dgm:t>
        <a:bodyPr/>
        <a:lstStyle/>
        <a:p>
          <a:endParaRPr lang="en-US"/>
        </a:p>
      </dgm:t>
    </dgm:pt>
    <dgm:pt modelId="{DA6373DC-5666-4284-AFE1-82DBB7A1E3DC}" type="sibTrans" cxnId="{ABEB404A-A9EE-404C-B520-B1A28F6FCE54}">
      <dgm:prSet/>
      <dgm:spPr/>
      <dgm:t>
        <a:bodyPr/>
        <a:lstStyle/>
        <a:p>
          <a:endParaRPr lang="en-US"/>
        </a:p>
      </dgm:t>
    </dgm:pt>
    <dgm:pt modelId="{C30E4D6C-83CA-44D7-B201-34361643BD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Logical Processor</a:t>
          </a:r>
        </a:p>
      </dgm:t>
    </dgm:pt>
    <dgm:pt modelId="{2C421185-BE2A-4403-A753-91BC011EF90F}" type="parTrans" cxnId="{D67EC7D4-4753-4C8E-A885-22A995114EE5}">
      <dgm:prSet/>
      <dgm:spPr/>
      <dgm:t>
        <a:bodyPr/>
        <a:lstStyle/>
        <a:p>
          <a:endParaRPr lang="en-US"/>
        </a:p>
      </dgm:t>
    </dgm:pt>
    <dgm:pt modelId="{E177C451-A57D-4E20-BE08-33DC4FD278E8}" type="sibTrans" cxnId="{D67EC7D4-4753-4C8E-A885-22A995114EE5}">
      <dgm:prSet/>
      <dgm:spPr/>
      <dgm:t>
        <a:bodyPr/>
        <a:lstStyle/>
        <a:p>
          <a:endParaRPr lang="en-US"/>
        </a:p>
      </dgm:t>
    </dgm:pt>
    <dgm:pt modelId="{2E692FF9-80B6-4FE3-B876-42D89F2B98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Good Listener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Skeptical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Practical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Task Oriented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Disciplined</a:t>
          </a:r>
        </a:p>
      </dgm:t>
    </dgm:pt>
    <dgm:pt modelId="{52394646-B6F3-4AFC-A3F8-84B3170E5557}" type="parTrans" cxnId="{2AD9F362-5805-4419-98C1-6B638DF07C18}">
      <dgm:prSet/>
      <dgm:spPr/>
      <dgm:t>
        <a:bodyPr/>
        <a:lstStyle/>
        <a:p>
          <a:endParaRPr lang="en-US"/>
        </a:p>
      </dgm:t>
    </dgm:pt>
    <dgm:pt modelId="{AA6D1409-7052-41CD-B84B-208D308B1BCD}" type="sibTrans" cxnId="{2AD9F362-5805-4419-98C1-6B638DF07C18}">
      <dgm:prSet/>
      <dgm:spPr/>
      <dgm:t>
        <a:bodyPr/>
        <a:lstStyle/>
        <a:p>
          <a:endParaRPr lang="en-US"/>
        </a:p>
      </dgm:t>
    </dgm:pt>
    <dgm:pt modelId="{D5F3920E-262B-424D-BEDF-0258A90D09D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Hypothetical Analyzer</a:t>
          </a:r>
        </a:p>
      </dgm:t>
    </dgm:pt>
    <dgm:pt modelId="{C75125A1-7CC0-4317-91DE-0766C987AA29}" type="parTrans" cxnId="{3C342E23-929F-42CE-B5AD-305232CE8661}">
      <dgm:prSet/>
      <dgm:spPr/>
      <dgm:t>
        <a:bodyPr/>
        <a:lstStyle/>
        <a:p>
          <a:endParaRPr lang="en-US"/>
        </a:p>
      </dgm:t>
    </dgm:pt>
    <dgm:pt modelId="{4971B5A2-2B0C-4E35-AD62-44466C9EF2FF}" type="sibTrans" cxnId="{3C342E23-929F-42CE-B5AD-305232CE8661}">
      <dgm:prSet/>
      <dgm:spPr/>
      <dgm:t>
        <a:bodyPr/>
        <a:lstStyle/>
        <a:p>
          <a:endParaRPr lang="en-US"/>
        </a:p>
      </dgm:t>
    </dgm:pt>
    <dgm:pt modelId="{0F560802-6243-4F76-8C71-5D61FF04A10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Relational Innovator</a:t>
          </a:r>
        </a:p>
      </dgm:t>
    </dgm:pt>
    <dgm:pt modelId="{81FBDDD5-7CA5-42AC-A197-35A8F2EE5E4E}" type="parTrans" cxnId="{3D61891F-8405-40EA-8624-0258F9C88C41}">
      <dgm:prSet/>
      <dgm:spPr/>
      <dgm:t>
        <a:bodyPr/>
        <a:lstStyle/>
        <a:p>
          <a:endParaRPr lang="en-US"/>
        </a:p>
      </dgm:t>
    </dgm:pt>
    <dgm:pt modelId="{F418AE39-90A7-4299-AA75-AE28AC48963B}" type="sibTrans" cxnId="{3D61891F-8405-40EA-8624-0258F9C88C41}">
      <dgm:prSet/>
      <dgm:spPr/>
      <dgm:t>
        <a:bodyPr/>
        <a:lstStyle/>
        <a:p>
          <a:endParaRPr lang="en-US"/>
        </a:p>
      </dgm:t>
    </dgm:pt>
    <dgm:pt modelId="{D6ABDB9E-47EA-4D8B-BEA7-8B1DB68E55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Critical Thinker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Focus on Facts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Analytical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Big Picture Focus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Problem Solver</a:t>
          </a:r>
        </a:p>
      </dgm:t>
    </dgm:pt>
    <dgm:pt modelId="{A414317F-3C20-43B1-BC4E-1C1C403C1B7B}" type="parTrans" cxnId="{52F90D22-12F1-41CA-BFFD-F3CD79EAE86F}">
      <dgm:prSet/>
      <dgm:spPr/>
      <dgm:t>
        <a:bodyPr/>
        <a:lstStyle/>
        <a:p>
          <a:endParaRPr lang="en-US"/>
        </a:p>
      </dgm:t>
    </dgm:pt>
    <dgm:pt modelId="{F568E87D-D36C-4240-8D38-5C2AD63F7DC9}" type="sibTrans" cxnId="{52F90D22-12F1-41CA-BFFD-F3CD79EAE86F}">
      <dgm:prSet/>
      <dgm:spPr/>
      <dgm:t>
        <a:bodyPr/>
        <a:lstStyle/>
        <a:p>
          <a:endParaRPr lang="en-US"/>
        </a:p>
      </dgm:t>
    </dgm:pt>
    <dgm:pt modelId="{86CAA34C-10FC-452C-85A7-446E226A6856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F4CF316B-BFF8-443B-AA4F-50F382788BD0}" type="parTrans" cxnId="{5A6F9A8A-1E24-4F49-AD2E-EFA2E2186BB8}">
      <dgm:prSet/>
      <dgm:spPr/>
      <dgm:t>
        <a:bodyPr/>
        <a:lstStyle/>
        <a:p>
          <a:endParaRPr lang="en-US"/>
        </a:p>
      </dgm:t>
    </dgm:pt>
    <dgm:pt modelId="{60C72DCC-1DAA-4718-881B-67FF4F688AE5}" type="sibTrans" cxnId="{5A6F9A8A-1E24-4F49-AD2E-EFA2E2186BB8}">
      <dgm:prSet/>
      <dgm:spPr/>
      <dgm:t>
        <a:bodyPr/>
        <a:lstStyle/>
        <a:p>
          <a:endParaRPr lang="en-US"/>
        </a:p>
      </dgm:t>
    </dgm:pt>
    <dgm:pt modelId="{3CC50FFB-A705-4014-A5AD-8940D22DC6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Detects Relationships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Innovator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12069B92-41F1-4F63-ADF8-B7E059957980}" type="parTrans" cxnId="{B302EC37-4E1C-4A1F-9DBA-51D22C43C7BA}">
      <dgm:prSet/>
      <dgm:spPr/>
      <dgm:t>
        <a:bodyPr/>
        <a:lstStyle/>
        <a:p>
          <a:endParaRPr lang="en-US"/>
        </a:p>
      </dgm:t>
    </dgm:pt>
    <dgm:pt modelId="{2B7F8B09-915F-4266-AC32-E701428484ED}" type="sibTrans" cxnId="{B302EC37-4E1C-4A1F-9DBA-51D22C43C7BA}">
      <dgm:prSet/>
      <dgm:spPr/>
      <dgm:t>
        <a:bodyPr/>
        <a:lstStyle/>
        <a:p>
          <a:endParaRPr lang="en-US"/>
        </a:p>
      </dgm:t>
    </dgm:pt>
    <dgm:pt modelId="{75220BBD-B099-49CB-BB64-8B2F61AB58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Change Generator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4FDC94DB-59B2-4B10-BF51-F41710108CB1}" type="parTrans" cxnId="{AC806A57-7AEB-480D-990F-C21D40FA7938}">
      <dgm:prSet/>
      <dgm:spPr/>
      <dgm:t>
        <a:bodyPr/>
        <a:lstStyle/>
        <a:p>
          <a:endParaRPr lang="en-US"/>
        </a:p>
      </dgm:t>
    </dgm:pt>
    <dgm:pt modelId="{225003F8-C59F-4345-8F17-65C2C25F9673}" type="sibTrans" cxnId="{AC806A57-7AEB-480D-990F-C21D40FA7938}">
      <dgm:prSet/>
      <dgm:spPr/>
      <dgm:t>
        <a:bodyPr/>
        <a:lstStyle/>
        <a:p>
          <a:endParaRPr lang="en-US"/>
        </a:p>
      </dgm:t>
    </dgm:pt>
    <dgm:pt modelId="{AFB33276-19D3-4D90-808A-7A493BB229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Flexible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205B68D6-45BD-4B5E-B8E3-9EC6DD9DEBBC}" type="parTrans" cxnId="{338CB666-F6CE-4EE7-A2B5-43B8934C4CB6}">
      <dgm:prSet/>
      <dgm:spPr/>
      <dgm:t>
        <a:bodyPr/>
        <a:lstStyle/>
        <a:p>
          <a:endParaRPr lang="en-US"/>
        </a:p>
      </dgm:t>
    </dgm:pt>
    <dgm:pt modelId="{DF470675-4E70-4468-8ECB-8BEF1629453A}" type="sibTrans" cxnId="{338CB666-F6CE-4EE7-A2B5-43B8934C4CB6}">
      <dgm:prSet/>
      <dgm:spPr/>
      <dgm:t>
        <a:bodyPr/>
        <a:lstStyle/>
        <a:p>
          <a:endParaRPr lang="en-US"/>
        </a:p>
      </dgm:t>
    </dgm:pt>
    <dgm:pt modelId="{C689CC35-35D8-4B43-B426-3FC27F7220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Adaptive</a:t>
          </a:r>
        </a:p>
      </dgm:t>
    </dgm:pt>
    <dgm:pt modelId="{19670453-FBC6-4033-B395-26B06EECB2AA}" type="parTrans" cxnId="{4F6157CA-F209-4554-B15C-6CD0777F7606}">
      <dgm:prSet/>
      <dgm:spPr/>
      <dgm:t>
        <a:bodyPr/>
        <a:lstStyle/>
        <a:p>
          <a:endParaRPr lang="en-US"/>
        </a:p>
      </dgm:t>
    </dgm:pt>
    <dgm:pt modelId="{811FEBB6-2FE0-4750-AB4E-EAB3A03FD430}" type="sibTrans" cxnId="{4F6157CA-F209-4554-B15C-6CD0777F7606}">
      <dgm:prSet/>
      <dgm:spPr/>
      <dgm:t>
        <a:bodyPr/>
        <a:lstStyle/>
        <a:p>
          <a:endParaRPr lang="en-US"/>
        </a:p>
      </dgm:t>
    </dgm:pt>
    <dgm:pt modelId="{6BECF3E3-FED1-4057-BEB0-1B0ABA020C1D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4E278994-6850-4EC8-95A6-4BEB6FA30A56}" type="parTrans" cxnId="{7D8515C1-88A1-4BD2-A7EC-35986F0EA6B7}">
      <dgm:prSet/>
      <dgm:spPr/>
      <dgm:t>
        <a:bodyPr/>
        <a:lstStyle/>
        <a:p>
          <a:endParaRPr lang="en-US"/>
        </a:p>
      </dgm:t>
    </dgm:pt>
    <dgm:pt modelId="{362A4022-A037-47C5-B519-466073AACC12}" type="sibTrans" cxnId="{7D8515C1-88A1-4BD2-A7EC-35986F0EA6B7}">
      <dgm:prSet/>
      <dgm:spPr/>
      <dgm:t>
        <a:bodyPr/>
        <a:lstStyle/>
        <a:p>
          <a:endParaRPr lang="en-US"/>
        </a:p>
      </dgm:t>
    </dgm:pt>
    <dgm:pt modelId="{D3B8C2EE-D298-4B1E-976C-9B4707A70DB8}" type="pres">
      <dgm:prSet presAssocID="{FFEC9F95-CAE1-4F3E-9136-CA1C4CCD061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A7A505-46F8-4520-B281-E879EFC240D7}" type="pres">
      <dgm:prSet presAssocID="{0D5A1B7F-860F-425D-BF28-BF3EA4D72A74}" presName="compNode" presStyleCnt="0"/>
      <dgm:spPr/>
    </dgm:pt>
    <dgm:pt modelId="{04071759-8B01-4D44-8771-C31C75B6AD48}" type="pres">
      <dgm:prSet presAssocID="{0D5A1B7F-860F-425D-BF28-BF3EA4D72A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rrow: Rotate right"/>
        </a:ext>
      </dgm:extLst>
    </dgm:pt>
    <dgm:pt modelId="{6D212887-96CB-490D-9CBF-74A0FC10C2E6}" type="pres">
      <dgm:prSet presAssocID="{0D5A1B7F-860F-425D-BF28-BF3EA4D72A74}" presName="iconSpace" presStyleCnt="0"/>
      <dgm:spPr/>
    </dgm:pt>
    <dgm:pt modelId="{263556AA-6263-4BC3-9D49-4335FA3F6DB6}" type="pres">
      <dgm:prSet presAssocID="{0D5A1B7F-860F-425D-BF28-BF3EA4D72A74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F9A12EA-3060-4318-BF98-D3B8A37CB0DC}" type="pres">
      <dgm:prSet presAssocID="{0D5A1B7F-860F-425D-BF28-BF3EA4D72A74}" presName="txSpace" presStyleCnt="0"/>
      <dgm:spPr/>
    </dgm:pt>
    <dgm:pt modelId="{29E01568-58E3-4E62-965B-6E8600D9CF92}" type="pres">
      <dgm:prSet presAssocID="{0D5A1B7F-860F-425D-BF28-BF3EA4D72A74}" presName="desTx" presStyleLbl="revTx" presStyleIdx="1" presStyleCnt="8">
        <dgm:presLayoutVars/>
      </dgm:prSet>
      <dgm:spPr/>
      <dgm:t>
        <a:bodyPr/>
        <a:lstStyle/>
        <a:p>
          <a:endParaRPr lang="en-US"/>
        </a:p>
      </dgm:t>
    </dgm:pt>
    <dgm:pt modelId="{89D4F110-F130-4163-B863-662DC27FC56F}" type="pres">
      <dgm:prSet presAssocID="{335EE73C-2B22-4A91-8685-6DAD4D816832}" presName="sibTrans" presStyleCnt="0"/>
      <dgm:spPr/>
    </dgm:pt>
    <dgm:pt modelId="{B5AE96FE-6045-4E9B-92E9-2205FE6DCE37}" type="pres">
      <dgm:prSet presAssocID="{C30E4D6C-83CA-44D7-B201-34361643BD73}" presName="compNode" presStyleCnt="0"/>
      <dgm:spPr/>
    </dgm:pt>
    <dgm:pt modelId="{A0C6E573-C4C0-497E-A51F-B571460627AA}" type="pres">
      <dgm:prSet presAssocID="{C30E4D6C-83CA-44D7-B201-34361643BD7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FE66C1-79CE-40DF-9482-43A4C8C801E3}" type="pres">
      <dgm:prSet presAssocID="{C30E4D6C-83CA-44D7-B201-34361643BD73}" presName="iconSpace" presStyleCnt="0"/>
      <dgm:spPr/>
    </dgm:pt>
    <dgm:pt modelId="{0173CCEA-1453-4202-9FFF-0E98A3055596}" type="pres">
      <dgm:prSet presAssocID="{C30E4D6C-83CA-44D7-B201-34361643BD73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267D3F1-AA4A-442C-A988-8D0371F42050}" type="pres">
      <dgm:prSet presAssocID="{C30E4D6C-83CA-44D7-B201-34361643BD73}" presName="txSpace" presStyleCnt="0"/>
      <dgm:spPr/>
    </dgm:pt>
    <dgm:pt modelId="{DD9DB7EE-0D02-48B3-9B48-933741015D38}" type="pres">
      <dgm:prSet presAssocID="{C30E4D6C-83CA-44D7-B201-34361643BD73}" presName="desTx" presStyleLbl="revTx" presStyleIdx="3" presStyleCnt="8">
        <dgm:presLayoutVars/>
      </dgm:prSet>
      <dgm:spPr/>
      <dgm:t>
        <a:bodyPr/>
        <a:lstStyle/>
        <a:p>
          <a:endParaRPr lang="en-US"/>
        </a:p>
      </dgm:t>
    </dgm:pt>
    <dgm:pt modelId="{CC2642AF-16FE-42D5-AA27-7376750003F6}" type="pres">
      <dgm:prSet presAssocID="{E177C451-A57D-4E20-BE08-33DC4FD278E8}" presName="sibTrans" presStyleCnt="0"/>
      <dgm:spPr/>
    </dgm:pt>
    <dgm:pt modelId="{C07ED150-EA22-4240-A83C-84E381A25590}" type="pres">
      <dgm:prSet presAssocID="{D5F3920E-262B-424D-BEDF-0258A90D09D0}" presName="compNode" presStyleCnt="0"/>
      <dgm:spPr/>
    </dgm:pt>
    <dgm:pt modelId="{C9BBC07F-85EC-4B78-B307-E13B17EFFBF9}" type="pres">
      <dgm:prSet presAssocID="{D5F3920E-262B-424D-BEDF-0258A90D09D0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38F049C-EBB1-460A-89FD-F90C122B0DB2}" type="pres">
      <dgm:prSet presAssocID="{D5F3920E-262B-424D-BEDF-0258A90D09D0}" presName="iconSpace" presStyleCnt="0"/>
      <dgm:spPr/>
    </dgm:pt>
    <dgm:pt modelId="{DDB7E262-EAF8-4F2C-94C2-896A463A6624}" type="pres">
      <dgm:prSet presAssocID="{D5F3920E-262B-424D-BEDF-0258A90D09D0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88C6E8D-C212-4352-85E6-280A507C769C}" type="pres">
      <dgm:prSet presAssocID="{D5F3920E-262B-424D-BEDF-0258A90D09D0}" presName="txSpace" presStyleCnt="0"/>
      <dgm:spPr/>
    </dgm:pt>
    <dgm:pt modelId="{71706171-2925-43BE-AFC9-86F66D4B5AF0}" type="pres">
      <dgm:prSet presAssocID="{D5F3920E-262B-424D-BEDF-0258A90D09D0}" presName="desTx" presStyleLbl="revTx" presStyleIdx="5" presStyleCnt="8">
        <dgm:presLayoutVars/>
      </dgm:prSet>
      <dgm:spPr/>
      <dgm:t>
        <a:bodyPr/>
        <a:lstStyle/>
        <a:p>
          <a:endParaRPr lang="en-US"/>
        </a:p>
      </dgm:t>
    </dgm:pt>
    <dgm:pt modelId="{096F8DC3-BD24-4633-87B0-9AF0CDF8A8D2}" type="pres">
      <dgm:prSet presAssocID="{4971B5A2-2B0C-4E35-AD62-44466C9EF2FF}" presName="sibTrans" presStyleCnt="0"/>
      <dgm:spPr/>
    </dgm:pt>
    <dgm:pt modelId="{36BA5D09-BCFF-442F-A5B8-AE169D544015}" type="pres">
      <dgm:prSet presAssocID="{0F560802-6243-4F76-8C71-5D61FF04A107}" presName="compNode" presStyleCnt="0"/>
      <dgm:spPr/>
    </dgm:pt>
    <dgm:pt modelId="{3FF48933-51AC-463B-8090-961F9D2CF488}" type="pres">
      <dgm:prSet presAssocID="{0F560802-6243-4F76-8C71-5D61FF04A10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637D2B06-867A-47CA-904E-5C9D5D2447A9}" type="pres">
      <dgm:prSet presAssocID="{0F560802-6243-4F76-8C71-5D61FF04A107}" presName="iconSpace" presStyleCnt="0"/>
      <dgm:spPr/>
    </dgm:pt>
    <dgm:pt modelId="{1BAF8A7D-7BB1-4C83-A53C-82EEB85F17BF}" type="pres">
      <dgm:prSet presAssocID="{0F560802-6243-4F76-8C71-5D61FF04A107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CE31A5-DCA4-4D70-9164-3E2F8066FF61}" type="pres">
      <dgm:prSet presAssocID="{0F560802-6243-4F76-8C71-5D61FF04A107}" presName="txSpace" presStyleCnt="0"/>
      <dgm:spPr/>
    </dgm:pt>
    <dgm:pt modelId="{F1532F54-163A-48B7-B445-C89173E924C0}" type="pres">
      <dgm:prSet presAssocID="{0F560802-6243-4F76-8C71-5D61FF04A107}" presName="desTx" presStyleLbl="revTx" presStyleIdx="7" presStyleCnt="8">
        <dgm:presLayoutVars/>
      </dgm:prSet>
      <dgm:spPr/>
      <dgm:t>
        <a:bodyPr/>
        <a:lstStyle/>
        <a:p>
          <a:endParaRPr lang="en-US"/>
        </a:p>
      </dgm:t>
    </dgm:pt>
  </dgm:ptLst>
  <dgm:cxnLst>
    <dgm:cxn modelId="{B302EC37-4E1C-4A1F-9DBA-51D22C43C7BA}" srcId="{0F560802-6243-4F76-8C71-5D61FF04A107}" destId="{3CC50FFB-A705-4014-A5AD-8940D22DC65B}" srcOrd="0" destOrd="0" parTransId="{12069B92-41F1-4F63-ADF8-B7E059957980}" sibTransId="{2B7F8B09-915F-4266-AC32-E701428484ED}"/>
    <dgm:cxn modelId="{ECFE93AF-4CB8-4D49-B7F8-7E9277712343}" type="presOf" srcId="{FFEC9F95-CAE1-4F3E-9136-CA1C4CCD0610}" destId="{D3B8C2EE-D298-4B1E-976C-9B4707A70DB8}" srcOrd="0" destOrd="0" presId="urn:microsoft.com/office/officeart/2018/2/layout/IconLabelDescriptionList"/>
    <dgm:cxn modelId="{2AD9F362-5805-4419-98C1-6B638DF07C18}" srcId="{C30E4D6C-83CA-44D7-B201-34361643BD73}" destId="{2E692FF9-80B6-4FE3-B876-42D89F2B98B0}" srcOrd="0" destOrd="0" parTransId="{52394646-B6F3-4AFC-A3F8-84B3170E5557}" sibTransId="{AA6D1409-7052-41CD-B84B-208D308B1BCD}"/>
    <dgm:cxn modelId="{7D8515C1-88A1-4BD2-A7EC-35986F0EA6B7}" srcId="{0F560802-6243-4F76-8C71-5D61FF04A107}" destId="{6BECF3E3-FED1-4057-BEB0-1B0ABA020C1D}" srcOrd="4" destOrd="0" parTransId="{4E278994-6850-4EC8-95A6-4BEB6FA30A56}" sibTransId="{362A4022-A037-47C5-B519-466073AACC12}"/>
    <dgm:cxn modelId="{4F6157CA-F209-4554-B15C-6CD0777F7606}" srcId="{0F560802-6243-4F76-8C71-5D61FF04A107}" destId="{C689CC35-35D8-4B43-B426-3FC27F7220ED}" srcOrd="3" destOrd="0" parTransId="{19670453-FBC6-4033-B395-26B06EECB2AA}" sibTransId="{811FEBB6-2FE0-4750-AB4E-EAB3A03FD430}"/>
    <dgm:cxn modelId="{338CB666-F6CE-4EE7-A2B5-43B8934C4CB6}" srcId="{0F560802-6243-4F76-8C71-5D61FF04A107}" destId="{AFB33276-19D3-4D90-808A-7A493BB2296B}" srcOrd="2" destOrd="0" parTransId="{205B68D6-45BD-4B5E-B8E3-9EC6DD9DEBBC}" sibTransId="{DF470675-4E70-4468-8ECB-8BEF1629453A}"/>
    <dgm:cxn modelId="{AC806A57-7AEB-480D-990F-C21D40FA7938}" srcId="{0F560802-6243-4F76-8C71-5D61FF04A107}" destId="{75220BBD-B099-49CB-BB64-8B2F61AB58D5}" srcOrd="1" destOrd="0" parTransId="{4FDC94DB-59B2-4B10-BF51-F41710108CB1}" sibTransId="{225003F8-C59F-4345-8F17-65C2C25F9673}"/>
    <dgm:cxn modelId="{3D61891F-8405-40EA-8624-0258F9C88C41}" srcId="{FFEC9F95-CAE1-4F3E-9136-CA1C4CCD0610}" destId="{0F560802-6243-4F76-8C71-5D61FF04A107}" srcOrd="3" destOrd="0" parTransId="{81FBDDD5-7CA5-42AC-A197-35A8F2EE5E4E}" sibTransId="{F418AE39-90A7-4299-AA75-AE28AC48963B}"/>
    <dgm:cxn modelId="{89CA62B5-EEF8-4887-9EF5-00FE4C1F6AFE}" type="presOf" srcId="{AFB33276-19D3-4D90-808A-7A493BB2296B}" destId="{F1532F54-163A-48B7-B445-C89173E924C0}" srcOrd="0" destOrd="2" presId="urn:microsoft.com/office/officeart/2018/2/layout/IconLabelDescriptionList"/>
    <dgm:cxn modelId="{5A6F9A8A-1E24-4F49-AD2E-EFA2E2186BB8}" srcId="{D5F3920E-262B-424D-BEDF-0258A90D09D0}" destId="{86CAA34C-10FC-452C-85A7-446E226A6856}" srcOrd="1" destOrd="0" parTransId="{F4CF316B-BFF8-443B-AA4F-50F382788BD0}" sibTransId="{60C72DCC-1DAA-4718-881B-67FF4F688AE5}"/>
    <dgm:cxn modelId="{ABEB404A-A9EE-404C-B520-B1A28F6FCE54}" srcId="{0D5A1B7F-860F-425D-BF28-BF3EA4D72A74}" destId="{163EAC5B-8CD5-420F-A5FA-D74DAB05A691}" srcOrd="0" destOrd="0" parTransId="{265D80E7-08B3-439D-BEDC-FBF8A1D98279}" sibTransId="{DA6373DC-5666-4284-AFE1-82DBB7A1E3DC}"/>
    <dgm:cxn modelId="{906162A8-27A5-4CE7-87B4-EF9AC66E730C}" type="presOf" srcId="{75220BBD-B099-49CB-BB64-8B2F61AB58D5}" destId="{F1532F54-163A-48B7-B445-C89173E924C0}" srcOrd="0" destOrd="1" presId="urn:microsoft.com/office/officeart/2018/2/layout/IconLabelDescriptionList"/>
    <dgm:cxn modelId="{397EFA0F-C358-44CA-A6E5-B13BF30EC3E6}" type="presOf" srcId="{C30E4D6C-83CA-44D7-B201-34361643BD73}" destId="{0173CCEA-1453-4202-9FFF-0E98A3055596}" srcOrd="0" destOrd="0" presId="urn:microsoft.com/office/officeart/2018/2/layout/IconLabelDescriptionList"/>
    <dgm:cxn modelId="{61D7D31D-8469-4C25-8197-6AB9053CD00B}" type="presOf" srcId="{D6ABDB9E-47EA-4D8B-BEA7-8B1DB68E553E}" destId="{71706171-2925-43BE-AFC9-86F66D4B5AF0}" srcOrd="0" destOrd="0" presId="urn:microsoft.com/office/officeart/2018/2/layout/IconLabelDescriptionList"/>
    <dgm:cxn modelId="{10826847-15CC-4EAF-A2C6-A931C919FDB4}" type="presOf" srcId="{6BECF3E3-FED1-4057-BEB0-1B0ABA020C1D}" destId="{F1532F54-163A-48B7-B445-C89173E924C0}" srcOrd="0" destOrd="4" presId="urn:microsoft.com/office/officeart/2018/2/layout/IconLabelDescriptionList"/>
    <dgm:cxn modelId="{7AA23809-C8D3-4B9A-B098-B7C0943D8B58}" type="presOf" srcId="{2E692FF9-80B6-4FE3-B876-42D89F2B98B0}" destId="{DD9DB7EE-0D02-48B3-9B48-933741015D38}" srcOrd="0" destOrd="0" presId="urn:microsoft.com/office/officeart/2018/2/layout/IconLabelDescriptionList"/>
    <dgm:cxn modelId="{3C342E23-929F-42CE-B5AD-305232CE8661}" srcId="{FFEC9F95-CAE1-4F3E-9136-CA1C4CCD0610}" destId="{D5F3920E-262B-424D-BEDF-0258A90D09D0}" srcOrd="2" destOrd="0" parTransId="{C75125A1-7CC0-4317-91DE-0766C987AA29}" sibTransId="{4971B5A2-2B0C-4E35-AD62-44466C9EF2FF}"/>
    <dgm:cxn modelId="{021EF795-964D-4AD1-B4EC-FF8AC07104B6}" type="presOf" srcId="{0F560802-6243-4F76-8C71-5D61FF04A107}" destId="{1BAF8A7D-7BB1-4C83-A53C-82EEB85F17BF}" srcOrd="0" destOrd="0" presId="urn:microsoft.com/office/officeart/2018/2/layout/IconLabelDescriptionList"/>
    <dgm:cxn modelId="{E2E47451-222C-4A34-823C-7563BCEE7B05}" srcId="{FFEC9F95-CAE1-4F3E-9136-CA1C4CCD0610}" destId="{0D5A1B7F-860F-425D-BF28-BF3EA4D72A74}" srcOrd="0" destOrd="0" parTransId="{931C4727-D6D9-431A-AC63-CDEC6D72192F}" sibTransId="{335EE73C-2B22-4A91-8685-6DAD4D816832}"/>
    <dgm:cxn modelId="{D67EC7D4-4753-4C8E-A885-22A995114EE5}" srcId="{FFEC9F95-CAE1-4F3E-9136-CA1C4CCD0610}" destId="{C30E4D6C-83CA-44D7-B201-34361643BD73}" srcOrd="1" destOrd="0" parTransId="{2C421185-BE2A-4403-A753-91BC011EF90F}" sibTransId="{E177C451-A57D-4E20-BE08-33DC4FD278E8}"/>
    <dgm:cxn modelId="{3D9F849B-7FAD-4017-84E4-5D37DB85D41A}" type="presOf" srcId="{C689CC35-35D8-4B43-B426-3FC27F7220ED}" destId="{F1532F54-163A-48B7-B445-C89173E924C0}" srcOrd="0" destOrd="3" presId="urn:microsoft.com/office/officeart/2018/2/layout/IconLabelDescriptionList"/>
    <dgm:cxn modelId="{E117B870-7AB3-41E8-B155-BAFABFD32993}" type="presOf" srcId="{0D5A1B7F-860F-425D-BF28-BF3EA4D72A74}" destId="{263556AA-6263-4BC3-9D49-4335FA3F6DB6}" srcOrd="0" destOrd="0" presId="urn:microsoft.com/office/officeart/2018/2/layout/IconLabelDescriptionList"/>
    <dgm:cxn modelId="{82CDEF9D-E058-45FD-A101-126393418CC3}" type="presOf" srcId="{163EAC5B-8CD5-420F-A5FA-D74DAB05A691}" destId="{29E01568-58E3-4E62-965B-6E8600D9CF92}" srcOrd="0" destOrd="0" presId="urn:microsoft.com/office/officeart/2018/2/layout/IconLabelDescriptionList"/>
    <dgm:cxn modelId="{AE609372-D629-4B59-A659-642970275CC7}" type="presOf" srcId="{D5F3920E-262B-424D-BEDF-0258A90D09D0}" destId="{DDB7E262-EAF8-4F2C-94C2-896A463A6624}" srcOrd="0" destOrd="0" presId="urn:microsoft.com/office/officeart/2018/2/layout/IconLabelDescriptionList"/>
    <dgm:cxn modelId="{52F90D22-12F1-41CA-BFFD-F3CD79EAE86F}" srcId="{D5F3920E-262B-424D-BEDF-0258A90D09D0}" destId="{D6ABDB9E-47EA-4D8B-BEA7-8B1DB68E553E}" srcOrd="0" destOrd="0" parTransId="{A414317F-3C20-43B1-BC4E-1C1C403C1B7B}" sibTransId="{F568E87D-D36C-4240-8D38-5C2AD63F7DC9}"/>
    <dgm:cxn modelId="{2770F5CF-EFBC-4682-B16A-3DBF98FA1C6C}" type="presOf" srcId="{3CC50FFB-A705-4014-A5AD-8940D22DC65B}" destId="{F1532F54-163A-48B7-B445-C89173E924C0}" srcOrd="0" destOrd="0" presId="urn:microsoft.com/office/officeart/2018/2/layout/IconLabelDescriptionList"/>
    <dgm:cxn modelId="{848C87AF-1AC3-427A-ACB8-B00837833117}" type="presOf" srcId="{86CAA34C-10FC-452C-85A7-446E226A6856}" destId="{71706171-2925-43BE-AFC9-86F66D4B5AF0}" srcOrd="0" destOrd="1" presId="urn:microsoft.com/office/officeart/2018/2/layout/IconLabelDescriptionList"/>
    <dgm:cxn modelId="{D4217608-8825-4513-8990-65E146F0FCB6}" type="presParOf" srcId="{D3B8C2EE-D298-4B1E-976C-9B4707A70DB8}" destId="{B4A7A505-46F8-4520-B281-E879EFC240D7}" srcOrd="0" destOrd="0" presId="urn:microsoft.com/office/officeart/2018/2/layout/IconLabelDescriptionList"/>
    <dgm:cxn modelId="{3613FC08-77A2-431C-B24A-6283C6248CD5}" type="presParOf" srcId="{B4A7A505-46F8-4520-B281-E879EFC240D7}" destId="{04071759-8B01-4D44-8771-C31C75B6AD48}" srcOrd="0" destOrd="0" presId="urn:microsoft.com/office/officeart/2018/2/layout/IconLabelDescriptionList"/>
    <dgm:cxn modelId="{7A52C141-4D36-47B8-8CD9-35150D6904A5}" type="presParOf" srcId="{B4A7A505-46F8-4520-B281-E879EFC240D7}" destId="{6D212887-96CB-490D-9CBF-74A0FC10C2E6}" srcOrd="1" destOrd="0" presId="urn:microsoft.com/office/officeart/2018/2/layout/IconLabelDescriptionList"/>
    <dgm:cxn modelId="{EDD60925-1043-4771-964C-BC0E844DD555}" type="presParOf" srcId="{B4A7A505-46F8-4520-B281-E879EFC240D7}" destId="{263556AA-6263-4BC3-9D49-4335FA3F6DB6}" srcOrd="2" destOrd="0" presId="urn:microsoft.com/office/officeart/2018/2/layout/IconLabelDescriptionList"/>
    <dgm:cxn modelId="{C5948D18-475A-400B-B335-DD84637E560C}" type="presParOf" srcId="{B4A7A505-46F8-4520-B281-E879EFC240D7}" destId="{3F9A12EA-3060-4318-BF98-D3B8A37CB0DC}" srcOrd="3" destOrd="0" presId="urn:microsoft.com/office/officeart/2018/2/layout/IconLabelDescriptionList"/>
    <dgm:cxn modelId="{CA4E3643-1488-4133-9FCC-4B14B78DA967}" type="presParOf" srcId="{B4A7A505-46F8-4520-B281-E879EFC240D7}" destId="{29E01568-58E3-4E62-965B-6E8600D9CF92}" srcOrd="4" destOrd="0" presId="urn:microsoft.com/office/officeart/2018/2/layout/IconLabelDescriptionList"/>
    <dgm:cxn modelId="{5975B625-4D78-4DEA-B40D-6BB27188FBC1}" type="presParOf" srcId="{D3B8C2EE-D298-4B1E-976C-9B4707A70DB8}" destId="{89D4F110-F130-4163-B863-662DC27FC56F}" srcOrd="1" destOrd="0" presId="urn:microsoft.com/office/officeart/2018/2/layout/IconLabelDescriptionList"/>
    <dgm:cxn modelId="{C3D22DF2-BB12-455C-AF24-15B226F30D60}" type="presParOf" srcId="{D3B8C2EE-D298-4B1E-976C-9B4707A70DB8}" destId="{B5AE96FE-6045-4E9B-92E9-2205FE6DCE37}" srcOrd="2" destOrd="0" presId="urn:microsoft.com/office/officeart/2018/2/layout/IconLabelDescriptionList"/>
    <dgm:cxn modelId="{CEB9AA37-AAA9-42FB-86AC-48A118A7D022}" type="presParOf" srcId="{B5AE96FE-6045-4E9B-92E9-2205FE6DCE37}" destId="{A0C6E573-C4C0-497E-A51F-B571460627AA}" srcOrd="0" destOrd="0" presId="urn:microsoft.com/office/officeart/2018/2/layout/IconLabelDescriptionList"/>
    <dgm:cxn modelId="{634C8AE7-330D-4DB7-9AE9-DD7DA4D32A94}" type="presParOf" srcId="{B5AE96FE-6045-4E9B-92E9-2205FE6DCE37}" destId="{B5FE66C1-79CE-40DF-9482-43A4C8C801E3}" srcOrd="1" destOrd="0" presId="urn:microsoft.com/office/officeart/2018/2/layout/IconLabelDescriptionList"/>
    <dgm:cxn modelId="{E5DDD9F6-0EE5-4552-AD5A-7F4BD4E1932A}" type="presParOf" srcId="{B5AE96FE-6045-4E9B-92E9-2205FE6DCE37}" destId="{0173CCEA-1453-4202-9FFF-0E98A3055596}" srcOrd="2" destOrd="0" presId="urn:microsoft.com/office/officeart/2018/2/layout/IconLabelDescriptionList"/>
    <dgm:cxn modelId="{ECB277C0-6BC6-4E9E-A8AC-6E118CBE386C}" type="presParOf" srcId="{B5AE96FE-6045-4E9B-92E9-2205FE6DCE37}" destId="{3267D3F1-AA4A-442C-A988-8D0371F42050}" srcOrd="3" destOrd="0" presId="urn:microsoft.com/office/officeart/2018/2/layout/IconLabelDescriptionList"/>
    <dgm:cxn modelId="{C863557B-FEDE-44AE-A6BD-E1221B14CD93}" type="presParOf" srcId="{B5AE96FE-6045-4E9B-92E9-2205FE6DCE37}" destId="{DD9DB7EE-0D02-48B3-9B48-933741015D38}" srcOrd="4" destOrd="0" presId="urn:microsoft.com/office/officeart/2018/2/layout/IconLabelDescriptionList"/>
    <dgm:cxn modelId="{4E21E13F-62B0-4260-A141-DEF333AFFB80}" type="presParOf" srcId="{D3B8C2EE-D298-4B1E-976C-9B4707A70DB8}" destId="{CC2642AF-16FE-42D5-AA27-7376750003F6}" srcOrd="3" destOrd="0" presId="urn:microsoft.com/office/officeart/2018/2/layout/IconLabelDescriptionList"/>
    <dgm:cxn modelId="{DE77744A-FC43-4A77-B578-385FD4BBE6A5}" type="presParOf" srcId="{D3B8C2EE-D298-4B1E-976C-9B4707A70DB8}" destId="{C07ED150-EA22-4240-A83C-84E381A25590}" srcOrd="4" destOrd="0" presId="urn:microsoft.com/office/officeart/2018/2/layout/IconLabelDescriptionList"/>
    <dgm:cxn modelId="{463174F3-D400-4BF3-8A40-48EF34762A72}" type="presParOf" srcId="{C07ED150-EA22-4240-A83C-84E381A25590}" destId="{C9BBC07F-85EC-4B78-B307-E13B17EFFBF9}" srcOrd="0" destOrd="0" presId="urn:microsoft.com/office/officeart/2018/2/layout/IconLabelDescriptionList"/>
    <dgm:cxn modelId="{21E37233-DF28-4B87-B61F-B67F4650A79D}" type="presParOf" srcId="{C07ED150-EA22-4240-A83C-84E381A25590}" destId="{238F049C-EBB1-460A-89FD-F90C122B0DB2}" srcOrd="1" destOrd="0" presId="urn:microsoft.com/office/officeart/2018/2/layout/IconLabelDescriptionList"/>
    <dgm:cxn modelId="{F623088E-A48B-49AB-A1E0-592130FCFD4F}" type="presParOf" srcId="{C07ED150-EA22-4240-A83C-84E381A25590}" destId="{DDB7E262-EAF8-4F2C-94C2-896A463A6624}" srcOrd="2" destOrd="0" presId="urn:microsoft.com/office/officeart/2018/2/layout/IconLabelDescriptionList"/>
    <dgm:cxn modelId="{EC137841-0A37-4525-8F14-FDE372C69F07}" type="presParOf" srcId="{C07ED150-EA22-4240-A83C-84E381A25590}" destId="{D88C6E8D-C212-4352-85E6-280A507C769C}" srcOrd="3" destOrd="0" presId="urn:microsoft.com/office/officeart/2018/2/layout/IconLabelDescriptionList"/>
    <dgm:cxn modelId="{1D290BDC-0D81-468F-90C9-AE4CF72B9D8B}" type="presParOf" srcId="{C07ED150-EA22-4240-A83C-84E381A25590}" destId="{71706171-2925-43BE-AFC9-86F66D4B5AF0}" srcOrd="4" destOrd="0" presId="urn:microsoft.com/office/officeart/2018/2/layout/IconLabelDescriptionList"/>
    <dgm:cxn modelId="{EA728547-24D1-4331-9FFE-059C85F65079}" type="presParOf" srcId="{D3B8C2EE-D298-4B1E-976C-9B4707A70DB8}" destId="{096F8DC3-BD24-4633-87B0-9AF0CDF8A8D2}" srcOrd="5" destOrd="0" presId="urn:microsoft.com/office/officeart/2018/2/layout/IconLabelDescriptionList"/>
    <dgm:cxn modelId="{143169DA-068C-4EC1-B74E-128E72B92C0B}" type="presParOf" srcId="{D3B8C2EE-D298-4B1E-976C-9B4707A70DB8}" destId="{36BA5D09-BCFF-442F-A5B8-AE169D544015}" srcOrd="6" destOrd="0" presId="urn:microsoft.com/office/officeart/2018/2/layout/IconLabelDescriptionList"/>
    <dgm:cxn modelId="{1F761184-D400-47D5-9134-3F5FEF739D1D}" type="presParOf" srcId="{36BA5D09-BCFF-442F-A5B8-AE169D544015}" destId="{3FF48933-51AC-463B-8090-961F9D2CF488}" srcOrd="0" destOrd="0" presId="urn:microsoft.com/office/officeart/2018/2/layout/IconLabelDescriptionList"/>
    <dgm:cxn modelId="{DE329264-CDA9-402F-89E9-AA5D7AD86B10}" type="presParOf" srcId="{36BA5D09-BCFF-442F-A5B8-AE169D544015}" destId="{637D2B06-867A-47CA-904E-5C9D5D2447A9}" srcOrd="1" destOrd="0" presId="urn:microsoft.com/office/officeart/2018/2/layout/IconLabelDescriptionList"/>
    <dgm:cxn modelId="{7EFAE9A6-1758-4B8C-BFCA-1CFEA50CBF5D}" type="presParOf" srcId="{36BA5D09-BCFF-442F-A5B8-AE169D544015}" destId="{1BAF8A7D-7BB1-4C83-A53C-82EEB85F17BF}" srcOrd="2" destOrd="0" presId="urn:microsoft.com/office/officeart/2018/2/layout/IconLabelDescriptionList"/>
    <dgm:cxn modelId="{F72ADA92-3630-4829-9E85-AF5E664E0780}" type="presParOf" srcId="{36BA5D09-BCFF-442F-A5B8-AE169D544015}" destId="{72CE31A5-DCA4-4D70-9164-3E2F8066FF61}" srcOrd="3" destOrd="0" presId="urn:microsoft.com/office/officeart/2018/2/layout/IconLabelDescriptionList"/>
    <dgm:cxn modelId="{DCAD9317-BD1E-434D-B8D3-20DD3490D297}" type="presParOf" srcId="{36BA5D09-BCFF-442F-A5B8-AE169D544015}" destId="{F1532F54-163A-48B7-B445-C89173E924C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5FED9B-CFE1-40FB-B8E1-600DF8960272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3143384-F1DF-45EB-84D0-5C0289B3CF57}">
      <dgm:prSet/>
      <dgm:spPr/>
      <dgm:t>
        <a:bodyPr/>
        <a:lstStyle/>
        <a:p>
          <a:r>
            <a:rPr lang="en-US" dirty="0"/>
            <a:t>Participatory</a:t>
          </a:r>
        </a:p>
      </dgm:t>
    </dgm:pt>
    <dgm:pt modelId="{E84E3F65-DF48-4B04-B61A-415673A49E97}" type="parTrans" cxnId="{35B39A26-E450-4410-B17B-81C6AEA61DCD}">
      <dgm:prSet/>
      <dgm:spPr/>
      <dgm:t>
        <a:bodyPr/>
        <a:lstStyle/>
        <a:p>
          <a:endParaRPr lang="en-US"/>
        </a:p>
      </dgm:t>
    </dgm:pt>
    <dgm:pt modelId="{8E2546FC-1D9A-4B17-BACF-D8068F85F882}" type="sibTrans" cxnId="{35B39A26-E450-4410-B17B-81C6AEA61DCD}">
      <dgm:prSet/>
      <dgm:spPr/>
      <dgm:t>
        <a:bodyPr/>
        <a:lstStyle/>
        <a:p>
          <a:endParaRPr lang="en-US"/>
        </a:p>
      </dgm:t>
    </dgm:pt>
    <dgm:pt modelId="{981F87EA-8936-4D20-A404-B734C9B4096D}">
      <dgm:prSet/>
      <dgm:spPr/>
      <dgm:t>
        <a:bodyPr/>
        <a:lstStyle/>
        <a:p>
          <a:r>
            <a:rPr lang="en-US" dirty="0"/>
            <a:t>Consensus</a:t>
          </a:r>
        </a:p>
      </dgm:t>
    </dgm:pt>
    <dgm:pt modelId="{D74790A0-D956-4EEB-80BD-BB5B76F50B0D}" type="parTrans" cxnId="{6196C53B-8FE2-4C5A-933B-F6C90140F53D}">
      <dgm:prSet/>
      <dgm:spPr/>
      <dgm:t>
        <a:bodyPr/>
        <a:lstStyle/>
        <a:p>
          <a:endParaRPr lang="en-US"/>
        </a:p>
      </dgm:t>
    </dgm:pt>
    <dgm:pt modelId="{46813CF4-07E2-4C69-B8F5-A6F47784CEE7}" type="sibTrans" cxnId="{6196C53B-8FE2-4C5A-933B-F6C90140F53D}">
      <dgm:prSet/>
      <dgm:spPr/>
      <dgm:t>
        <a:bodyPr/>
        <a:lstStyle/>
        <a:p>
          <a:endParaRPr lang="en-US"/>
        </a:p>
      </dgm:t>
    </dgm:pt>
    <dgm:pt modelId="{A784FF3A-C924-4470-82C2-2F360CFC5AF1}">
      <dgm:prSet/>
      <dgm:spPr/>
      <dgm:t>
        <a:bodyPr/>
        <a:lstStyle/>
        <a:p>
          <a:r>
            <a:rPr lang="en-US" dirty="0"/>
            <a:t>Intuitive</a:t>
          </a:r>
        </a:p>
      </dgm:t>
    </dgm:pt>
    <dgm:pt modelId="{8CAA78AF-8F20-4D78-B9CC-66E33735AB92}" type="parTrans" cxnId="{B316123A-9725-49D0-8452-F09CE7898442}">
      <dgm:prSet/>
      <dgm:spPr/>
      <dgm:t>
        <a:bodyPr/>
        <a:lstStyle/>
        <a:p>
          <a:endParaRPr lang="en-US"/>
        </a:p>
      </dgm:t>
    </dgm:pt>
    <dgm:pt modelId="{005FDD2A-8B2D-4550-ABD3-335C95A66EED}" type="sibTrans" cxnId="{B316123A-9725-49D0-8452-F09CE7898442}">
      <dgm:prSet/>
      <dgm:spPr/>
      <dgm:t>
        <a:bodyPr/>
        <a:lstStyle/>
        <a:p>
          <a:endParaRPr lang="en-US"/>
        </a:p>
      </dgm:t>
    </dgm:pt>
    <dgm:pt modelId="{06907DD6-9AC1-49DB-A551-17D0AB5167A8}">
      <dgm:prSet/>
      <dgm:spPr/>
      <dgm:t>
        <a:bodyPr/>
        <a:lstStyle/>
        <a:p>
          <a:r>
            <a:rPr lang="en-US" dirty="0"/>
            <a:t>Analytic</a:t>
          </a:r>
        </a:p>
      </dgm:t>
    </dgm:pt>
    <dgm:pt modelId="{1728DDC5-6F01-461F-A2CD-D310F6224BF9}" type="parTrans" cxnId="{1852D1EC-0272-480C-A98B-D47B13FE2B04}">
      <dgm:prSet/>
      <dgm:spPr/>
      <dgm:t>
        <a:bodyPr/>
        <a:lstStyle/>
        <a:p>
          <a:endParaRPr lang="en-US"/>
        </a:p>
      </dgm:t>
    </dgm:pt>
    <dgm:pt modelId="{A06A6455-C68F-42FE-ACE4-108347727C34}" type="sibTrans" cxnId="{1852D1EC-0272-480C-A98B-D47B13FE2B04}">
      <dgm:prSet/>
      <dgm:spPr/>
      <dgm:t>
        <a:bodyPr/>
        <a:lstStyle/>
        <a:p>
          <a:endParaRPr lang="en-US"/>
        </a:p>
      </dgm:t>
    </dgm:pt>
    <dgm:pt modelId="{5AF5FE81-1C6A-4332-B776-BCEFD0005F0D}">
      <dgm:prSet/>
      <dgm:spPr/>
      <dgm:t>
        <a:bodyPr/>
        <a:lstStyle/>
        <a:p>
          <a:r>
            <a:rPr lang="en-US" dirty="0"/>
            <a:t>Reason</a:t>
          </a:r>
        </a:p>
      </dgm:t>
    </dgm:pt>
    <dgm:pt modelId="{31E75B0C-C180-4D0A-8A67-BC01C203AF9B}" type="parTrans" cxnId="{931C1C75-58BD-4435-B979-523A76DD3573}">
      <dgm:prSet/>
      <dgm:spPr/>
      <dgm:t>
        <a:bodyPr/>
        <a:lstStyle/>
        <a:p>
          <a:endParaRPr lang="en-US"/>
        </a:p>
      </dgm:t>
    </dgm:pt>
    <dgm:pt modelId="{44C333AC-9521-45EF-B935-4D5B9C059D4F}" type="sibTrans" cxnId="{931C1C75-58BD-4435-B979-523A76DD3573}">
      <dgm:prSet/>
      <dgm:spPr/>
      <dgm:t>
        <a:bodyPr/>
        <a:lstStyle/>
        <a:p>
          <a:endParaRPr lang="en-US"/>
        </a:p>
      </dgm:t>
    </dgm:pt>
    <dgm:pt modelId="{3548573C-6A97-498A-B785-131D565A5E44}">
      <dgm:prSet/>
      <dgm:spPr/>
      <dgm:t>
        <a:bodyPr/>
        <a:lstStyle/>
        <a:p>
          <a:r>
            <a:rPr lang="en-US" dirty="0"/>
            <a:t>Democratic</a:t>
          </a:r>
        </a:p>
      </dgm:t>
    </dgm:pt>
    <dgm:pt modelId="{7E37819F-0C70-4206-8BE0-57406EFBC7D1}" type="parTrans" cxnId="{D6F6BA33-4514-4749-B372-9DC52FD559DD}">
      <dgm:prSet/>
      <dgm:spPr/>
      <dgm:t>
        <a:bodyPr/>
        <a:lstStyle/>
        <a:p>
          <a:endParaRPr lang="en-US"/>
        </a:p>
      </dgm:t>
    </dgm:pt>
    <dgm:pt modelId="{0925DE24-CA3F-4329-AEAC-51C2CC3865E7}" type="sibTrans" cxnId="{D6F6BA33-4514-4749-B372-9DC52FD559DD}">
      <dgm:prSet/>
      <dgm:spPr/>
      <dgm:t>
        <a:bodyPr/>
        <a:lstStyle/>
        <a:p>
          <a:endParaRPr lang="en-US"/>
        </a:p>
      </dgm:t>
    </dgm:pt>
    <dgm:pt modelId="{C786B17C-D933-418B-A519-B5F158485FAC}">
      <dgm:prSet/>
      <dgm:spPr/>
      <dgm:t>
        <a:bodyPr/>
        <a:lstStyle/>
        <a:p>
          <a:r>
            <a:rPr lang="en-US" dirty="0"/>
            <a:t>Autocratic</a:t>
          </a:r>
        </a:p>
      </dgm:t>
    </dgm:pt>
    <dgm:pt modelId="{67BF446C-54C0-4D39-AE43-58AA5232C544}" type="parTrans" cxnId="{B14B4DAC-78F9-4246-88DC-C338534C531F}">
      <dgm:prSet/>
      <dgm:spPr/>
      <dgm:t>
        <a:bodyPr/>
        <a:lstStyle/>
        <a:p>
          <a:endParaRPr lang="en-US"/>
        </a:p>
      </dgm:t>
    </dgm:pt>
    <dgm:pt modelId="{7DC55D11-E390-430A-81B3-640EF9913221}" type="sibTrans" cxnId="{B14B4DAC-78F9-4246-88DC-C338534C531F}">
      <dgm:prSet/>
      <dgm:spPr/>
      <dgm:t>
        <a:bodyPr/>
        <a:lstStyle/>
        <a:p>
          <a:endParaRPr lang="en-US"/>
        </a:p>
      </dgm:t>
    </dgm:pt>
    <dgm:pt modelId="{DD29DF63-2739-4E00-86D2-7805A742327A}">
      <dgm:prSet/>
      <dgm:spPr/>
      <dgm:t>
        <a:bodyPr/>
        <a:lstStyle/>
        <a:p>
          <a:r>
            <a:rPr lang="en-US" dirty="0"/>
            <a:t>Command</a:t>
          </a:r>
        </a:p>
      </dgm:t>
    </dgm:pt>
    <dgm:pt modelId="{6D4A0C51-904B-4F34-9FDF-83F3476A5655}" type="parTrans" cxnId="{BE6527D7-CE36-4515-9200-D4F4E5DE6AC9}">
      <dgm:prSet/>
      <dgm:spPr/>
      <dgm:t>
        <a:bodyPr/>
        <a:lstStyle/>
        <a:p>
          <a:endParaRPr lang="en-US"/>
        </a:p>
      </dgm:t>
    </dgm:pt>
    <dgm:pt modelId="{087DE1AE-BF2B-4D33-B38B-C1E8A849C6F1}" type="sibTrans" cxnId="{BE6527D7-CE36-4515-9200-D4F4E5DE6AC9}">
      <dgm:prSet/>
      <dgm:spPr/>
      <dgm:t>
        <a:bodyPr/>
        <a:lstStyle/>
        <a:p>
          <a:endParaRPr lang="en-US"/>
        </a:p>
      </dgm:t>
    </dgm:pt>
    <dgm:pt modelId="{BE691071-83CE-4767-8509-C4DF0CBCDD50}" type="pres">
      <dgm:prSet presAssocID="{9F5FED9B-CFE1-40FB-B8E1-600DF89602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E050F6-4E97-4543-B844-0BA6291EAD8F}" type="pres">
      <dgm:prSet presAssocID="{A3143384-F1DF-45EB-84D0-5C0289B3CF5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A7C3-67BC-490B-AB36-6FBD403A7F3A}" type="pres">
      <dgm:prSet presAssocID="{8E2546FC-1D9A-4B17-BACF-D8068F85F882}" presName="spacer" presStyleCnt="0"/>
      <dgm:spPr/>
    </dgm:pt>
    <dgm:pt modelId="{E86DBDE6-0BE7-4254-AC87-A8906E880411}" type="pres">
      <dgm:prSet presAssocID="{981F87EA-8936-4D20-A404-B734C9B4096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3ABA7-FF08-4F56-BA9A-D47C546A7C54}" type="pres">
      <dgm:prSet presAssocID="{46813CF4-07E2-4C69-B8F5-A6F47784CEE7}" presName="spacer" presStyleCnt="0"/>
      <dgm:spPr/>
    </dgm:pt>
    <dgm:pt modelId="{863764C8-6679-4A11-9C79-76F02C41A99B}" type="pres">
      <dgm:prSet presAssocID="{A784FF3A-C924-4470-82C2-2F360CFC5AF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054DE-9BF6-4190-8261-E7308B3089A5}" type="pres">
      <dgm:prSet presAssocID="{005FDD2A-8B2D-4550-ABD3-335C95A66EED}" presName="spacer" presStyleCnt="0"/>
      <dgm:spPr/>
    </dgm:pt>
    <dgm:pt modelId="{A10CE2BD-CE8A-48DF-A874-D90FE2E028BD}" type="pres">
      <dgm:prSet presAssocID="{06907DD6-9AC1-49DB-A551-17D0AB5167A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9423B-F27F-4241-B793-96E288340D25}" type="pres">
      <dgm:prSet presAssocID="{A06A6455-C68F-42FE-ACE4-108347727C34}" presName="spacer" presStyleCnt="0"/>
      <dgm:spPr/>
    </dgm:pt>
    <dgm:pt modelId="{A00E9632-5246-483E-AFF4-F318ADD93A13}" type="pres">
      <dgm:prSet presAssocID="{5AF5FE81-1C6A-4332-B776-BCEFD0005F0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EB9FB-2C33-4277-A29D-A9CFB1F38E9A}" type="pres">
      <dgm:prSet presAssocID="{44C333AC-9521-45EF-B935-4D5B9C059D4F}" presName="spacer" presStyleCnt="0"/>
      <dgm:spPr/>
    </dgm:pt>
    <dgm:pt modelId="{3EE7B784-036F-4B4F-9670-1665C5223804}" type="pres">
      <dgm:prSet presAssocID="{3548573C-6A97-498A-B785-131D565A5E4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1CCE9-A1DA-4395-B71E-404C96D2BAE5}" type="pres">
      <dgm:prSet presAssocID="{0925DE24-CA3F-4329-AEAC-51C2CC3865E7}" presName="spacer" presStyleCnt="0"/>
      <dgm:spPr/>
    </dgm:pt>
    <dgm:pt modelId="{80BE8E02-72CA-457B-AC84-A286D2044BC4}" type="pres">
      <dgm:prSet presAssocID="{C786B17C-D933-418B-A519-B5F158485FA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C931E-1A48-4B73-9757-FC76EAD82875}" type="pres">
      <dgm:prSet presAssocID="{7DC55D11-E390-430A-81B3-640EF9913221}" presName="spacer" presStyleCnt="0"/>
      <dgm:spPr/>
    </dgm:pt>
    <dgm:pt modelId="{BB222F43-C39E-442A-B08E-CD97DE2ADFF0}" type="pres">
      <dgm:prSet presAssocID="{DD29DF63-2739-4E00-86D2-7805A742327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96C53B-8FE2-4C5A-933B-F6C90140F53D}" srcId="{9F5FED9B-CFE1-40FB-B8E1-600DF8960272}" destId="{981F87EA-8936-4D20-A404-B734C9B4096D}" srcOrd="1" destOrd="0" parTransId="{D74790A0-D956-4EEB-80BD-BB5B76F50B0D}" sibTransId="{46813CF4-07E2-4C69-B8F5-A6F47784CEE7}"/>
    <dgm:cxn modelId="{1723F192-5CA2-42A7-9AD3-AC65BC50AC6E}" type="presOf" srcId="{3548573C-6A97-498A-B785-131D565A5E44}" destId="{3EE7B784-036F-4B4F-9670-1665C5223804}" srcOrd="0" destOrd="0" presId="urn:microsoft.com/office/officeart/2005/8/layout/vList2"/>
    <dgm:cxn modelId="{805DCAF8-1A32-43D6-8008-E820871C8ECB}" type="presOf" srcId="{981F87EA-8936-4D20-A404-B734C9B4096D}" destId="{E86DBDE6-0BE7-4254-AC87-A8906E880411}" srcOrd="0" destOrd="0" presId="urn:microsoft.com/office/officeart/2005/8/layout/vList2"/>
    <dgm:cxn modelId="{BE6527D7-CE36-4515-9200-D4F4E5DE6AC9}" srcId="{9F5FED9B-CFE1-40FB-B8E1-600DF8960272}" destId="{DD29DF63-2739-4E00-86D2-7805A742327A}" srcOrd="7" destOrd="0" parTransId="{6D4A0C51-904B-4F34-9FDF-83F3476A5655}" sibTransId="{087DE1AE-BF2B-4D33-B38B-C1E8A849C6F1}"/>
    <dgm:cxn modelId="{B316123A-9725-49D0-8452-F09CE7898442}" srcId="{9F5FED9B-CFE1-40FB-B8E1-600DF8960272}" destId="{A784FF3A-C924-4470-82C2-2F360CFC5AF1}" srcOrd="2" destOrd="0" parTransId="{8CAA78AF-8F20-4D78-B9CC-66E33735AB92}" sibTransId="{005FDD2A-8B2D-4550-ABD3-335C95A66EED}"/>
    <dgm:cxn modelId="{0AFBCAE5-6C00-4A1E-BCDC-2840AFEB1DBA}" type="presOf" srcId="{A784FF3A-C924-4470-82C2-2F360CFC5AF1}" destId="{863764C8-6679-4A11-9C79-76F02C41A99B}" srcOrd="0" destOrd="0" presId="urn:microsoft.com/office/officeart/2005/8/layout/vList2"/>
    <dgm:cxn modelId="{B14B4DAC-78F9-4246-88DC-C338534C531F}" srcId="{9F5FED9B-CFE1-40FB-B8E1-600DF8960272}" destId="{C786B17C-D933-418B-A519-B5F158485FAC}" srcOrd="6" destOrd="0" parTransId="{67BF446C-54C0-4D39-AE43-58AA5232C544}" sibTransId="{7DC55D11-E390-430A-81B3-640EF9913221}"/>
    <dgm:cxn modelId="{35B39A26-E450-4410-B17B-81C6AEA61DCD}" srcId="{9F5FED9B-CFE1-40FB-B8E1-600DF8960272}" destId="{A3143384-F1DF-45EB-84D0-5C0289B3CF57}" srcOrd="0" destOrd="0" parTransId="{E84E3F65-DF48-4B04-B61A-415673A49E97}" sibTransId="{8E2546FC-1D9A-4B17-BACF-D8068F85F882}"/>
    <dgm:cxn modelId="{D6F6BA33-4514-4749-B372-9DC52FD559DD}" srcId="{9F5FED9B-CFE1-40FB-B8E1-600DF8960272}" destId="{3548573C-6A97-498A-B785-131D565A5E44}" srcOrd="5" destOrd="0" parTransId="{7E37819F-0C70-4206-8BE0-57406EFBC7D1}" sibTransId="{0925DE24-CA3F-4329-AEAC-51C2CC3865E7}"/>
    <dgm:cxn modelId="{62FCA458-0EB5-4197-BC8C-8EB0C7EE73FC}" type="presOf" srcId="{DD29DF63-2739-4E00-86D2-7805A742327A}" destId="{BB222F43-C39E-442A-B08E-CD97DE2ADFF0}" srcOrd="0" destOrd="0" presId="urn:microsoft.com/office/officeart/2005/8/layout/vList2"/>
    <dgm:cxn modelId="{931C1C75-58BD-4435-B979-523A76DD3573}" srcId="{9F5FED9B-CFE1-40FB-B8E1-600DF8960272}" destId="{5AF5FE81-1C6A-4332-B776-BCEFD0005F0D}" srcOrd="4" destOrd="0" parTransId="{31E75B0C-C180-4D0A-8A67-BC01C203AF9B}" sibTransId="{44C333AC-9521-45EF-B935-4D5B9C059D4F}"/>
    <dgm:cxn modelId="{B9E6630F-5695-42E7-AE87-C58AAC15CF2D}" type="presOf" srcId="{A3143384-F1DF-45EB-84D0-5C0289B3CF57}" destId="{F2E050F6-4E97-4543-B844-0BA6291EAD8F}" srcOrd="0" destOrd="0" presId="urn:microsoft.com/office/officeart/2005/8/layout/vList2"/>
    <dgm:cxn modelId="{5A52C04E-9060-4870-98B3-575578225F9A}" type="presOf" srcId="{06907DD6-9AC1-49DB-A551-17D0AB5167A8}" destId="{A10CE2BD-CE8A-48DF-A874-D90FE2E028BD}" srcOrd="0" destOrd="0" presId="urn:microsoft.com/office/officeart/2005/8/layout/vList2"/>
    <dgm:cxn modelId="{56E3E361-E931-4772-BABD-225381012662}" type="presOf" srcId="{C786B17C-D933-418B-A519-B5F158485FAC}" destId="{80BE8E02-72CA-457B-AC84-A286D2044BC4}" srcOrd="0" destOrd="0" presId="urn:microsoft.com/office/officeart/2005/8/layout/vList2"/>
    <dgm:cxn modelId="{594C7678-AB5F-40B9-A508-E43837173AC8}" type="presOf" srcId="{9F5FED9B-CFE1-40FB-B8E1-600DF8960272}" destId="{BE691071-83CE-4767-8509-C4DF0CBCDD50}" srcOrd="0" destOrd="0" presId="urn:microsoft.com/office/officeart/2005/8/layout/vList2"/>
    <dgm:cxn modelId="{49A4CB9C-93FE-49EE-A420-579F5EC935FB}" type="presOf" srcId="{5AF5FE81-1C6A-4332-B776-BCEFD0005F0D}" destId="{A00E9632-5246-483E-AFF4-F318ADD93A13}" srcOrd="0" destOrd="0" presId="urn:microsoft.com/office/officeart/2005/8/layout/vList2"/>
    <dgm:cxn modelId="{1852D1EC-0272-480C-A98B-D47B13FE2B04}" srcId="{9F5FED9B-CFE1-40FB-B8E1-600DF8960272}" destId="{06907DD6-9AC1-49DB-A551-17D0AB5167A8}" srcOrd="3" destOrd="0" parTransId="{1728DDC5-6F01-461F-A2CD-D310F6224BF9}" sibTransId="{A06A6455-C68F-42FE-ACE4-108347727C34}"/>
    <dgm:cxn modelId="{70DE26FE-8652-4C9B-9E11-234298DA049D}" type="presParOf" srcId="{BE691071-83CE-4767-8509-C4DF0CBCDD50}" destId="{F2E050F6-4E97-4543-B844-0BA6291EAD8F}" srcOrd="0" destOrd="0" presId="urn:microsoft.com/office/officeart/2005/8/layout/vList2"/>
    <dgm:cxn modelId="{581DC4FD-E322-4F1B-A8EA-7CD108F60C13}" type="presParOf" srcId="{BE691071-83CE-4767-8509-C4DF0CBCDD50}" destId="{FB8EA7C3-67BC-490B-AB36-6FBD403A7F3A}" srcOrd="1" destOrd="0" presId="urn:microsoft.com/office/officeart/2005/8/layout/vList2"/>
    <dgm:cxn modelId="{DFA01464-16D0-48E1-8A78-567E6319B766}" type="presParOf" srcId="{BE691071-83CE-4767-8509-C4DF0CBCDD50}" destId="{E86DBDE6-0BE7-4254-AC87-A8906E880411}" srcOrd="2" destOrd="0" presId="urn:microsoft.com/office/officeart/2005/8/layout/vList2"/>
    <dgm:cxn modelId="{3D03AB4A-85DB-4085-B21B-F319EAD1B232}" type="presParOf" srcId="{BE691071-83CE-4767-8509-C4DF0CBCDD50}" destId="{FD63ABA7-FF08-4F56-BA9A-D47C546A7C54}" srcOrd="3" destOrd="0" presId="urn:microsoft.com/office/officeart/2005/8/layout/vList2"/>
    <dgm:cxn modelId="{1C9B9BF6-C27C-4BA3-8B78-3F622B449A90}" type="presParOf" srcId="{BE691071-83CE-4767-8509-C4DF0CBCDD50}" destId="{863764C8-6679-4A11-9C79-76F02C41A99B}" srcOrd="4" destOrd="0" presId="urn:microsoft.com/office/officeart/2005/8/layout/vList2"/>
    <dgm:cxn modelId="{8C945D3A-2CCE-4F54-8667-3E8FF8CFE017}" type="presParOf" srcId="{BE691071-83CE-4767-8509-C4DF0CBCDD50}" destId="{06B054DE-9BF6-4190-8261-E7308B3089A5}" srcOrd="5" destOrd="0" presId="urn:microsoft.com/office/officeart/2005/8/layout/vList2"/>
    <dgm:cxn modelId="{D633B985-0D12-4AA8-994E-7D8E9AA12CB6}" type="presParOf" srcId="{BE691071-83CE-4767-8509-C4DF0CBCDD50}" destId="{A10CE2BD-CE8A-48DF-A874-D90FE2E028BD}" srcOrd="6" destOrd="0" presId="urn:microsoft.com/office/officeart/2005/8/layout/vList2"/>
    <dgm:cxn modelId="{3379ACB6-66F4-4692-82C0-E498F7752913}" type="presParOf" srcId="{BE691071-83CE-4767-8509-C4DF0CBCDD50}" destId="{9C29423B-F27F-4241-B793-96E288340D25}" srcOrd="7" destOrd="0" presId="urn:microsoft.com/office/officeart/2005/8/layout/vList2"/>
    <dgm:cxn modelId="{DDBE0472-7266-41F3-B64A-10D5D46F9F91}" type="presParOf" srcId="{BE691071-83CE-4767-8509-C4DF0CBCDD50}" destId="{A00E9632-5246-483E-AFF4-F318ADD93A13}" srcOrd="8" destOrd="0" presId="urn:microsoft.com/office/officeart/2005/8/layout/vList2"/>
    <dgm:cxn modelId="{B199B4D9-6FFB-4BB3-B2BF-B2F58DE804D7}" type="presParOf" srcId="{BE691071-83CE-4767-8509-C4DF0CBCDD50}" destId="{C6DEB9FB-2C33-4277-A29D-A9CFB1F38E9A}" srcOrd="9" destOrd="0" presId="urn:microsoft.com/office/officeart/2005/8/layout/vList2"/>
    <dgm:cxn modelId="{896B565D-2DBE-4D8F-92C2-678E62D82FEE}" type="presParOf" srcId="{BE691071-83CE-4767-8509-C4DF0CBCDD50}" destId="{3EE7B784-036F-4B4F-9670-1665C5223804}" srcOrd="10" destOrd="0" presId="urn:microsoft.com/office/officeart/2005/8/layout/vList2"/>
    <dgm:cxn modelId="{F739E43B-2542-4576-8532-6E7A80F85E2A}" type="presParOf" srcId="{BE691071-83CE-4767-8509-C4DF0CBCDD50}" destId="{8111CCE9-A1DA-4395-B71E-404C96D2BAE5}" srcOrd="11" destOrd="0" presId="urn:microsoft.com/office/officeart/2005/8/layout/vList2"/>
    <dgm:cxn modelId="{0492D31C-C0E7-4DD2-90E3-24DFA8794661}" type="presParOf" srcId="{BE691071-83CE-4767-8509-C4DF0CBCDD50}" destId="{80BE8E02-72CA-457B-AC84-A286D2044BC4}" srcOrd="12" destOrd="0" presId="urn:microsoft.com/office/officeart/2005/8/layout/vList2"/>
    <dgm:cxn modelId="{0B456868-A94A-4A6D-ACFC-ADCF9FF4DE80}" type="presParOf" srcId="{BE691071-83CE-4767-8509-C4DF0CBCDD50}" destId="{306C931E-1A48-4B73-9757-FC76EAD82875}" srcOrd="13" destOrd="0" presId="urn:microsoft.com/office/officeart/2005/8/layout/vList2"/>
    <dgm:cxn modelId="{CCE1EFD1-5B38-46B8-A96A-7C70A6133928}" type="presParOf" srcId="{BE691071-83CE-4767-8509-C4DF0CBCDD50}" destId="{BB222F43-C39E-442A-B08E-CD97DE2ADFF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7E3EAC-2DC6-4D54-8F15-F0037D7A9049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CC6B70-7965-4E96-A1F9-29FB992DBFD1}">
      <dgm:prSet/>
      <dgm:spPr/>
      <dgm:t>
        <a:bodyPr/>
        <a:lstStyle/>
        <a:p>
          <a:r>
            <a:rPr lang="en-US" dirty="0"/>
            <a:t>Certainty</a:t>
          </a:r>
        </a:p>
      </dgm:t>
    </dgm:pt>
    <dgm:pt modelId="{73EA2B65-191A-476E-8EF8-13082F084191}" type="parTrans" cxnId="{BDE92546-F7B6-472C-B5BD-C9D6DF7F5823}">
      <dgm:prSet/>
      <dgm:spPr/>
      <dgm:t>
        <a:bodyPr/>
        <a:lstStyle/>
        <a:p>
          <a:endParaRPr lang="en-US"/>
        </a:p>
      </dgm:t>
    </dgm:pt>
    <dgm:pt modelId="{FB356A0A-B42B-49D2-AAA6-547DB0E07EF5}" type="sibTrans" cxnId="{BDE92546-F7B6-472C-B5BD-C9D6DF7F5823}">
      <dgm:prSet/>
      <dgm:spPr/>
      <dgm:t>
        <a:bodyPr/>
        <a:lstStyle/>
        <a:p>
          <a:endParaRPr lang="en-US"/>
        </a:p>
      </dgm:t>
    </dgm:pt>
    <dgm:pt modelId="{E352AA6E-E6DC-4B92-ABC0-8EB2023A1564}">
      <dgm:prSet/>
      <dgm:spPr/>
      <dgm:t>
        <a:bodyPr/>
        <a:lstStyle/>
        <a:p>
          <a:r>
            <a:rPr lang="en-US" dirty="0"/>
            <a:t>Risk</a:t>
          </a:r>
        </a:p>
      </dgm:t>
    </dgm:pt>
    <dgm:pt modelId="{820ED7F9-7FEE-4C37-9300-0BC8D102671D}" type="parTrans" cxnId="{1B5B4856-CA00-4691-A69B-F479CB50FA3F}">
      <dgm:prSet/>
      <dgm:spPr/>
      <dgm:t>
        <a:bodyPr/>
        <a:lstStyle/>
        <a:p>
          <a:endParaRPr lang="en-US"/>
        </a:p>
      </dgm:t>
    </dgm:pt>
    <dgm:pt modelId="{0A63F28A-5FE8-43A8-B2B8-658A7E2A98C4}" type="sibTrans" cxnId="{1B5B4856-CA00-4691-A69B-F479CB50FA3F}">
      <dgm:prSet/>
      <dgm:spPr/>
      <dgm:t>
        <a:bodyPr/>
        <a:lstStyle/>
        <a:p>
          <a:endParaRPr lang="en-US"/>
        </a:p>
      </dgm:t>
    </dgm:pt>
    <dgm:pt modelId="{7B6F19C3-3CA2-4052-AB1F-8F9DFE3C6C13}">
      <dgm:prSet/>
      <dgm:spPr/>
      <dgm:t>
        <a:bodyPr/>
        <a:lstStyle/>
        <a:p>
          <a:r>
            <a:rPr lang="en-US" dirty="0"/>
            <a:t>Uncertainty</a:t>
          </a:r>
        </a:p>
      </dgm:t>
    </dgm:pt>
    <dgm:pt modelId="{9274A140-53AA-4804-8A83-96F7BD379D12}" type="parTrans" cxnId="{7BCCC4CE-6E63-4D22-946C-4D1D6A46F738}">
      <dgm:prSet/>
      <dgm:spPr/>
      <dgm:t>
        <a:bodyPr/>
        <a:lstStyle/>
        <a:p>
          <a:endParaRPr lang="en-US"/>
        </a:p>
      </dgm:t>
    </dgm:pt>
    <dgm:pt modelId="{2831A6AE-85F6-4CF8-A3A5-3F548C1B879D}" type="sibTrans" cxnId="{7BCCC4CE-6E63-4D22-946C-4D1D6A46F738}">
      <dgm:prSet/>
      <dgm:spPr/>
      <dgm:t>
        <a:bodyPr/>
        <a:lstStyle/>
        <a:p>
          <a:endParaRPr lang="en-US"/>
        </a:p>
      </dgm:t>
    </dgm:pt>
    <dgm:pt modelId="{1E301701-D981-4365-B19E-1FF22CEA2A7F}" type="pres">
      <dgm:prSet presAssocID="{927E3EAC-2DC6-4D54-8F15-F0037D7A904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9F695-B643-4680-BCCC-836F4E446C1D}" type="pres">
      <dgm:prSet presAssocID="{927E3EAC-2DC6-4D54-8F15-F0037D7A9049}" presName="wedge1" presStyleLbl="node1" presStyleIdx="0" presStyleCnt="3"/>
      <dgm:spPr/>
      <dgm:t>
        <a:bodyPr/>
        <a:lstStyle/>
        <a:p>
          <a:endParaRPr lang="en-US"/>
        </a:p>
      </dgm:t>
    </dgm:pt>
    <dgm:pt modelId="{3D6E83D5-0AE4-4C85-A0DA-35C6B0A52150}" type="pres">
      <dgm:prSet presAssocID="{927E3EAC-2DC6-4D54-8F15-F0037D7A9049}" presName="dummy1a" presStyleCnt="0"/>
      <dgm:spPr/>
    </dgm:pt>
    <dgm:pt modelId="{E696AA03-4F2A-440B-B3C5-EE53029ACF7F}" type="pres">
      <dgm:prSet presAssocID="{927E3EAC-2DC6-4D54-8F15-F0037D7A9049}" presName="dummy1b" presStyleCnt="0"/>
      <dgm:spPr/>
    </dgm:pt>
    <dgm:pt modelId="{461F0644-0A04-427F-B923-E9A3D3752765}" type="pres">
      <dgm:prSet presAssocID="{927E3EAC-2DC6-4D54-8F15-F0037D7A904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BF21C-7BFA-491E-8CAC-A199F4922060}" type="pres">
      <dgm:prSet presAssocID="{927E3EAC-2DC6-4D54-8F15-F0037D7A9049}" presName="wedge2" presStyleLbl="node1" presStyleIdx="1" presStyleCnt="3"/>
      <dgm:spPr/>
      <dgm:t>
        <a:bodyPr/>
        <a:lstStyle/>
        <a:p>
          <a:endParaRPr lang="en-US"/>
        </a:p>
      </dgm:t>
    </dgm:pt>
    <dgm:pt modelId="{C66F80C4-19D6-4BD9-9B6D-446D32BDC01F}" type="pres">
      <dgm:prSet presAssocID="{927E3EAC-2DC6-4D54-8F15-F0037D7A9049}" presName="dummy2a" presStyleCnt="0"/>
      <dgm:spPr/>
    </dgm:pt>
    <dgm:pt modelId="{1FCF434C-F36E-4C7D-AD86-474FCAB4BBDE}" type="pres">
      <dgm:prSet presAssocID="{927E3EAC-2DC6-4D54-8F15-F0037D7A9049}" presName="dummy2b" presStyleCnt="0"/>
      <dgm:spPr/>
    </dgm:pt>
    <dgm:pt modelId="{B16BFEB7-5E88-4AC5-9E70-0469B8D759E5}" type="pres">
      <dgm:prSet presAssocID="{927E3EAC-2DC6-4D54-8F15-F0037D7A904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21AC1-6920-4AE2-B3AD-16B621079491}" type="pres">
      <dgm:prSet presAssocID="{927E3EAC-2DC6-4D54-8F15-F0037D7A9049}" presName="wedge3" presStyleLbl="node1" presStyleIdx="2" presStyleCnt="3"/>
      <dgm:spPr/>
      <dgm:t>
        <a:bodyPr/>
        <a:lstStyle/>
        <a:p>
          <a:endParaRPr lang="en-US"/>
        </a:p>
      </dgm:t>
    </dgm:pt>
    <dgm:pt modelId="{C13BA3C4-CA2F-4EDD-9660-4A955F2EB84B}" type="pres">
      <dgm:prSet presAssocID="{927E3EAC-2DC6-4D54-8F15-F0037D7A9049}" presName="dummy3a" presStyleCnt="0"/>
      <dgm:spPr/>
    </dgm:pt>
    <dgm:pt modelId="{8B6761B2-91A4-4413-B218-71280CAACB40}" type="pres">
      <dgm:prSet presAssocID="{927E3EAC-2DC6-4D54-8F15-F0037D7A9049}" presName="dummy3b" presStyleCnt="0"/>
      <dgm:spPr/>
    </dgm:pt>
    <dgm:pt modelId="{48B2EACE-A61B-4F3C-AF8F-8AC93C397750}" type="pres">
      <dgm:prSet presAssocID="{927E3EAC-2DC6-4D54-8F15-F0037D7A904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63C21-7982-4B31-8D7A-A3ACE5BD0946}" type="pres">
      <dgm:prSet presAssocID="{FB356A0A-B42B-49D2-AAA6-547DB0E07EF5}" presName="arrowWedge1" presStyleLbl="fgSibTrans2D1" presStyleIdx="0" presStyleCnt="3"/>
      <dgm:spPr/>
    </dgm:pt>
    <dgm:pt modelId="{61763F06-5372-472E-A4EB-1D54EAE2A944}" type="pres">
      <dgm:prSet presAssocID="{0A63F28A-5FE8-43A8-B2B8-658A7E2A98C4}" presName="arrowWedge2" presStyleLbl="fgSibTrans2D1" presStyleIdx="1" presStyleCnt="3"/>
      <dgm:spPr/>
    </dgm:pt>
    <dgm:pt modelId="{85073BC4-C686-4635-AF11-56921C607F5F}" type="pres">
      <dgm:prSet presAssocID="{2831A6AE-85F6-4CF8-A3A5-3F548C1B879D}" presName="arrowWedge3" presStyleLbl="fgSibTrans2D1" presStyleIdx="2" presStyleCnt="3"/>
      <dgm:spPr/>
    </dgm:pt>
  </dgm:ptLst>
  <dgm:cxnLst>
    <dgm:cxn modelId="{E6CFBB8C-5F3E-48D4-BE17-9CC25A001649}" type="presOf" srcId="{7B6F19C3-3CA2-4052-AB1F-8F9DFE3C6C13}" destId="{DED21AC1-6920-4AE2-B3AD-16B621079491}" srcOrd="0" destOrd="0" presId="urn:microsoft.com/office/officeart/2005/8/layout/cycle8"/>
    <dgm:cxn modelId="{38F5D5F0-C8EC-4A59-8E24-6208618F01CB}" type="presOf" srcId="{7B6F19C3-3CA2-4052-AB1F-8F9DFE3C6C13}" destId="{48B2EACE-A61B-4F3C-AF8F-8AC93C397750}" srcOrd="1" destOrd="0" presId="urn:microsoft.com/office/officeart/2005/8/layout/cycle8"/>
    <dgm:cxn modelId="{574B214D-8E34-4677-88D6-5410F5E5DD84}" type="presOf" srcId="{38CC6B70-7965-4E96-A1F9-29FB992DBFD1}" destId="{B619F695-B643-4680-BCCC-836F4E446C1D}" srcOrd="0" destOrd="0" presId="urn:microsoft.com/office/officeart/2005/8/layout/cycle8"/>
    <dgm:cxn modelId="{1B5B4856-CA00-4691-A69B-F479CB50FA3F}" srcId="{927E3EAC-2DC6-4D54-8F15-F0037D7A9049}" destId="{E352AA6E-E6DC-4B92-ABC0-8EB2023A1564}" srcOrd="1" destOrd="0" parTransId="{820ED7F9-7FEE-4C37-9300-0BC8D102671D}" sibTransId="{0A63F28A-5FE8-43A8-B2B8-658A7E2A98C4}"/>
    <dgm:cxn modelId="{A2BFC26D-BF9F-4BAA-8E18-7FC3552AF3DB}" type="presOf" srcId="{E352AA6E-E6DC-4B92-ABC0-8EB2023A1564}" destId="{B16BFEB7-5E88-4AC5-9E70-0469B8D759E5}" srcOrd="1" destOrd="0" presId="urn:microsoft.com/office/officeart/2005/8/layout/cycle8"/>
    <dgm:cxn modelId="{BDE92546-F7B6-472C-B5BD-C9D6DF7F5823}" srcId="{927E3EAC-2DC6-4D54-8F15-F0037D7A9049}" destId="{38CC6B70-7965-4E96-A1F9-29FB992DBFD1}" srcOrd="0" destOrd="0" parTransId="{73EA2B65-191A-476E-8EF8-13082F084191}" sibTransId="{FB356A0A-B42B-49D2-AAA6-547DB0E07EF5}"/>
    <dgm:cxn modelId="{6DDCB446-020A-4AA8-BBD0-D2A8A1B36292}" type="presOf" srcId="{E352AA6E-E6DC-4B92-ABC0-8EB2023A1564}" destId="{851BF21C-7BFA-491E-8CAC-A199F4922060}" srcOrd="0" destOrd="0" presId="urn:microsoft.com/office/officeart/2005/8/layout/cycle8"/>
    <dgm:cxn modelId="{217E84E4-F86C-46A6-A91B-6675518FBED6}" type="presOf" srcId="{927E3EAC-2DC6-4D54-8F15-F0037D7A9049}" destId="{1E301701-D981-4365-B19E-1FF22CEA2A7F}" srcOrd="0" destOrd="0" presId="urn:microsoft.com/office/officeart/2005/8/layout/cycle8"/>
    <dgm:cxn modelId="{7BCCC4CE-6E63-4D22-946C-4D1D6A46F738}" srcId="{927E3EAC-2DC6-4D54-8F15-F0037D7A9049}" destId="{7B6F19C3-3CA2-4052-AB1F-8F9DFE3C6C13}" srcOrd="2" destOrd="0" parTransId="{9274A140-53AA-4804-8A83-96F7BD379D12}" sibTransId="{2831A6AE-85F6-4CF8-A3A5-3F548C1B879D}"/>
    <dgm:cxn modelId="{921C7758-7136-490F-92FA-00DF037ADA1A}" type="presOf" srcId="{38CC6B70-7965-4E96-A1F9-29FB992DBFD1}" destId="{461F0644-0A04-427F-B923-E9A3D3752765}" srcOrd="1" destOrd="0" presId="urn:microsoft.com/office/officeart/2005/8/layout/cycle8"/>
    <dgm:cxn modelId="{4488AB8D-7BC8-4B5A-B83C-0C8E2BCF1332}" type="presParOf" srcId="{1E301701-D981-4365-B19E-1FF22CEA2A7F}" destId="{B619F695-B643-4680-BCCC-836F4E446C1D}" srcOrd="0" destOrd="0" presId="urn:microsoft.com/office/officeart/2005/8/layout/cycle8"/>
    <dgm:cxn modelId="{9B5591A3-D378-4DD1-8EEE-DDD4C5B749ED}" type="presParOf" srcId="{1E301701-D981-4365-B19E-1FF22CEA2A7F}" destId="{3D6E83D5-0AE4-4C85-A0DA-35C6B0A52150}" srcOrd="1" destOrd="0" presId="urn:microsoft.com/office/officeart/2005/8/layout/cycle8"/>
    <dgm:cxn modelId="{F7BE98F2-0487-4D9F-97F6-72D6163A8107}" type="presParOf" srcId="{1E301701-D981-4365-B19E-1FF22CEA2A7F}" destId="{E696AA03-4F2A-440B-B3C5-EE53029ACF7F}" srcOrd="2" destOrd="0" presId="urn:microsoft.com/office/officeart/2005/8/layout/cycle8"/>
    <dgm:cxn modelId="{B32199F6-9327-4D62-8241-C296F28ECEBD}" type="presParOf" srcId="{1E301701-D981-4365-B19E-1FF22CEA2A7F}" destId="{461F0644-0A04-427F-B923-E9A3D3752765}" srcOrd="3" destOrd="0" presId="urn:microsoft.com/office/officeart/2005/8/layout/cycle8"/>
    <dgm:cxn modelId="{FF385A6E-46C0-46A8-933B-65FCCBBDD2D8}" type="presParOf" srcId="{1E301701-D981-4365-B19E-1FF22CEA2A7F}" destId="{851BF21C-7BFA-491E-8CAC-A199F4922060}" srcOrd="4" destOrd="0" presId="urn:microsoft.com/office/officeart/2005/8/layout/cycle8"/>
    <dgm:cxn modelId="{F8F4FB88-6AA6-454C-B012-078C42FA79E6}" type="presParOf" srcId="{1E301701-D981-4365-B19E-1FF22CEA2A7F}" destId="{C66F80C4-19D6-4BD9-9B6D-446D32BDC01F}" srcOrd="5" destOrd="0" presId="urn:microsoft.com/office/officeart/2005/8/layout/cycle8"/>
    <dgm:cxn modelId="{420BC588-5E61-42D8-B6AB-2C8DAD07CF12}" type="presParOf" srcId="{1E301701-D981-4365-B19E-1FF22CEA2A7F}" destId="{1FCF434C-F36E-4C7D-AD86-474FCAB4BBDE}" srcOrd="6" destOrd="0" presId="urn:microsoft.com/office/officeart/2005/8/layout/cycle8"/>
    <dgm:cxn modelId="{E23F93DD-646D-4F0F-91A8-D6275E9C259C}" type="presParOf" srcId="{1E301701-D981-4365-B19E-1FF22CEA2A7F}" destId="{B16BFEB7-5E88-4AC5-9E70-0469B8D759E5}" srcOrd="7" destOrd="0" presId="urn:microsoft.com/office/officeart/2005/8/layout/cycle8"/>
    <dgm:cxn modelId="{EA353FE4-5C0B-4DAB-B5E4-0A29F3F61A97}" type="presParOf" srcId="{1E301701-D981-4365-B19E-1FF22CEA2A7F}" destId="{DED21AC1-6920-4AE2-B3AD-16B621079491}" srcOrd="8" destOrd="0" presId="urn:microsoft.com/office/officeart/2005/8/layout/cycle8"/>
    <dgm:cxn modelId="{A6192B31-99C3-49B6-B0A1-9A34FD9E6B4A}" type="presParOf" srcId="{1E301701-D981-4365-B19E-1FF22CEA2A7F}" destId="{C13BA3C4-CA2F-4EDD-9660-4A955F2EB84B}" srcOrd="9" destOrd="0" presId="urn:microsoft.com/office/officeart/2005/8/layout/cycle8"/>
    <dgm:cxn modelId="{9378F459-B1FA-46D2-8D57-13A18AE219CF}" type="presParOf" srcId="{1E301701-D981-4365-B19E-1FF22CEA2A7F}" destId="{8B6761B2-91A4-4413-B218-71280CAACB40}" srcOrd="10" destOrd="0" presId="urn:microsoft.com/office/officeart/2005/8/layout/cycle8"/>
    <dgm:cxn modelId="{E55CCE78-263D-4943-89DE-C81618CD3E07}" type="presParOf" srcId="{1E301701-D981-4365-B19E-1FF22CEA2A7F}" destId="{48B2EACE-A61B-4F3C-AF8F-8AC93C397750}" srcOrd="11" destOrd="0" presId="urn:microsoft.com/office/officeart/2005/8/layout/cycle8"/>
    <dgm:cxn modelId="{32B2B11B-5122-4A59-AAD6-862B71B771B4}" type="presParOf" srcId="{1E301701-D981-4365-B19E-1FF22CEA2A7F}" destId="{73363C21-7982-4B31-8D7A-A3ACE5BD0946}" srcOrd="12" destOrd="0" presId="urn:microsoft.com/office/officeart/2005/8/layout/cycle8"/>
    <dgm:cxn modelId="{1570DD18-9BDE-449B-8492-1C493F3E1F4E}" type="presParOf" srcId="{1E301701-D981-4365-B19E-1FF22CEA2A7F}" destId="{61763F06-5372-472E-A4EB-1D54EAE2A944}" srcOrd="13" destOrd="0" presId="urn:microsoft.com/office/officeart/2005/8/layout/cycle8"/>
    <dgm:cxn modelId="{BADA955A-0DA5-4E23-9028-852FAD946C74}" type="presParOf" srcId="{1E301701-D981-4365-B19E-1FF22CEA2A7F}" destId="{85073BC4-C686-4635-AF11-56921C607F5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8781EC-41C1-45B6-B1D6-466102395D6B}" type="doc">
      <dgm:prSet loTypeId="urn:microsoft.com/office/officeart/2005/8/layout/process2" loCatId="process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9C57940-C5D8-42E4-9521-3BA03B3C4F95}">
      <dgm:prSet/>
      <dgm:spPr/>
      <dgm:t>
        <a:bodyPr/>
        <a:lstStyle/>
        <a:p>
          <a:r>
            <a:rPr lang="en-US" dirty="0"/>
            <a:t>Probability estimate applied to alternatives and potential payoffs or costs</a:t>
          </a:r>
        </a:p>
      </dgm:t>
    </dgm:pt>
    <dgm:pt modelId="{EF4990AA-200F-4F8C-B93B-5F90FDDCC154}" type="parTrans" cxnId="{D5758D3C-96BB-45A1-9BBD-FACFD22DC14A}">
      <dgm:prSet/>
      <dgm:spPr/>
      <dgm:t>
        <a:bodyPr/>
        <a:lstStyle/>
        <a:p>
          <a:endParaRPr lang="en-US"/>
        </a:p>
      </dgm:t>
    </dgm:pt>
    <dgm:pt modelId="{AE99E1CA-CB00-404A-9879-AD6380D71922}" type="sibTrans" cxnId="{D5758D3C-96BB-45A1-9BBD-FACFD22DC14A}">
      <dgm:prSet/>
      <dgm:spPr/>
      <dgm:t>
        <a:bodyPr/>
        <a:lstStyle/>
        <a:p>
          <a:endParaRPr lang="en-US"/>
        </a:p>
      </dgm:t>
    </dgm:pt>
    <dgm:pt modelId="{EEE5D9EE-251B-464B-AB1E-6E0F5E0F30A9}">
      <dgm:prSet/>
      <dgm:spPr/>
      <dgm:t>
        <a:bodyPr/>
        <a:lstStyle/>
        <a:p>
          <a:r>
            <a:rPr lang="en-US" dirty="0"/>
            <a:t>Based on past experiences, relevant information, advice of experts and judgment</a:t>
          </a:r>
        </a:p>
      </dgm:t>
    </dgm:pt>
    <dgm:pt modelId="{159BB6E4-1E39-44BC-BD70-F241514926EF}" type="parTrans" cxnId="{F782BD3D-4E98-4103-8898-80F71EDAC935}">
      <dgm:prSet/>
      <dgm:spPr/>
      <dgm:t>
        <a:bodyPr/>
        <a:lstStyle/>
        <a:p>
          <a:endParaRPr lang="en-US"/>
        </a:p>
      </dgm:t>
    </dgm:pt>
    <dgm:pt modelId="{9A8E28CC-F412-48A4-A71B-AE1D03EBA7BF}" type="sibTrans" cxnId="{F782BD3D-4E98-4103-8898-80F71EDAC935}">
      <dgm:prSet/>
      <dgm:spPr/>
      <dgm:t>
        <a:bodyPr/>
        <a:lstStyle/>
        <a:p>
          <a:endParaRPr lang="en-US"/>
        </a:p>
      </dgm:t>
    </dgm:pt>
    <dgm:pt modelId="{54DC0B8E-385A-4A0A-91FF-4C772C87BB08}">
      <dgm:prSet/>
      <dgm:spPr/>
      <dgm:t>
        <a:bodyPr/>
        <a:lstStyle/>
        <a:p>
          <a:r>
            <a:rPr lang="en-US" dirty="0"/>
            <a:t>Decision based on which alternative has the highest probability of working effectively</a:t>
          </a:r>
        </a:p>
      </dgm:t>
    </dgm:pt>
    <dgm:pt modelId="{4FAEEBAE-0C99-407A-A74C-AC7F6F314047}" type="parTrans" cxnId="{FDB199AD-DD93-4296-B006-7F2EA08CFDBB}">
      <dgm:prSet/>
      <dgm:spPr/>
      <dgm:t>
        <a:bodyPr/>
        <a:lstStyle/>
        <a:p>
          <a:endParaRPr lang="en-US"/>
        </a:p>
      </dgm:t>
    </dgm:pt>
    <dgm:pt modelId="{62EC5418-EAE8-4C7C-B026-C3280B814092}" type="sibTrans" cxnId="{FDB199AD-DD93-4296-B006-7F2EA08CFDBB}">
      <dgm:prSet/>
      <dgm:spPr/>
      <dgm:t>
        <a:bodyPr/>
        <a:lstStyle/>
        <a:p>
          <a:endParaRPr lang="en-US"/>
        </a:p>
      </dgm:t>
    </dgm:pt>
    <dgm:pt modelId="{DD4AF04D-ADE1-4DAA-9681-3491872FA270}" type="pres">
      <dgm:prSet presAssocID="{AA8781EC-41C1-45B6-B1D6-466102395D6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6A8D2A-7B66-4D74-A97A-B17BA3F56C32}" type="pres">
      <dgm:prSet presAssocID="{89C57940-C5D8-42E4-9521-3BA03B3C4F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E5325-B067-4B8F-A278-20BAC3C8C8D0}" type="pres">
      <dgm:prSet presAssocID="{AE99E1CA-CB00-404A-9879-AD6380D7192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1A35201-1442-47FC-BC06-6127007668C9}" type="pres">
      <dgm:prSet presAssocID="{AE99E1CA-CB00-404A-9879-AD6380D7192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052BDEA-9D7F-4AE7-8753-8E783184BEEF}" type="pres">
      <dgm:prSet presAssocID="{EEE5D9EE-251B-464B-AB1E-6E0F5E0F30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A2876-B500-4FF5-94B9-DF031D9BAE07}" type="pres">
      <dgm:prSet presAssocID="{9A8E28CC-F412-48A4-A71B-AE1D03EBA7B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180F768-0B0B-44BD-A2BF-FAF126932085}" type="pres">
      <dgm:prSet presAssocID="{9A8E28CC-F412-48A4-A71B-AE1D03EBA7B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AD23EEF-D5A3-4323-8646-74FDFB293856}" type="pres">
      <dgm:prSet presAssocID="{54DC0B8E-385A-4A0A-91FF-4C772C87BB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327796-7F61-49C9-B59E-EA9D1F81405F}" type="presOf" srcId="{9A8E28CC-F412-48A4-A71B-AE1D03EBA7BF}" destId="{B180F768-0B0B-44BD-A2BF-FAF126932085}" srcOrd="1" destOrd="0" presId="urn:microsoft.com/office/officeart/2005/8/layout/process2"/>
    <dgm:cxn modelId="{88243464-773F-4E5F-B306-9A2BEE473542}" type="presOf" srcId="{89C57940-C5D8-42E4-9521-3BA03B3C4F95}" destId="{E66A8D2A-7B66-4D74-A97A-B17BA3F56C32}" srcOrd="0" destOrd="0" presId="urn:microsoft.com/office/officeart/2005/8/layout/process2"/>
    <dgm:cxn modelId="{F9D13307-AB42-4D5D-9F1A-8AC34D80A3A7}" type="presOf" srcId="{EEE5D9EE-251B-464B-AB1E-6E0F5E0F30A9}" destId="{F052BDEA-9D7F-4AE7-8753-8E783184BEEF}" srcOrd="0" destOrd="0" presId="urn:microsoft.com/office/officeart/2005/8/layout/process2"/>
    <dgm:cxn modelId="{5BB3455C-4572-4863-BBD5-32912ACB37C3}" type="presOf" srcId="{54DC0B8E-385A-4A0A-91FF-4C772C87BB08}" destId="{6AD23EEF-D5A3-4323-8646-74FDFB293856}" srcOrd="0" destOrd="0" presId="urn:microsoft.com/office/officeart/2005/8/layout/process2"/>
    <dgm:cxn modelId="{6ACD9EA8-5B4E-414B-9CB7-A7B31A790128}" type="presOf" srcId="{AE99E1CA-CB00-404A-9879-AD6380D71922}" destId="{2F0E5325-B067-4B8F-A278-20BAC3C8C8D0}" srcOrd="0" destOrd="0" presId="urn:microsoft.com/office/officeart/2005/8/layout/process2"/>
    <dgm:cxn modelId="{D5758D3C-96BB-45A1-9BBD-FACFD22DC14A}" srcId="{AA8781EC-41C1-45B6-B1D6-466102395D6B}" destId="{89C57940-C5D8-42E4-9521-3BA03B3C4F95}" srcOrd="0" destOrd="0" parTransId="{EF4990AA-200F-4F8C-B93B-5F90FDDCC154}" sibTransId="{AE99E1CA-CB00-404A-9879-AD6380D71922}"/>
    <dgm:cxn modelId="{E9CE30A3-36BD-4682-B146-015793C97800}" type="presOf" srcId="{AA8781EC-41C1-45B6-B1D6-466102395D6B}" destId="{DD4AF04D-ADE1-4DAA-9681-3491872FA270}" srcOrd="0" destOrd="0" presId="urn:microsoft.com/office/officeart/2005/8/layout/process2"/>
    <dgm:cxn modelId="{FDB199AD-DD93-4296-B006-7F2EA08CFDBB}" srcId="{AA8781EC-41C1-45B6-B1D6-466102395D6B}" destId="{54DC0B8E-385A-4A0A-91FF-4C772C87BB08}" srcOrd="2" destOrd="0" parTransId="{4FAEEBAE-0C99-407A-A74C-AC7F6F314047}" sibTransId="{62EC5418-EAE8-4C7C-B026-C3280B814092}"/>
    <dgm:cxn modelId="{2D640F3D-B4BF-47C5-940E-7393C80E0D85}" type="presOf" srcId="{9A8E28CC-F412-48A4-A71B-AE1D03EBA7BF}" destId="{317A2876-B500-4FF5-94B9-DF031D9BAE07}" srcOrd="0" destOrd="0" presId="urn:microsoft.com/office/officeart/2005/8/layout/process2"/>
    <dgm:cxn modelId="{3603444F-D989-4E16-AC38-83268D28DE95}" type="presOf" srcId="{AE99E1CA-CB00-404A-9879-AD6380D71922}" destId="{C1A35201-1442-47FC-BC06-6127007668C9}" srcOrd="1" destOrd="0" presId="urn:microsoft.com/office/officeart/2005/8/layout/process2"/>
    <dgm:cxn modelId="{F782BD3D-4E98-4103-8898-80F71EDAC935}" srcId="{AA8781EC-41C1-45B6-B1D6-466102395D6B}" destId="{EEE5D9EE-251B-464B-AB1E-6E0F5E0F30A9}" srcOrd="1" destOrd="0" parTransId="{159BB6E4-1E39-44BC-BD70-F241514926EF}" sibTransId="{9A8E28CC-F412-48A4-A71B-AE1D03EBA7BF}"/>
    <dgm:cxn modelId="{2E37E3B5-AA1D-4AC0-8BC6-B7D451EA6DED}" type="presParOf" srcId="{DD4AF04D-ADE1-4DAA-9681-3491872FA270}" destId="{E66A8D2A-7B66-4D74-A97A-B17BA3F56C32}" srcOrd="0" destOrd="0" presId="urn:microsoft.com/office/officeart/2005/8/layout/process2"/>
    <dgm:cxn modelId="{2DE49C75-AE78-4BCB-BBD6-CC43D7DDBB52}" type="presParOf" srcId="{DD4AF04D-ADE1-4DAA-9681-3491872FA270}" destId="{2F0E5325-B067-4B8F-A278-20BAC3C8C8D0}" srcOrd="1" destOrd="0" presId="urn:microsoft.com/office/officeart/2005/8/layout/process2"/>
    <dgm:cxn modelId="{8ED311B3-5777-415E-9477-C1CE1C72D5B3}" type="presParOf" srcId="{2F0E5325-B067-4B8F-A278-20BAC3C8C8D0}" destId="{C1A35201-1442-47FC-BC06-6127007668C9}" srcOrd="0" destOrd="0" presId="urn:microsoft.com/office/officeart/2005/8/layout/process2"/>
    <dgm:cxn modelId="{5BA1BB04-0C7A-45FC-B407-8F920F2297B2}" type="presParOf" srcId="{DD4AF04D-ADE1-4DAA-9681-3491872FA270}" destId="{F052BDEA-9D7F-4AE7-8753-8E783184BEEF}" srcOrd="2" destOrd="0" presId="urn:microsoft.com/office/officeart/2005/8/layout/process2"/>
    <dgm:cxn modelId="{A77AC629-3420-49FD-90F6-D1E8F39ABA4B}" type="presParOf" srcId="{DD4AF04D-ADE1-4DAA-9681-3491872FA270}" destId="{317A2876-B500-4FF5-94B9-DF031D9BAE07}" srcOrd="3" destOrd="0" presId="urn:microsoft.com/office/officeart/2005/8/layout/process2"/>
    <dgm:cxn modelId="{7FF6DC78-ADF9-49A9-905A-C7164B504A1C}" type="presParOf" srcId="{317A2876-B500-4FF5-94B9-DF031D9BAE07}" destId="{B180F768-0B0B-44BD-A2BF-FAF126932085}" srcOrd="0" destOrd="0" presId="urn:microsoft.com/office/officeart/2005/8/layout/process2"/>
    <dgm:cxn modelId="{FE4649CA-6DA1-4E98-940E-EC39F452DC7D}" type="presParOf" srcId="{DD4AF04D-ADE1-4DAA-9681-3491872FA270}" destId="{6AD23EEF-D5A3-4323-8646-74FDFB29385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54A30C-163E-4D8D-942C-F95FDBAA7DF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F3F24-FF66-4E89-A37F-DB60C19486E5}">
      <dgm:prSet/>
      <dgm:spPr/>
      <dgm:t>
        <a:bodyPr/>
        <a:lstStyle/>
        <a:p>
          <a:r>
            <a:rPr lang="en-US" dirty="0"/>
            <a:t>Cost/Benefit Analysis</a:t>
          </a:r>
        </a:p>
      </dgm:t>
    </dgm:pt>
    <dgm:pt modelId="{1FAC1AAB-B5BE-4749-93AE-F75889A7B64C}" type="parTrans" cxnId="{A989707C-6001-4CA2-A93E-B7696214AAAA}">
      <dgm:prSet/>
      <dgm:spPr/>
      <dgm:t>
        <a:bodyPr/>
        <a:lstStyle/>
        <a:p>
          <a:endParaRPr lang="en-US"/>
        </a:p>
      </dgm:t>
    </dgm:pt>
    <dgm:pt modelId="{6728F463-16F8-41CA-92DE-2B148B889B1C}" type="sibTrans" cxnId="{A989707C-6001-4CA2-A93E-B7696214AAAA}">
      <dgm:prSet/>
      <dgm:spPr/>
      <dgm:t>
        <a:bodyPr/>
        <a:lstStyle/>
        <a:p>
          <a:endParaRPr lang="en-US"/>
        </a:p>
      </dgm:t>
    </dgm:pt>
    <dgm:pt modelId="{0EEE25AF-2BC4-461C-B81F-8B22D4627F58}">
      <dgm:prSet/>
      <dgm:spPr/>
      <dgm:t>
        <a:bodyPr/>
        <a:lstStyle/>
        <a:p>
          <a:r>
            <a:rPr lang="en-US" dirty="0"/>
            <a:t>SWOT Analysis/OODA Loop</a:t>
          </a:r>
        </a:p>
      </dgm:t>
    </dgm:pt>
    <dgm:pt modelId="{3CF0AA22-4329-4FBF-A31C-816214454346}" type="parTrans" cxnId="{2B7AE99A-8094-4B53-8939-9D09A4646DD2}">
      <dgm:prSet/>
      <dgm:spPr/>
      <dgm:t>
        <a:bodyPr/>
        <a:lstStyle/>
        <a:p>
          <a:endParaRPr lang="en-US"/>
        </a:p>
      </dgm:t>
    </dgm:pt>
    <dgm:pt modelId="{4BE59FC2-E9CA-482C-9AA1-43B96C426315}" type="sibTrans" cxnId="{2B7AE99A-8094-4B53-8939-9D09A4646DD2}">
      <dgm:prSet/>
      <dgm:spPr/>
      <dgm:t>
        <a:bodyPr/>
        <a:lstStyle/>
        <a:p>
          <a:endParaRPr lang="en-US"/>
        </a:p>
      </dgm:t>
    </dgm:pt>
    <dgm:pt modelId="{4B8B9E0D-9098-4567-A99D-CC50D00D0E1A}">
      <dgm:prSet/>
      <dgm:spPr/>
      <dgm:t>
        <a:bodyPr/>
        <a:lstStyle/>
        <a:p>
          <a:r>
            <a:rPr lang="en-US" dirty="0"/>
            <a:t>Peer Comparison</a:t>
          </a:r>
        </a:p>
      </dgm:t>
    </dgm:pt>
    <dgm:pt modelId="{73D6130D-DBEE-43EF-ABF3-70CA8A6B88C7}" type="parTrans" cxnId="{B52569DB-30CF-4F1B-B1E5-C4244FDB9279}">
      <dgm:prSet/>
      <dgm:spPr/>
      <dgm:t>
        <a:bodyPr/>
        <a:lstStyle/>
        <a:p>
          <a:endParaRPr lang="en-US"/>
        </a:p>
      </dgm:t>
    </dgm:pt>
    <dgm:pt modelId="{4D71B7D6-66A5-4F7C-AC9D-882315BAA59D}" type="sibTrans" cxnId="{B52569DB-30CF-4F1B-B1E5-C4244FDB9279}">
      <dgm:prSet/>
      <dgm:spPr/>
      <dgm:t>
        <a:bodyPr/>
        <a:lstStyle/>
        <a:p>
          <a:endParaRPr lang="en-US"/>
        </a:p>
      </dgm:t>
    </dgm:pt>
    <dgm:pt modelId="{82F47555-B91F-406D-8544-5149CBB8F731}">
      <dgm:prSet/>
      <dgm:spPr/>
      <dgm:t>
        <a:bodyPr/>
        <a:lstStyle/>
        <a:p>
          <a:r>
            <a:rPr lang="en-US" dirty="0"/>
            <a:t>Industry Practices</a:t>
          </a:r>
        </a:p>
      </dgm:t>
    </dgm:pt>
    <dgm:pt modelId="{EBD9D57D-0956-4E90-B6AF-02F810BA7D91}" type="parTrans" cxnId="{F0F36035-BFD7-4A41-AF8D-C3387AC0B03E}">
      <dgm:prSet/>
      <dgm:spPr/>
      <dgm:t>
        <a:bodyPr/>
        <a:lstStyle/>
        <a:p>
          <a:endParaRPr lang="en-US"/>
        </a:p>
      </dgm:t>
    </dgm:pt>
    <dgm:pt modelId="{98C18A00-0F1B-4AA0-B857-7B229FF5EDE4}" type="sibTrans" cxnId="{F0F36035-BFD7-4A41-AF8D-C3387AC0B03E}">
      <dgm:prSet/>
      <dgm:spPr/>
      <dgm:t>
        <a:bodyPr/>
        <a:lstStyle/>
        <a:p>
          <a:endParaRPr lang="en-US"/>
        </a:p>
      </dgm:t>
    </dgm:pt>
    <dgm:pt modelId="{A350B7A3-29F7-43C1-B76A-56C0CBB798C8}">
      <dgm:prSet/>
      <dgm:spPr/>
      <dgm:t>
        <a:bodyPr/>
        <a:lstStyle/>
        <a:p>
          <a:r>
            <a:rPr lang="en-US" dirty="0"/>
            <a:t>Feasibility Study</a:t>
          </a:r>
        </a:p>
      </dgm:t>
    </dgm:pt>
    <dgm:pt modelId="{F7D946F8-D2DA-4359-AD29-EB8D8DD1E72D}" type="parTrans" cxnId="{70923F5B-B33B-44FF-8638-94B8D2FABC25}">
      <dgm:prSet/>
      <dgm:spPr/>
      <dgm:t>
        <a:bodyPr/>
        <a:lstStyle/>
        <a:p>
          <a:endParaRPr lang="en-US"/>
        </a:p>
      </dgm:t>
    </dgm:pt>
    <dgm:pt modelId="{B8744A24-8AD6-4D30-BD77-13026F46A4A9}" type="sibTrans" cxnId="{70923F5B-B33B-44FF-8638-94B8D2FABC25}">
      <dgm:prSet/>
      <dgm:spPr/>
      <dgm:t>
        <a:bodyPr/>
        <a:lstStyle/>
        <a:p>
          <a:endParaRPr lang="en-US"/>
        </a:p>
      </dgm:t>
    </dgm:pt>
    <dgm:pt modelId="{D0963A8D-9C5C-43F8-93E1-A19F1402C109}">
      <dgm:prSet/>
      <dgm:spPr/>
      <dgm:t>
        <a:bodyPr/>
        <a:lstStyle/>
        <a:p>
          <a:r>
            <a:rPr lang="en-US" dirty="0"/>
            <a:t>Market Research</a:t>
          </a:r>
        </a:p>
      </dgm:t>
    </dgm:pt>
    <dgm:pt modelId="{033B2F20-DF61-4694-8CC6-887A34E4C33E}" type="parTrans" cxnId="{40947B88-33C5-4FB7-AFC2-E9B8900EF8B2}">
      <dgm:prSet/>
      <dgm:spPr/>
      <dgm:t>
        <a:bodyPr/>
        <a:lstStyle/>
        <a:p>
          <a:endParaRPr lang="en-US"/>
        </a:p>
      </dgm:t>
    </dgm:pt>
    <dgm:pt modelId="{64311D5E-A503-4205-B040-253F1A614C8F}" type="sibTrans" cxnId="{40947B88-33C5-4FB7-AFC2-E9B8900EF8B2}">
      <dgm:prSet/>
      <dgm:spPr/>
      <dgm:t>
        <a:bodyPr/>
        <a:lstStyle/>
        <a:p>
          <a:endParaRPr lang="en-US"/>
        </a:p>
      </dgm:t>
    </dgm:pt>
    <dgm:pt modelId="{3DF2C7A3-9E78-469D-A313-CE00BD26C76B}">
      <dgm:prSet/>
      <dgm:spPr/>
      <dgm:t>
        <a:bodyPr/>
        <a:lstStyle/>
        <a:p>
          <a:r>
            <a:rPr lang="en-US" dirty="0"/>
            <a:t>Brainstorming</a:t>
          </a:r>
        </a:p>
      </dgm:t>
    </dgm:pt>
    <dgm:pt modelId="{0FE206B6-729E-4C04-A445-B587C4754788}" type="parTrans" cxnId="{B05811BA-12AA-4F9C-9B44-F0B0680D8C1D}">
      <dgm:prSet/>
      <dgm:spPr/>
      <dgm:t>
        <a:bodyPr/>
        <a:lstStyle/>
        <a:p>
          <a:endParaRPr lang="en-US"/>
        </a:p>
      </dgm:t>
    </dgm:pt>
    <dgm:pt modelId="{BE242857-53FB-435A-BA6F-4037EB7DAC80}" type="sibTrans" cxnId="{B05811BA-12AA-4F9C-9B44-F0B0680D8C1D}">
      <dgm:prSet/>
      <dgm:spPr/>
      <dgm:t>
        <a:bodyPr/>
        <a:lstStyle/>
        <a:p>
          <a:endParaRPr lang="en-US"/>
        </a:p>
      </dgm:t>
    </dgm:pt>
    <dgm:pt modelId="{541C4C93-F2B9-4887-A678-DF2D2EBA45BF}" type="pres">
      <dgm:prSet presAssocID="{B754A30C-163E-4D8D-942C-F95FDBAA7D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65A274-D0C2-4B65-B1AE-EAF54E06B9E7}" type="pres">
      <dgm:prSet presAssocID="{2FAF3F24-FF66-4E89-A37F-DB60C19486E5}" presName="parentLin" presStyleCnt="0"/>
      <dgm:spPr/>
    </dgm:pt>
    <dgm:pt modelId="{F212BF0B-55BD-429D-96D7-B8D6C1A6DC7C}" type="pres">
      <dgm:prSet presAssocID="{2FAF3F24-FF66-4E89-A37F-DB60C19486E5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0CA96340-E383-46AE-BBED-897F4E4DA17C}" type="pres">
      <dgm:prSet presAssocID="{2FAF3F24-FF66-4E89-A37F-DB60C19486E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3F074-DC7D-4543-85CC-54D66343EF6B}" type="pres">
      <dgm:prSet presAssocID="{2FAF3F24-FF66-4E89-A37F-DB60C19486E5}" presName="negativeSpace" presStyleCnt="0"/>
      <dgm:spPr/>
    </dgm:pt>
    <dgm:pt modelId="{84D37CF2-1FE6-4A39-8B11-917E5BCFAE50}" type="pres">
      <dgm:prSet presAssocID="{2FAF3F24-FF66-4E89-A37F-DB60C19486E5}" presName="childText" presStyleLbl="conFgAcc1" presStyleIdx="0" presStyleCnt="7">
        <dgm:presLayoutVars>
          <dgm:bulletEnabled val="1"/>
        </dgm:presLayoutVars>
      </dgm:prSet>
      <dgm:spPr/>
    </dgm:pt>
    <dgm:pt modelId="{94B61A22-11DF-4A37-9F3D-ED3EA5831F78}" type="pres">
      <dgm:prSet presAssocID="{6728F463-16F8-41CA-92DE-2B148B889B1C}" presName="spaceBetweenRectangles" presStyleCnt="0"/>
      <dgm:spPr/>
    </dgm:pt>
    <dgm:pt modelId="{8E4C215B-5266-4877-B701-7097DA5E6AE2}" type="pres">
      <dgm:prSet presAssocID="{0EEE25AF-2BC4-461C-B81F-8B22D4627F58}" presName="parentLin" presStyleCnt="0"/>
      <dgm:spPr/>
    </dgm:pt>
    <dgm:pt modelId="{74DC69FD-60B7-457D-9353-084698612FDD}" type="pres">
      <dgm:prSet presAssocID="{0EEE25AF-2BC4-461C-B81F-8B22D4627F58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0DD4EAA5-8633-4155-AE47-B4238EEA821C}" type="pres">
      <dgm:prSet presAssocID="{0EEE25AF-2BC4-461C-B81F-8B22D4627F5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D3250-FCED-4CCB-8385-06CCF0869934}" type="pres">
      <dgm:prSet presAssocID="{0EEE25AF-2BC4-461C-B81F-8B22D4627F58}" presName="negativeSpace" presStyleCnt="0"/>
      <dgm:spPr/>
    </dgm:pt>
    <dgm:pt modelId="{24200841-4F60-4A0F-BF79-2F07EB9A6FCC}" type="pres">
      <dgm:prSet presAssocID="{0EEE25AF-2BC4-461C-B81F-8B22D4627F58}" presName="childText" presStyleLbl="conFgAcc1" presStyleIdx="1" presStyleCnt="7">
        <dgm:presLayoutVars>
          <dgm:bulletEnabled val="1"/>
        </dgm:presLayoutVars>
      </dgm:prSet>
      <dgm:spPr/>
    </dgm:pt>
    <dgm:pt modelId="{ED797491-D2BB-47D9-A004-52F79F511A86}" type="pres">
      <dgm:prSet presAssocID="{4BE59FC2-E9CA-482C-9AA1-43B96C426315}" presName="spaceBetweenRectangles" presStyleCnt="0"/>
      <dgm:spPr/>
    </dgm:pt>
    <dgm:pt modelId="{84D1E6E7-5CBF-416D-9CFE-66C10BCEEC59}" type="pres">
      <dgm:prSet presAssocID="{3DF2C7A3-9E78-469D-A313-CE00BD26C76B}" presName="parentLin" presStyleCnt="0"/>
      <dgm:spPr/>
    </dgm:pt>
    <dgm:pt modelId="{D65D49D4-D5BE-46B1-8BAE-031440E88C52}" type="pres">
      <dgm:prSet presAssocID="{3DF2C7A3-9E78-469D-A313-CE00BD26C76B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8B5920F8-97DC-408F-B502-8FD6E423F92E}" type="pres">
      <dgm:prSet presAssocID="{3DF2C7A3-9E78-469D-A313-CE00BD26C76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2BCF4-7E6D-4E49-B663-4C4D059FA8DE}" type="pres">
      <dgm:prSet presAssocID="{3DF2C7A3-9E78-469D-A313-CE00BD26C76B}" presName="negativeSpace" presStyleCnt="0"/>
      <dgm:spPr/>
    </dgm:pt>
    <dgm:pt modelId="{33CF335E-4873-428C-A29B-C05BE73208C7}" type="pres">
      <dgm:prSet presAssocID="{3DF2C7A3-9E78-469D-A313-CE00BD26C76B}" presName="childText" presStyleLbl="conFgAcc1" presStyleIdx="2" presStyleCnt="7">
        <dgm:presLayoutVars>
          <dgm:bulletEnabled val="1"/>
        </dgm:presLayoutVars>
      </dgm:prSet>
      <dgm:spPr/>
    </dgm:pt>
    <dgm:pt modelId="{664B741F-368D-44E5-A3A0-83FE299A3B88}" type="pres">
      <dgm:prSet presAssocID="{BE242857-53FB-435A-BA6F-4037EB7DAC80}" presName="spaceBetweenRectangles" presStyleCnt="0"/>
      <dgm:spPr/>
    </dgm:pt>
    <dgm:pt modelId="{2FFE3ADF-7783-49C4-ABC7-28FEC6F53AAE}" type="pres">
      <dgm:prSet presAssocID="{4B8B9E0D-9098-4567-A99D-CC50D00D0E1A}" presName="parentLin" presStyleCnt="0"/>
      <dgm:spPr/>
    </dgm:pt>
    <dgm:pt modelId="{2C05E186-9915-4F9C-9644-35DFB6A1AAFD}" type="pres">
      <dgm:prSet presAssocID="{4B8B9E0D-9098-4567-A99D-CC50D00D0E1A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E983138E-6194-4E7A-9D79-C22810D061E7}" type="pres">
      <dgm:prSet presAssocID="{4B8B9E0D-9098-4567-A99D-CC50D00D0E1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66885-7A0A-438D-8676-DAFAEAFAAAE2}" type="pres">
      <dgm:prSet presAssocID="{4B8B9E0D-9098-4567-A99D-CC50D00D0E1A}" presName="negativeSpace" presStyleCnt="0"/>
      <dgm:spPr/>
    </dgm:pt>
    <dgm:pt modelId="{A5CFF29D-613E-472B-9BED-1F6CDE3F9464}" type="pres">
      <dgm:prSet presAssocID="{4B8B9E0D-9098-4567-A99D-CC50D00D0E1A}" presName="childText" presStyleLbl="conFgAcc1" presStyleIdx="3" presStyleCnt="7">
        <dgm:presLayoutVars>
          <dgm:bulletEnabled val="1"/>
        </dgm:presLayoutVars>
      </dgm:prSet>
      <dgm:spPr/>
    </dgm:pt>
    <dgm:pt modelId="{54AE2470-0DF7-4732-B712-CCDEC9D5A612}" type="pres">
      <dgm:prSet presAssocID="{4D71B7D6-66A5-4F7C-AC9D-882315BAA59D}" presName="spaceBetweenRectangles" presStyleCnt="0"/>
      <dgm:spPr/>
    </dgm:pt>
    <dgm:pt modelId="{5BD53E07-5F91-49CE-9A9F-969E617056B1}" type="pres">
      <dgm:prSet presAssocID="{82F47555-B91F-406D-8544-5149CBB8F731}" presName="parentLin" presStyleCnt="0"/>
      <dgm:spPr/>
    </dgm:pt>
    <dgm:pt modelId="{D550A90F-D33E-4143-BA25-16B298DD039D}" type="pres">
      <dgm:prSet presAssocID="{82F47555-B91F-406D-8544-5149CBB8F731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5090B161-5E9A-414C-AF02-76B31D85F240}" type="pres">
      <dgm:prSet presAssocID="{82F47555-B91F-406D-8544-5149CBB8F73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2C4-18E5-49E7-98E3-05F7D798A350}" type="pres">
      <dgm:prSet presAssocID="{82F47555-B91F-406D-8544-5149CBB8F731}" presName="negativeSpace" presStyleCnt="0"/>
      <dgm:spPr/>
    </dgm:pt>
    <dgm:pt modelId="{30D6FABB-3ED9-47FA-9528-7685B01991B3}" type="pres">
      <dgm:prSet presAssocID="{82F47555-B91F-406D-8544-5149CBB8F731}" presName="childText" presStyleLbl="conFgAcc1" presStyleIdx="4" presStyleCnt="7">
        <dgm:presLayoutVars>
          <dgm:bulletEnabled val="1"/>
        </dgm:presLayoutVars>
      </dgm:prSet>
      <dgm:spPr/>
    </dgm:pt>
    <dgm:pt modelId="{3891F278-EFA8-42E6-8913-7FB61605C36A}" type="pres">
      <dgm:prSet presAssocID="{98C18A00-0F1B-4AA0-B857-7B229FF5EDE4}" presName="spaceBetweenRectangles" presStyleCnt="0"/>
      <dgm:spPr/>
    </dgm:pt>
    <dgm:pt modelId="{6775649C-3F60-46FE-A8FF-817194FFF13F}" type="pres">
      <dgm:prSet presAssocID="{A350B7A3-29F7-43C1-B76A-56C0CBB798C8}" presName="parentLin" presStyleCnt="0"/>
      <dgm:spPr/>
    </dgm:pt>
    <dgm:pt modelId="{D427EF4E-D36E-4566-8FDC-93B797BD11EE}" type="pres">
      <dgm:prSet presAssocID="{A350B7A3-29F7-43C1-B76A-56C0CBB798C8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DE8BF59F-CE42-435C-91FC-EB4E6C0A6746}" type="pres">
      <dgm:prSet presAssocID="{A350B7A3-29F7-43C1-B76A-56C0CBB798C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ED86E-E67A-49DB-86CA-16857277D33C}" type="pres">
      <dgm:prSet presAssocID="{A350B7A3-29F7-43C1-B76A-56C0CBB798C8}" presName="negativeSpace" presStyleCnt="0"/>
      <dgm:spPr/>
    </dgm:pt>
    <dgm:pt modelId="{A3EFB205-0117-4A9E-BFC8-37697F23E472}" type="pres">
      <dgm:prSet presAssocID="{A350B7A3-29F7-43C1-B76A-56C0CBB798C8}" presName="childText" presStyleLbl="conFgAcc1" presStyleIdx="5" presStyleCnt="7">
        <dgm:presLayoutVars>
          <dgm:bulletEnabled val="1"/>
        </dgm:presLayoutVars>
      </dgm:prSet>
      <dgm:spPr/>
    </dgm:pt>
    <dgm:pt modelId="{C033537D-11EF-4FED-B5B6-D0DEF9C94D4C}" type="pres">
      <dgm:prSet presAssocID="{B8744A24-8AD6-4D30-BD77-13026F46A4A9}" presName="spaceBetweenRectangles" presStyleCnt="0"/>
      <dgm:spPr/>
    </dgm:pt>
    <dgm:pt modelId="{6EF3EAF4-7AB0-4F3C-B080-56456294732A}" type="pres">
      <dgm:prSet presAssocID="{D0963A8D-9C5C-43F8-93E1-A19F1402C109}" presName="parentLin" presStyleCnt="0"/>
      <dgm:spPr/>
    </dgm:pt>
    <dgm:pt modelId="{492AFB56-43EE-45AD-A9D8-CB47419A6B9C}" type="pres">
      <dgm:prSet presAssocID="{D0963A8D-9C5C-43F8-93E1-A19F1402C109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D448FC2-0665-477E-B1BD-C5E48600374F}" type="pres">
      <dgm:prSet presAssocID="{D0963A8D-9C5C-43F8-93E1-A19F1402C10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7747B-5068-4463-A975-C6D3FB6F0695}" type="pres">
      <dgm:prSet presAssocID="{D0963A8D-9C5C-43F8-93E1-A19F1402C109}" presName="negativeSpace" presStyleCnt="0"/>
      <dgm:spPr/>
    </dgm:pt>
    <dgm:pt modelId="{FA79A3EC-AF37-4F84-A6E3-15390387434F}" type="pres">
      <dgm:prSet presAssocID="{D0963A8D-9C5C-43F8-93E1-A19F1402C10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38679D6-C824-4390-B365-82745D11029E}" type="presOf" srcId="{2FAF3F24-FF66-4E89-A37F-DB60C19486E5}" destId="{0CA96340-E383-46AE-BBED-897F4E4DA17C}" srcOrd="1" destOrd="0" presId="urn:microsoft.com/office/officeart/2005/8/layout/list1"/>
    <dgm:cxn modelId="{B52569DB-30CF-4F1B-B1E5-C4244FDB9279}" srcId="{B754A30C-163E-4D8D-942C-F95FDBAA7DFD}" destId="{4B8B9E0D-9098-4567-A99D-CC50D00D0E1A}" srcOrd="3" destOrd="0" parTransId="{73D6130D-DBEE-43EF-ABF3-70CA8A6B88C7}" sibTransId="{4D71B7D6-66A5-4F7C-AC9D-882315BAA59D}"/>
    <dgm:cxn modelId="{70923F5B-B33B-44FF-8638-94B8D2FABC25}" srcId="{B754A30C-163E-4D8D-942C-F95FDBAA7DFD}" destId="{A350B7A3-29F7-43C1-B76A-56C0CBB798C8}" srcOrd="5" destOrd="0" parTransId="{F7D946F8-D2DA-4359-AD29-EB8D8DD1E72D}" sibTransId="{B8744A24-8AD6-4D30-BD77-13026F46A4A9}"/>
    <dgm:cxn modelId="{D446271C-AEDE-430E-849A-A134A968FC19}" type="presOf" srcId="{2FAF3F24-FF66-4E89-A37F-DB60C19486E5}" destId="{F212BF0B-55BD-429D-96D7-B8D6C1A6DC7C}" srcOrd="0" destOrd="0" presId="urn:microsoft.com/office/officeart/2005/8/layout/list1"/>
    <dgm:cxn modelId="{1EBC58AD-BAA9-406B-8DB2-596AF7728FEB}" type="presOf" srcId="{B754A30C-163E-4D8D-942C-F95FDBAA7DFD}" destId="{541C4C93-F2B9-4887-A678-DF2D2EBA45BF}" srcOrd="0" destOrd="0" presId="urn:microsoft.com/office/officeart/2005/8/layout/list1"/>
    <dgm:cxn modelId="{9A4ADD65-1612-4EFE-AC35-50638C50EB97}" type="presOf" srcId="{A350B7A3-29F7-43C1-B76A-56C0CBB798C8}" destId="{DE8BF59F-CE42-435C-91FC-EB4E6C0A6746}" srcOrd="1" destOrd="0" presId="urn:microsoft.com/office/officeart/2005/8/layout/list1"/>
    <dgm:cxn modelId="{F0F36035-BFD7-4A41-AF8D-C3387AC0B03E}" srcId="{B754A30C-163E-4D8D-942C-F95FDBAA7DFD}" destId="{82F47555-B91F-406D-8544-5149CBB8F731}" srcOrd="4" destOrd="0" parTransId="{EBD9D57D-0956-4E90-B6AF-02F810BA7D91}" sibTransId="{98C18A00-0F1B-4AA0-B857-7B229FF5EDE4}"/>
    <dgm:cxn modelId="{72DA06EA-E8C2-4E24-A714-039FFA400F14}" type="presOf" srcId="{4B8B9E0D-9098-4567-A99D-CC50D00D0E1A}" destId="{2C05E186-9915-4F9C-9644-35DFB6A1AAFD}" srcOrd="0" destOrd="0" presId="urn:microsoft.com/office/officeart/2005/8/layout/list1"/>
    <dgm:cxn modelId="{DD5D13F0-C331-4DF6-8BB9-C9EDDED13B35}" type="presOf" srcId="{3DF2C7A3-9E78-469D-A313-CE00BD26C76B}" destId="{D65D49D4-D5BE-46B1-8BAE-031440E88C52}" srcOrd="0" destOrd="0" presId="urn:microsoft.com/office/officeart/2005/8/layout/list1"/>
    <dgm:cxn modelId="{B05811BA-12AA-4F9C-9B44-F0B0680D8C1D}" srcId="{B754A30C-163E-4D8D-942C-F95FDBAA7DFD}" destId="{3DF2C7A3-9E78-469D-A313-CE00BD26C76B}" srcOrd="2" destOrd="0" parTransId="{0FE206B6-729E-4C04-A445-B587C4754788}" sibTransId="{BE242857-53FB-435A-BA6F-4037EB7DAC80}"/>
    <dgm:cxn modelId="{A989707C-6001-4CA2-A93E-B7696214AAAA}" srcId="{B754A30C-163E-4D8D-942C-F95FDBAA7DFD}" destId="{2FAF3F24-FF66-4E89-A37F-DB60C19486E5}" srcOrd="0" destOrd="0" parTransId="{1FAC1AAB-B5BE-4749-93AE-F75889A7B64C}" sibTransId="{6728F463-16F8-41CA-92DE-2B148B889B1C}"/>
    <dgm:cxn modelId="{5638D656-ED3B-411C-8B7C-191CC74B40DF}" type="presOf" srcId="{0EEE25AF-2BC4-461C-B81F-8B22D4627F58}" destId="{0DD4EAA5-8633-4155-AE47-B4238EEA821C}" srcOrd="1" destOrd="0" presId="urn:microsoft.com/office/officeart/2005/8/layout/list1"/>
    <dgm:cxn modelId="{6E2445A2-708F-4649-B1E7-177DD8197D59}" type="presOf" srcId="{82F47555-B91F-406D-8544-5149CBB8F731}" destId="{D550A90F-D33E-4143-BA25-16B298DD039D}" srcOrd="0" destOrd="0" presId="urn:microsoft.com/office/officeart/2005/8/layout/list1"/>
    <dgm:cxn modelId="{AFD0C79D-5A30-4832-872F-B5CC22F88C44}" type="presOf" srcId="{3DF2C7A3-9E78-469D-A313-CE00BD26C76B}" destId="{8B5920F8-97DC-408F-B502-8FD6E423F92E}" srcOrd="1" destOrd="0" presId="urn:microsoft.com/office/officeart/2005/8/layout/list1"/>
    <dgm:cxn modelId="{F3052FA9-F688-48BE-AB8B-33C32F7F50B3}" type="presOf" srcId="{D0963A8D-9C5C-43F8-93E1-A19F1402C109}" destId="{5D448FC2-0665-477E-B1BD-C5E48600374F}" srcOrd="1" destOrd="0" presId="urn:microsoft.com/office/officeart/2005/8/layout/list1"/>
    <dgm:cxn modelId="{2B7AE99A-8094-4B53-8939-9D09A4646DD2}" srcId="{B754A30C-163E-4D8D-942C-F95FDBAA7DFD}" destId="{0EEE25AF-2BC4-461C-B81F-8B22D4627F58}" srcOrd="1" destOrd="0" parTransId="{3CF0AA22-4329-4FBF-A31C-816214454346}" sibTransId="{4BE59FC2-E9CA-482C-9AA1-43B96C426315}"/>
    <dgm:cxn modelId="{8AB8A66F-4682-4185-B906-67641EC9B8BE}" type="presOf" srcId="{4B8B9E0D-9098-4567-A99D-CC50D00D0E1A}" destId="{E983138E-6194-4E7A-9D79-C22810D061E7}" srcOrd="1" destOrd="0" presId="urn:microsoft.com/office/officeart/2005/8/layout/list1"/>
    <dgm:cxn modelId="{C663E283-DF33-415D-9BFD-7CAFF7152B10}" type="presOf" srcId="{D0963A8D-9C5C-43F8-93E1-A19F1402C109}" destId="{492AFB56-43EE-45AD-A9D8-CB47419A6B9C}" srcOrd="0" destOrd="0" presId="urn:microsoft.com/office/officeart/2005/8/layout/list1"/>
    <dgm:cxn modelId="{0FAC82F5-A2A3-4A8A-B110-80CC156170A2}" type="presOf" srcId="{0EEE25AF-2BC4-461C-B81F-8B22D4627F58}" destId="{74DC69FD-60B7-457D-9353-084698612FDD}" srcOrd="0" destOrd="0" presId="urn:microsoft.com/office/officeart/2005/8/layout/list1"/>
    <dgm:cxn modelId="{8E12214F-9F8E-4476-A2B4-292374AD6649}" type="presOf" srcId="{82F47555-B91F-406D-8544-5149CBB8F731}" destId="{5090B161-5E9A-414C-AF02-76B31D85F240}" srcOrd="1" destOrd="0" presId="urn:microsoft.com/office/officeart/2005/8/layout/list1"/>
    <dgm:cxn modelId="{40947B88-33C5-4FB7-AFC2-E9B8900EF8B2}" srcId="{B754A30C-163E-4D8D-942C-F95FDBAA7DFD}" destId="{D0963A8D-9C5C-43F8-93E1-A19F1402C109}" srcOrd="6" destOrd="0" parTransId="{033B2F20-DF61-4694-8CC6-887A34E4C33E}" sibTransId="{64311D5E-A503-4205-B040-253F1A614C8F}"/>
    <dgm:cxn modelId="{85C8933D-464A-434A-BB4B-1AEAB83732E4}" type="presOf" srcId="{A350B7A3-29F7-43C1-B76A-56C0CBB798C8}" destId="{D427EF4E-D36E-4566-8FDC-93B797BD11EE}" srcOrd="0" destOrd="0" presId="urn:microsoft.com/office/officeart/2005/8/layout/list1"/>
    <dgm:cxn modelId="{52A55220-C247-44F1-B08D-B2B92B715764}" type="presParOf" srcId="{541C4C93-F2B9-4887-A678-DF2D2EBA45BF}" destId="{FF65A274-D0C2-4B65-B1AE-EAF54E06B9E7}" srcOrd="0" destOrd="0" presId="urn:microsoft.com/office/officeart/2005/8/layout/list1"/>
    <dgm:cxn modelId="{92D2E5C7-5FCC-4DEF-A43B-FA098BDB493C}" type="presParOf" srcId="{FF65A274-D0C2-4B65-B1AE-EAF54E06B9E7}" destId="{F212BF0B-55BD-429D-96D7-B8D6C1A6DC7C}" srcOrd="0" destOrd="0" presId="urn:microsoft.com/office/officeart/2005/8/layout/list1"/>
    <dgm:cxn modelId="{B8B13F9F-A64F-42CF-B689-A0F28FC054E8}" type="presParOf" srcId="{FF65A274-D0C2-4B65-B1AE-EAF54E06B9E7}" destId="{0CA96340-E383-46AE-BBED-897F4E4DA17C}" srcOrd="1" destOrd="0" presId="urn:microsoft.com/office/officeart/2005/8/layout/list1"/>
    <dgm:cxn modelId="{50FFE602-F130-4A4A-897C-0995290A5D31}" type="presParOf" srcId="{541C4C93-F2B9-4887-A678-DF2D2EBA45BF}" destId="{F7A3F074-DC7D-4543-85CC-54D66343EF6B}" srcOrd="1" destOrd="0" presId="urn:microsoft.com/office/officeart/2005/8/layout/list1"/>
    <dgm:cxn modelId="{2F5DFABF-EC1E-4BD0-A54A-6E128E2E8D2A}" type="presParOf" srcId="{541C4C93-F2B9-4887-A678-DF2D2EBA45BF}" destId="{84D37CF2-1FE6-4A39-8B11-917E5BCFAE50}" srcOrd="2" destOrd="0" presId="urn:microsoft.com/office/officeart/2005/8/layout/list1"/>
    <dgm:cxn modelId="{00D95150-4066-4757-8FD2-CC72CE45C58E}" type="presParOf" srcId="{541C4C93-F2B9-4887-A678-DF2D2EBA45BF}" destId="{94B61A22-11DF-4A37-9F3D-ED3EA5831F78}" srcOrd="3" destOrd="0" presId="urn:microsoft.com/office/officeart/2005/8/layout/list1"/>
    <dgm:cxn modelId="{A1B75708-058F-424B-A73A-DF8F3FFCD3E4}" type="presParOf" srcId="{541C4C93-F2B9-4887-A678-DF2D2EBA45BF}" destId="{8E4C215B-5266-4877-B701-7097DA5E6AE2}" srcOrd="4" destOrd="0" presId="urn:microsoft.com/office/officeart/2005/8/layout/list1"/>
    <dgm:cxn modelId="{2FB7CEA1-DD7E-406F-BBBC-E6CD0B8EF8A7}" type="presParOf" srcId="{8E4C215B-5266-4877-B701-7097DA5E6AE2}" destId="{74DC69FD-60B7-457D-9353-084698612FDD}" srcOrd="0" destOrd="0" presId="urn:microsoft.com/office/officeart/2005/8/layout/list1"/>
    <dgm:cxn modelId="{4DC37E2E-2B88-4D98-9ABD-E8FFD999AE2D}" type="presParOf" srcId="{8E4C215B-5266-4877-B701-7097DA5E6AE2}" destId="{0DD4EAA5-8633-4155-AE47-B4238EEA821C}" srcOrd="1" destOrd="0" presId="urn:microsoft.com/office/officeart/2005/8/layout/list1"/>
    <dgm:cxn modelId="{BCA2BD00-5BE9-45E0-8DC1-30E187D07CFD}" type="presParOf" srcId="{541C4C93-F2B9-4887-A678-DF2D2EBA45BF}" destId="{8E2D3250-FCED-4CCB-8385-06CCF0869934}" srcOrd="5" destOrd="0" presId="urn:microsoft.com/office/officeart/2005/8/layout/list1"/>
    <dgm:cxn modelId="{1706F134-9403-4265-BB1E-482AC5FF60D6}" type="presParOf" srcId="{541C4C93-F2B9-4887-A678-DF2D2EBA45BF}" destId="{24200841-4F60-4A0F-BF79-2F07EB9A6FCC}" srcOrd="6" destOrd="0" presId="urn:microsoft.com/office/officeart/2005/8/layout/list1"/>
    <dgm:cxn modelId="{52A7A6FF-8606-4367-B9A9-0BB907AD624C}" type="presParOf" srcId="{541C4C93-F2B9-4887-A678-DF2D2EBA45BF}" destId="{ED797491-D2BB-47D9-A004-52F79F511A86}" srcOrd="7" destOrd="0" presId="urn:microsoft.com/office/officeart/2005/8/layout/list1"/>
    <dgm:cxn modelId="{553BBD85-D422-4100-9279-F89BD447C217}" type="presParOf" srcId="{541C4C93-F2B9-4887-A678-DF2D2EBA45BF}" destId="{84D1E6E7-5CBF-416D-9CFE-66C10BCEEC59}" srcOrd="8" destOrd="0" presId="urn:microsoft.com/office/officeart/2005/8/layout/list1"/>
    <dgm:cxn modelId="{C7F6DCCD-9268-461B-8732-0FF271DC542D}" type="presParOf" srcId="{84D1E6E7-5CBF-416D-9CFE-66C10BCEEC59}" destId="{D65D49D4-D5BE-46B1-8BAE-031440E88C52}" srcOrd="0" destOrd="0" presId="urn:microsoft.com/office/officeart/2005/8/layout/list1"/>
    <dgm:cxn modelId="{48DFE51F-6FFD-45B7-AD6F-993418C78808}" type="presParOf" srcId="{84D1E6E7-5CBF-416D-9CFE-66C10BCEEC59}" destId="{8B5920F8-97DC-408F-B502-8FD6E423F92E}" srcOrd="1" destOrd="0" presId="urn:microsoft.com/office/officeart/2005/8/layout/list1"/>
    <dgm:cxn modelId="{1D958AD5-FE4F-455B-AB5A-5A9AF9670DC6}" type="presParOf" srcId="{541C4C93-F2B9-4887-A678-DF2D2EBA45BF}" destId="{A7E2BCF4-7E6D-4E49-B663-4C4D059FA8DE}" srcOrd="9" destOrd="0" presId="urn:microsoft.com/office/officeart/2005/8/layout/list1"/>
    <dgm:cxn modelId="{C811660C-733B-45B1-87CE-60DCAF715FC7}" type="presParOf" srcId="{541C4C93-F2B9-4887-A678-DF2D2EBA45BF}" destId="{33CF335E-4873-428C-A29B-C05BE73208C7}" srcOrd="10" destOrd="0" presId="urn:microsoft.com/office/officeart/2005/8/layout/list1"/>
    <dgm:cxn modelId="{37923FD5-F623-4A1C-AFF3-6D40E58F6515}" type="presParOf" srcId="{541C4C93-F2B9-4887-A678-DF2D2EBA45BF}" destId="{664B741F-368D-44E5-A3A0-83FE299A3B88}" srcOrd="11" destOrd="0" presId="urn:microsoft.com/office/officeart/2005/8/layout/list1"/>
    <dgm:cxn modelId="{623E8E35-2857-4E0D-BF34-11B972A8BA8A}" type="presParOf" srcId="{541C4C93-F2B9-4887-A678-DF2D2EBA45BF}" destId="{2FFE3ADF-7783-49C4-ABC7-28FEC6F53AAE}" srcOrd="12" destOrd="0" presId="urn:microsoft.com/office/officeart/2005/8/layout/list1"/>
    <dgm:cxn modelId="{1681EB1A-3E38-4180-98E2-5D4DE37E8FD2}" type="presParOf" srcId="{2FFE3ADF-7783-49C4-ABC7-28FEC6F53AAE}" destId="{2C05E186-9915-4F9C-9644-35DFB6A1AAFD}" srcOrd="0" destOrd="0" presId="urn:microsoft.com/office/officeart/2005/8/layout/list1"/>
    <dgm:cxn modelId="{9CDD66DC-8520-4A0E-99B5-3D4EC6CA7A23}" type="presParOf" srcId="{2FFE3ADF-7783-49C4-ABC7-28FEC6F53AAE}" destId="{E983138E-6194-4E7A-9D79-C22810D061E7}" srcOrd="1" destOrd="0" presId="urn:microsoft.com/office/officeart/2005/8/layout/list1"/>
    <dgm:cxn modelId="{952D2395-DE72-4D36-A8C5-87BBF6799403}" type="presParOf" srcId="{541C4C93-F2B9-4887-A678-DF2D2EBA45BF}" destId="{04866885-7A0A-438D-8676-DAFAEAFAAAE2}" srcOrd="13" destOrd="0" presId="urn:microsoft.com/office/officeart/2005/8/layout/list1"/>
    <dgm:cxn modelId="{F72F57BC-1B01-4D3C-ABC7-38BB1A51F8FC}" type="presParOf" srcId="{541C4C93-F2B9-4887-A678-DF2D2EBA45BF}" destId="{A5CFF29D-613E-472B-9BED-1F6CDE3F9464}" srcOrd="14" destOrd="0" presId="urn:microsoft.com/office/officeart/2005/8/layout/list1"/>
    <dgm:cxn modelId="{246124B2-A344-41A8-9D3F-3477809033F3}" type="presParOf" srcId="{541C4C93-F2B9-4887-A678-DF2D2EBA45BF}" destId="{54AE2470-0DF7-4732-B712-CCDEC9D5A612}" srcOrd="15" destOrd="0" presId="urn:microsoft.com/office/officeart/2005/8/layout/list1"/>
    <dgm:cxn modelId="{38B78395-E20B-4DB0-8B8C-B2DC5D37E1F5}" type="presParOf" srcId="{541C4C93-F2B9-4887-A678-DF2D2EBA45BF}" destId="{5BD53E07-5F91-49CE-9A9F-969E617056B1}" srcOrd="16" destOrd="0" presId="urn:microsoft.com/office/officeart/2005/8/layout/list1"/>
    <dgm:cxn modelId="{427B2D90-071A-4129-8488-D10D10A167F3}" type="presParOf" srcId="{5BD53E07-5F91-49CE-9A9F-969E617056B1}" destId="{D550A90F-D33E-4143-BA25-16B298DD039D}" srcOrd="0" destOrd="0" presId="urn:microsoft.com/office/officeart/2005/8/layout/list1"/>
    <dgm:cxn modelId="{D26F76C8-B901-411A-A9D6-3A01382840DC}" type="presParOf" srcId="{5BD53E07-5F91-49CE-9A9F-969E617056B1}" destId="{5090B161-5E9A-414C-AF02-76B31D85F240}" srcOrd="1" destOrd="0" presId="urn:microsoft.com/office/officeart/2005/8/layout/list1"/>
    <dgm:cxn modelId="{B3A1C3A0-458D-4331-BB0A-86D6B11353C1}" type="presParOf" srcId="{541C4C93-F2B9-4887-A678-DF2D2EBA45BF}" destId="{8BB632C4-18E5-49E7-98E3-05F7D798A350}" srcOrd="17" destOrd="0" presId="urn:microsoft.com/office/officeart/2005/8/layout/list1"/>
    <dgm:cxn modelId="{8987FFA1-8AC5-4F1B-A32E-F793FB10FF53}" type="presParOf" srcId="{541C4C93-F2B9-4887-A678-DF2D2EBA45BF}" destId="{30D6FABB-3ED9-47FA-9528-7685B01991B3}" srcOrd="18" destOrd="0" presId="urn:microsoft.com/office/officeart/2005/8/layout/list1"/>
    <dgm:cxn modelId="{244CEF06-243A-47CF-B4EF-B44EC52FD76A}" type="presParOf" srcId="{541C4C93-F2B9-4887-A678-DF2D2EBA45BF}" destId="{3891F278-EFA8-42E6-8913-7FB61605C36A}" srcOrd="19" destOrd="0" presId="urn:microsoft.com/office/officeart/2005/8/layout/list1"/>
    <dgm:cxn modelId="{899D4751-44AE-4A31-9327-70897680713C}" type="presParOf" srcId="{541C4C93-F2B9-4887-A678-DF2D2EBA45BF}" destId="{6775649C-3F60-46FE-A8FF-817194FFF13F}" srcOrd="20" destOrd="0" presId="urn:microsoft.com/office/officeart/2005/8/layout/list1"/>
    <dgm:cxn modelId="{C184566A-F3CA-4AD8-BD86-542A09ECEAAD}" type="presParOf" srcId="{6775649C-3F60-46FE-A8FF-817194FFF13F}" destId="{D427EF4E-D36E-4566-8FDC-93B797BD11EE}" srcOrd="0" destOrd="0" presId="urn:microsoft.com/office/officeart/2005/8/layout/list1"/>
    <dgm:cxn modelId="{9A7F8CEC-6026-42C2-84B0-7EDE370C5DA5}" type="presParOf" srcId="{6775649C-3F60-46FE-A8FF-817194FFF13F}" destId="{DE8BF59F-CE42-435C-91FC-EB4E6C0A6746}" srcOrd="1" destOrd="0" presId="urn:microsoft.com/office/officeart/2005/8/layout/list1"/>
    <dgm:cxn modelId="{87970A07-7A86-4E8E-943F-F90A12E44D7A}" type="presParOf" srcId="{541C4C93-F2B9-4887-A678-DF2D2EBA45BF}" destId="{D91ED86E-E67A-49DB-86CA-16857277D33C}" srcOrd="21" destOrd="0" presId="urn:microsoft.com/office/officeart/2005/8/layout/list1"/>
    <dgm:cxn modelId="{B26B30FF-2933-4CAF-9A7D-9EAC34F001A7}" type="presParOf" srcId="{541C4C93-F2B9-4887-A678-DF2D2EBA45BF}" destId="{A3EFB205-0117-4A9E-BFC8-37697F23E472}" srcOrd="22" destOrd="0" presId="urn:microsoft.com/office/officeart/2005/8/layout/list1"/>
    <dgm:cxn modelId="{4F6010F1-62C2-43CA-835C-8BE2D65822AA}" type="presParOf" srcId="{541C4C93-F2B9-4887-A678-DF2D2EBA45BF}" destId="{C033537D-11EF-4FED-B5B6-D0DEF9C94D4C}" srcOrd="23" destOrd="0" presId="urn:microsoft.com/office/officeart/2005/8/layout/list1"/>
    <dgm:cxn modelId="{5644F218-E6A1-4FC1-81B4-9C8B1F5994E3}" type="presParOf" srcId="{541C4C93-F2B9-4887-A678-DF2D2EBA45BF}" destId="{6EF3EAF4-7AB0-4F3C-B080-56456294732A}" srcOrd="24" destOrd="0" presId="urn:microsoft.com/office/officeart/2005/8/layout/list1"/>
    <dgm:cxn modelId="{A51FA2EE-AB72-4904-9698-8CBAC806E7E5}" type="presParOf" srcId="{6EF3EAF4-7AB0-4F3C-B080-56456294732A}" destId="{492AFB56-43EE-45AD-A9D8-CB47419A6B9C}" srcOrd="0" destOrd="0" presId="urn:microsoft.com/office/officeart/2005/8/layout/list1"/>
    <dgm:cxn modelId="{BBF1DD4A-D01A-44BF-96D7-B672A416194B}" type="presParOf" srcId="{6EF3EAF4-7AB0-4F3C-B080-56456294732A}" destId="{5D448FC2-0665-477E-B1BD-C5E48600374F}" srcOrd="1" destOrd="0" presId="urn:microsoft.com/office/officeart/2005/8/layout/list1"/>
    <dgm:cxn modelId="{D50F1B46-4B99-4D5F-B6F2-C296E99B932E}" type="presParOf" srcId="{541C4C93-F2B9-4887-A678-DF2D2EBA45BF}" destId="{E2B7747B-5068-4463-A975-C6D3FB6F0695}" srcOrd="25" destOrd="0" presId="urn:microsoft.com/office/officeart/2005/8/layout/list1"/>
    <dgm:cxn modelId="{22B15D24-E254-42EE-962C-66050F427A4D}" type="presParOf" srcId="{541C4C93-F2B9-4887-A678-DF2D2EBA45BF}" destId="{FA79A3EC-AF37-4F84-A6E3-15390387434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C16F5-7EEA-41F3-B4CA-5CECE93D2161}">
      <dsp:nvSpPr>
        <dsp:cNvPr id="0" name=""/>
        <dsp:cNvSpPr/>
      </dsp:nvSpPr>
      <dsp:spPr>
        <a:xfrm>
          <a:off x="1749179" y="2465825"/>
          <a:ext cx="341726" cy="734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863" y="0"/>
              </a:lnTo>
              <a:lnTo>
                <a:pt x="170863" y="734711"/>
              </a:lnTo>
              <a:lnTo>
                <a:pt x="341726" y="73471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C2EF5-2ABA-4160-83DB-0702D07E2605}">
      <dsp:nvSpPr>
        <dsp:cNvPr id="0" name=""/>
        <dsp:cNvSpPr/>
      </dsp:nvSpPr>
      <dsp:spPr>
        <a:xfrm>
          <a:off x="1749179" y="2420105"/>
          <a:ext cx="341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726" y="4572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CED59-0615-424C-9E60-5BCFB458DD03}">
      <dsp:nvSpPr>
        <dsp:cNvPr id="0" name=""/>
        <dsp:cNvSpPr/>
      </dsp:nvSpPr>
      <dsp:spPr>
        <a:xfrm>
          <a:off x="1749179" y="1731114"/>
          <a:ext cx="341726" cy="734711"/>
        </a:xfrm>
        <a:custGeom>
          <a:avLst/>
          <a:gdLst/>
          <a:ahLst/>
          <a:cxnLst/>
          <a:rect l="0" t="0" r="0" b="0"/>
          <a:pathLst>
            <a:path>
              <a:moveTo>
                <a:pt x="0" y="734711"/>
              </a:moveTo>
              <a:lnTo>
                <a:pt x="170863" y="734711"/>
              </a:lnTo>
              <a:lnTo>
                <a:pt x="170863" y="0"/>
              </a:lnTo>
              <a:lnTo>
                <a:pt x="341726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29E77-60B3-4383-B552-4B48194C2FE1}">
      <dsp:nvSpPr>
        <dsp:cNvPr id="0" name=""/>
        <dsp:cNvSpPr/>
      </dsp:nvSpPr>
      <dsp:spPr>
        <a:xfrm>
          <a:off x="1749179" y="629046"/>
          <a:ext cx="341726" cy="367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863" y="0"/>
              </a:lnTo>
              <a:lnTo>
                <a:pt x="170863" y="367355"/>
              </a:lnTo>
              <a:lnTo>
                <a:pt x="341726" y="36735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98BBF-A3CE-4946-8979-A4EC7520DC39}">
      <dsp:nvSpPr>
        <dsp:cNvPr id="0" name=""/>
        <dsp:cNvSpPr/>
      </dsp:nvSpPr>
      <dsp:spPr>
        <a:xfrm>
          <a:off x="1749179" y="261690"/>
          <a:ext cx="341726" cy="367355"/>
        </a:xfrm>
        <a:custGeom>
          <a:avLst/>
          <a:gdLst/>
          <a:ahLst/>
          <a:cxnLst/>
          <a:rect l="0" t="0" r="0" b="0"/>
          <a:pathLst>
            <a:path>
              <a:moveTo>
                <a:pt x="0" y="367355"/>
              </a:moveTo>
              <a:lnTo>
                <a:pt x="170863" y="367355"/>
              </a:lnTo>
              <a:lnTo>
                <a:pt x="170863" y="0"/>
              </a:lnTo>
              <a:lnTo>
                <a:pt x="341726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E387-19D9-4719-9F22-98483D506177}">
      <dsp:nvSpPr>
        <dsp:cNvPr id="0" name=""/>
        <dsp:cNvSpPr/>
      </dsp:nvSpPr>
      <dsp:spPr>
        <a:xfrm>
          <a:off x="40547" y="368480"/>
          <a:ext cx="1708631" cy="5211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u="sng" kern="1200" dirty="0"/>
            <a:t>Programmed decision</a:t>
          </a:r>
          <a:r>
            <a:rPr lang="en-US" sz="900" kern="1200" dirty="0"/>
            <a:t> routine, almost automatic process, recurs with some frequency</a:t>
          </a:r>
        </a:p>
      </dsp:txBody>
      <dsp:txXfrm>
        <a:off x="40547" y="368480"/>
        <a:ext cx="1708631" cy="521132"/>
      </dsp:txXfrm>
    </dsp:sp>
    <dsp:sp modelId="{6151703B-F546-4678-B5F6-818A01680927}">
      <dsp:nvSpPr>
        <dsp:cNvPr id="0" name=""/>
        <dsp:cNvSpPr/>
      </dsp:nvSpPr>
      <dsp:spPr>
        <a:xfrm>
          <a:off x="2090905" y="1124"/>
          <a:ext cx="1708631" cy="5211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Rules or guidelines are available</a:t>
          </a:r>
        </a:p>
      </dsp:txBody>
      <dsp:txXfrm>
        <a:off x="2090905" y="1124"/>
        <a:ext cx="1708631" cy="521132"/>
      </dsp:txXfrm>
    </dsp:sp>
    <dsp:sp modelId="{0BC449F5-5D2F-42FB-8ACE-B803982B78BF}">
      <dsp:nvSpPr>
        <dsp:cNvPr id="0" name=""/>
        <dsp:cNvSpPr/>
      </dsp:nvSpPr>
      <dsp:spPr>
        <a:xfrm>
          <a:off x="2090905" y="735836"/>
          <a:ext cx="1708631" cy="5211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Managers have made decision many times</a:t>
          </a:r>
        </a:p>
      </dsp:txBody>
      <dsp:txXfrm>
        <a:off x="2090905" y="735836"/>
        <a:ext cx="1708631" cy="521132"/>
      </dsp:txXfrm>
    </dsp:sp>
    <dsp:sp modelId="{45848550-737E-4F7E-8494-8A6DCB2EF79E}">
      <dsp:nvSpPr>
        <dsp:cNvPr id="0" name=""/>
        <dsp:cNvSpPr/>
      </dsp:nvSpPr>
      <dsp:spPr>
        <a:xfrm>
          <a:off x="40547" y="2205259"/>
          <a:ext cx="1708631" cy="5211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u="sng" kern="1200" dirty="0"/>
            <a:t>Nonprogrammed decision</a:t>
          </a:r>
          <a:r>
            <a:rPr lang="en-US" sz="900" kern="1200" dirty="0"/>
            <a:t> unstructured and occurs much less often than a programmed decision</a:t>
          </a:r>
        </a:p>
      </dsp:txBody>
      <dsp:txXfrm>
        <a:off x="40547" y="2205259"/>
        <a:ext cx="1708631" cy="521132"/>
      </dsp:txXfrm>
    </dsp:sp>
    <dsp:sp modelId="{4CCD63EA-68BA-4AC3-B2BC-7F66E62B1C6F}">
      <dsp:nvSpPr>
        <dsp:cNvPr id="0" name=""/>
        <dsp:cNvSpPr/>
      </dsp:nvSpPr>
      <dsp:spPr>
        <a:xfrm>
          <a:off x="2090905" y="1470547"/>
          <a:ext cx="1708631" cy="5211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There are no rules or guidance to follow</a:t>
          </a:r>
        </a:p>
      </dsp:txBody>
      <dsp:txXfrm>
        <a:off x="2090905" y="1470547"/>
        <a:ext cx="1708631" cy="521132"/>
      </dsp:txXfrm>
    </dsp:sp>
    <dsp:sp modelId="{AE399C28-E572-4EF8-A1E3-5AEDA8B5F8A1}">
      <dsp:nvSpPr>
        <dsp:cNvPr id="0" name=""/>
        <dsp:cNvSpPr/>
      </dsp:nvSpPr>
      <dsp:spPr>
        <a:xfrm>
          <a:off x="2090905" y="2205259"/>
          <a:ext cx="1708631" cy="5211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Unusual situations that have not often been addressed</a:t>
          </a:r>
        </a:p>
      </dsp:txBody>
      <dsp:txXfrm>
        <a:off x="2090905" y="2205259"/>
        <a:ext cx="1708631" cy="521132"/>
      </dsp:txXfrm>
    </dsp:sp>
    <dsp:sp modelId="{A6CACA14-DD43-4F03-B388-607DE73FD238}">
      <dsp:nvSpPr>
        <dsp:cNvPr id="0" name=""/>
        <dsp:cNvSpPr/>
      </dsp:nvSpPr>
      <dsp:spPr>
        <a:xfrm>
          <a:off x="2090905" y="2939970"/>
          <a:ext cx="1708631" cy="5211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Decision made based on information, intuition and judgement </a:t>
          </a:r>
        </a:p>
      </dsp:txBody>
      <dsp:txXfrm>
        <a:off x="2090905" y="2939970"/>
        <a:ext cx="1708631" cy="521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527B3-6975-4C2D-8FFE-81E735D6AEA2}">
      <dsp:nvSpPr>
        <dsp:cNvPr id="0" name=""/>
        <dsp:cNvSpPr/>
      </dsp:nvSpPr>
      <dsp:spPr>
        <a:xfrm>
          <a:off x="0" y="99479"/>
          <a:ext cx="486965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Individual</a:t>
          </a:r>
        </a:p>
      </dsp:txBody>
      <dsp:txXfrm>
        <a:off x="23988" y="123467"/>
        <a:ext cx="4821680" cy="443423"/>
      </dsp:txXfrm>
    </dsp:sp>
    <dsp:sp modelId="{FDC0BF6B-14FF-4083-8C55-CCB66FDED568}">
      <dsp:nvSpPr>
        <dsp:cNvPr id="0" name=""/>
        <dsp:cNvSpPr/>
      </dsp:nvSpPr>
      <dsp:spPr>
        <a:xfrm>
          <a:off x="0" y="651359"/>
          <a:ext cx="486965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Strengths</a:t>
          </a:r>
        </a:p>
      </dsp:txBody>
      <dsp:txXfrm>
        <a:off x="23988" y="675347"/>
        <a:ext cx="4821680" cy="443423"/>
      </dsp:txXfrm>
    </dsp:sp>
    <dsp:sp modelId="{8001ECA4-56BD-46B3-ABE0-9278E5D6E577}">
      <dsp:nvSpPr>
        <dsp:cNvPr id="0" name=""/>
        <dsp:cNvSpPr/>
      </dsp:nvSpPr>
      <dsp:spPr>
        <a:xfrm>
          <a:off x="0" y="1203239"/>
          <a:ext cx="486965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Weaknesses</a:t>
          </a:r>
        </a:p>
      </dsp:txBody>
      <dsp:txXfrm>
        <a:off x="23988" y="1227227"/>
        <a:ext cx="4821680" cy="443423"/>
      </dsp:txXfrm>
    </dsp:sp>
    <dsp:sp modelId="{0DFC4490-ED38-4203-954E-A4AAE97BC5F2}">
      <dsp:nvSpPr>
        <dsp:cNvPr id="0" name=""/>
        <dsp:cNvSpPr/>
      </dsp:nvSpPr>
      <dsp:spPr>
        <a:xfrm>
          <a:off x="0" y="1755119"/>
          <a:ext cx="486965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Preferences</a:t>
          </a:r>
        </a:p>
      </dsp:txBody>
      <dsp:txXfrm>
        <a:off x="23988" y="1779107"/>
        <a:ext cx="4821680" cy="443423"/>
      </dsp:txXfrm>
    </dsp:sp>
    <dsp:sp modelId="{C20F435B-C85B-4B8C-A819-959FCAC5DD9E}">
      <dsp:nvSpPr>
        <dsp:cNvPr id="0" name=""/>
        <dsp:cNvSpPr/>
      </dsp:nvSpPr>
      <dsp:spPr>
        <a:xfrm>
          <a:off x="0" y="2306999"/>
          <a:ext cx="486965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Group</a:t>
          </a:r>
        </a:p>
      </dsp:txBody>
      <dsp:txXfrm>
        <a:off x="23988" y="2330987"/>
        <a:ext cx="4821680" cy="443423"/>
      </dsp:txXfrm>
    </dsp:sp>
    <dsp:sp modelId="{FDA6E3B3-5B7E-4DF6-B6F0-00476F42C4DF}">
      <dsp:nvSpPr>
        <dsp:cNvPr id="0" name=""/>
        <dsp:cNvSpPr/>
      </dsp:nvSpPr>
      <dsp:spPr>
        <a:xfrm>
          <a:off x="0" y="2858879"/>
          <a:ext cx="486965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Diversity</a:t>
          </a:r>
        </a:p>
      </dsp:txBody>
      <dsp:txXfrm>
        <a:off x="23988" y="2882867"/>
        <a:ext cx="4821680" cy="443423"/>
      </dsp:txXfrm>
    </dsp:sp>
    <dsp:sp modelId="{24D14831-05D7-4D4D-97AF-163837B533AD}">
      <dsp:nvSpPr>
        <dsp:cNvPr id="0" name=""/>
        <dsp:cNvSpPr/>
      </dsp:nvSpPr>
      <dsp:spPr>
        <a:xfrm>
          <a:off x="0" y="3410760"/>
          <a:ext cx="486965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Group Think</a:t>
          </a:r>
        </a:p>
      </dsp:txBody>
      <dsp:txXfrm>
        <a:off x="23988" y="3434748"/>
        <a:ext cx="4821680" cy="443423"/>
      </dsp:txXfrm>
    </dsp:sp>
    <dsp:sp modelId="{DCB0E4C6-5839-4A44-AF01-6C83F5A805DC}">
      <dsp:nvSpPr>
        <dsp:cNvPr id="0" name=""/>
        <dsp:cNvSpPr/>
      </dsp:nvSpPr>
      <dsp:spPr>
        <a:xfrm>
          <a:off x="0" y="3962640"/>
          <a:ext cx="486965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Empowerment</a:t>
          </a:r>
        </a:p>
      </dsp:txBody>
      <dsp:txXfrm>
        <a:off x="23988" y="3986628"/>
        <a:ext cx="4821680" cy="443423"/>
      </dsp:txXfrm>
    </dsp:sp>
    <dsp:sp modelId="{F7767243-4E56-450E-8958-48AF89EAB404}">
      <dsp:nvSpPr>
        <dsp:cNvPr id="0" name=""/>
        <dsp:cNvSpPr/>
      </dsp:nvSpPr>
      <dsp:spPr>
        <a:xfrm>
          <a:off x="0" y="4514520"/>
          <a:ext cx="486965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Engagement</a:t>
          </a:r>
        </a:p>
      </dsp:txBody>
      <dsp:txXfrm>
        <a:off x="23988" y="4538508"/>
        <a:ext cx="4821680" cy="443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9F900-249D-45B6-A417-BF5F26938C06}">
      <dsp:nvSpPr>
        <dsp:cNvPr id="0" name=""/>
        <dsp:cNvSpPr/>
      </dsp:nvSpPr>
      <dsp:spPr>
        <a:xfrm>
          <a:off x="1180121" y="405919"/>
          <a:ext cx="1268367" cy="12683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0A4683-B2E2-42C1-914F-CE2A9027D44D}">
      <dsp:nvSpPr>
        <dsp:cNvPr id="0" name=""/>
        <dsp:cNvSpPr/>
      </dsp:nvSpPr>
      <dsp:spPr>
        <a:xfrm>
          <a:off x="2351" y="1826485"/>
          <a:ext cx="3623906" cy="54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600" kern="1200" dirty="0"/>
            <a:t>Thinking (T)</a:t>
          </a:r>
        </a:p>
      </dsp:txBody>
      <dsp:txXfrm>
        <a:off x="2351" y="1826485"/>
        <a:ext cx="3623906" cy="543585"/>
      </dsp:txXfrm>
    </dsp:sp>
    <dsp:sp modelId="{D9E0E151-F948-4F68-BEF1-4F2A6D9A24F5}">
      <dsp:nvSpPr>
        <dsp:cNvPr id="0" name=""/>
        <dsp:cNvSpPr/>
      </dsp:nvSpPr>
      <dsp:spPr>
        <a:xfrm>
          <a:off x="2351" y="2440861"/>
          <a:ext cx="3623906" cy="1504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Facts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Logic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Objective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Analytical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Conflict Accepted</a:t>
          </a:r>
        </a:p>
      </dsp:txBody>
      <dsp:txXfrm>
        <a:off x="2351" y="2440861"/>
        <a:ext cx="3623906" cy="1504557"/>
      </dsp:txXfrm>
    </dsp:sp>
    <dsp:sp modelId="{88E825F3-1000-427A-82D1-8FFF7D698CDC}">
      <dsp:nvSpPr>
        <dsp:cNvPr id="0" name=""/>
        <dsp:cNvSpPr/>
      </dsp:nvSpPr>
      <dsp:spPr>
        <a:xfrm>
          <a:off x="5438211" y="405919"/>
          <a:ext cx="1268367" cy="12683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09941-29F8-44B0-821A-18249A0A9EC2}">
      <dsp:nvSpPr>
        <dsp:cNvPr id="0" name=""/>
        <dsp:cNvSpPr/>
      </dsp:nvSpPr>
      <dsp:spPr>
        <a:xfrm>
          <a:off x="4260441" y="1826485"/>
          <a:ext cx="3623906" cy="54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600" kern="1200" dirty="0"/>
            <a:t>Feeling (F)</a:t>
          </a:r>
        </a:p>
      </dsp:txBody>
      <dsp:txXfrm>
        <a:off x="4260441" y="1826485"/>
        <a:ext cx="3623906" cy="543585"/>
      </dsp:txXfrm>
    </dsp:sp>
    <dsp:sp modelId="{8F1FC7E7-3A33-49AB-BF98-C58997C755EC}">
      <dsp:nvSpPr>
        <dsp:cNvPr id="0" name=""/>
        <dsp:cNvSpPr/>
      </dsp:nvSpPr>
      <dsp:spPr>
        <a:xfrm>
          <a:off x="4260441" y="2440861"/>
          <a:ext cx="3623906" cy="1504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Feelings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Sensitive to Needs of Others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Seeks Consensus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Uncomfortable with Conflict</a:t>
          </a:r>
        </a:p>
      </dsp:txBody>
      <dsp:txXfrm>
        <a:off x="4260441" y="2440861"/>
        <a:ext cx="3623906" cy="1504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71759-8B01-4D44-8771-C31C75B6AD48}">
      <dsp:nvSpPr>
        <dsp:cNvPr id="0" name=""/>
        <dsp:cNvSpPr/>
      </dsp:nvSpPr>
      <dsp:spPr>
        <a:xfrm>
          <a:off x="5146" y="292521"/>
          <a:ext cx="609224" cy="60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556AA-6263-4BC3-9D49-4335FA3F6DB6}">
      <dsp:nvSpPr>
        <dsp:cNvPr id="0" name=""/>
        <dsp:cNvSpPr/>
      </dsp:nvSpPr>
      <dsp:spPr>
        <a:xfrm>
          <a:off x="5146" y="1063696"/>
          <a:ext cx="1740642" cy="416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/>
            <a:t>Reactive Stimulator</a:t>
          </a:r>
        </a:p>
      </dsp:txBody>
      <dsp:txXfrm>
        <a:off x="5146" y="1063696"/>
        <a:ext cx="1740642" cy="416122"/>
      </dsp:txXfrm>
    </dsp:sp>
    <dsp:sp modelId="{29E01568-58E3-4E62-965B-6E8600D9CF92}">
      <dsp:nvSpPr>
        <dsp:cNvPr id="0" name=""/>
        <dsp:cNvSpPr/>
      </dsp:nvSpPr>
      <dsp:spPr>
        <a:xfrm>
          <a:off x="5146" y="1555145"/>
          <a:ext cx="1740642" cy="250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Action Oriented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Values Direct Communication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Likes Immediate Results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Likes Variety and  Change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Inattentive to Detail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5146" y="1555145"/>
        <a:ext cx="1740642" cy="2503671"/>
      </dsp:txXfrm>
    </dsp:sp>
    <dsp:sp modelId="{A0C6E573-C4C0-497E-A51F-B571460627AA}">
      <dsp:nvSpPr>
        <dsp:cNvPr id="0" name=""/>
        <dsp:cNvSpPr/>
      </dsp:nvSpPr>
      <dsp:spPr>
        <a:xfrm>
          <a:off x="2050401" y="292521"/>
          <a:ext cx="609224" cy="609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3CCEA-1453-4202-9FFF-0E98A3055596}">
      <dsp:nvSpPr>
        <dsp:cNvPr id="0" name=""/>
        <dsp:cNvSpPr/>
      </dsp:nvSpPr>
      <dsp:spPr>
        <a:xfrm>
          <a:off x="2050401" y="1063696"/>
          <a:ext cx="1740642" cy="416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/>
            <a:t>Logical Processor</a:t>
          </a:r>
        </a:p>
      </dsp:txBody>
      <dsp:txXfrm>
        <a:off x="2050401" y="1063696"/>
        <a:ext cx="1740642" cy="416122"/>
      </dsp:txXfrm>
    </dsp:sp>
    <dsp:sp modelId="{DD9DB7EE-0D02-48B3-9B48-933741015D38}">
      <dsp:nvSpPr>
        <dsp:cNvPr id="0" name=""/>
        <dsp:cNvSpPr/>
      </dsp:nvSpPr>
      <dsp:spPr>
        <a:xfrm>
          <a:off x="2050401" y="1555145"/>
          <a:ext cx="1740642" cy="250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Good Listener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Skeptical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Practical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Task Oriented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Disciplined</a:t>
          </a:r>
        </a:p>
      </dsp:txBody>
      <dsp:txXfrm>
        <a:off x="2050401" y="1555145"/>
        <a:ext cx="1740642" cy="2503671"/>
      </dsp:txXfrm>
    </dsp:sp>
    <dsp:sp modelId="{C9BBC07F-85EC-4B78-B307-E13B17EFFBF9}">
      <dsp:nvSpPr>
        <dsp:cNvPr id="0" name=""/>
        <dsp:cNvSpPr/>
      </dsp:nvSpPr>
      <dsp:spPr>
        <a:xfrm>
          <a:off x="4095656" y="292521"/>
          <a:ext cx="609224" cy="60922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7E262-EAF8-4F2C-94C2-896A463A6624}">
      <dsp:nvSpPr>
        <dsp:cNvPr id="0" name=""/>
        <dsp:cNvSpPr/>
      </dsp:nvSpPr>
      <dsp:spPr>
        <a:xfrm>
          <a:off x="4095656" y="1063696"/>
          <a:ext cx="1740642" cy="416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/>
            <a:t>Hypothetical Analyzer</a:t>
          </a:r>
        </a:p>
      </dsp:txBody>
      <dsp:txXfrm>
        <a:off x="4095656" y="1063696"/>
        <a:ext cx="1740642" cy="416122"/>
      </dsp:txXfrm>
    </dsp:sp>
    <dsp:sp modelId="{71706171-2925-43BE-AFC9-86F66D4B5AF0}">
      <dsp:nvSpPr>
        <dsp:cNvPr id="0" name=""/>
        <dsp:cNvSpPr/>
      </dsp:nvSpPr>
      <dsp:spPr>
        <a:xfrm>
          <a:off x="4095656" y="1555145"/>
          <a:ext cx="1740642" cy="250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Critical Thinker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Focus on Facts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Analytical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Big Picture Focus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Problem Solver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095656" y="1555145"/>
        <a:ext cx="1740642" cy="2503671"/>
      </dsp:txXfrm>
    </dsp:sp>
    <dsp:sp modelId="{3FF48933-51AC-463B-8090-961F9D2CF488}">
      <dsp:nvSpPr>
        <dsp:cNvPr id="0" name=""/>
        <dsp:cNvSpPr/>
      </dsp:nvSpPr>
      <dsp:spPr>
        <a:xfrm>
          <a:off x="6140910" y="292521"/>
          <a:ext cx="609224" cy="609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F8A7D-7BB1-4C83-A53C-82EEB85F17BF}">
      <dsp:nvSpPr>
        <dsp:cNvPr id="0" name=""/>
        <dsp:cNvSpPr/>
      </dsp:nvSpPr>
      <dsp:spPr>
        <a:xfrm>
          <a:off x="6140910" y="1063696"/>
          <a:ext cx="1740642" cy="416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/>
            <a:t>Relational Innovator</a:t>
          </a:r>
        </a:p>
      </dsp:txBody>
      <dsp:txXfrm>
        <a:off x="6140910" y="1063696"/>
        <a:ext cx="1740642" cy="416122"/>
      </dsp:txXfrm>
    </dsp:sp>
    <dsp:sp modelId="{F1532F54-163A-48B7-B445-C89173E924C0}">
      <dsp:nvSpPr>
        <dsp:cNvPr id="0" name=""/>
        <dsp:cNvSpPr/>
      </dsp:nvSpPr>
      <dsp:spPr>
        <a:xfrm>
          <a:off x="6140910" y="1555145"/>
          <a:ext cx="1740642" cy="250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Detects Relationships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Innovator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Change Generator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Flexible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Adaptive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6140910" y="1555145"/>
        <a:ext cx="1740642" cy="25036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50F6-4E97-4543-B844-0BA6291EAD8F}">
      <dsp:nvSpPr>
        <dsp:cNvPr id="0" name=""/>
        <dsp:cNvSpPr/>
      </dsp:nvSpPr>
      <dsp:spPr>
        <a:xfrm>
          <a:off x="0" y="90382"/>
          <a:ext cx="4567238" cy="608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Participatory</a:t>
          </a:r>
        </a:p>
      </dsp:txBody>
      <dsp:txXfrm>
        <a:off x="29700" y="120082"/>
        <a:ext cx="4507838" cy="549000"/>
      </dsp:txXfrm>
    </dsp:sp>
    <dsp:sp modelId="{E86DBDE6-0BE7-4254-AC87-A8906E880411}">
      <dsp:nvSpPr>
        <dsp:cNvPr id="0" name=""/>
        <dsp:cNvSpPr/>
      </dsp:nvSpPr>
      <dsp:spPr>
        <a:xfrm>
          <a:off x="0" y="773662"/>
          <a:ext cx="4567238" cy="608400"/>
        </a:xfrm>
        <a:prstGeom prst="roundRect">
          <a:avLst/>
        </a:prstGeom>
        <a:gradFill rotWithShape="0">
          <a:gsLst>
            <a:gs pos="0">
              <a:schemeClr val="accent5">
                <a:hueOff val="465289"/>
                <a:satOff val="1599"/>
                <a:lumOff val="-7675"/>
                <a:alphaOff val="0"/>
                <a:tint val="50000"/>
                <a:satMod val="300000"/>
              </a:schemeClr>
            </a:gs>
            <a:gs pos="35000">
              <a:schemeClr val="accent5">
                <a:hueOff val="465289"/>
                <a:satOff val="1599"/>
                <a:lumOff val="-7675"/>
                <a:alphaOff val="0"/>
                <a:tint val="37000"/>
                <a:satMod val="300000"/>
              </a:schemeClr>
            </a:gs>
            <a:gs pos="100000">
              <a:schemeClr val="accent5">
                <a:hueOff val="465289"/>
                <a:satOff val="1599"/>
                <a:lumOff val="-76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Consensus</a:t>
          </a:r>
        </a:p>
      </dsp:txBody>
      <dsp:txXfrm>
        <a:off x="29700" y="803362"/>
        <a:ext cx="4507838" cy="549000"/>
      </dsp:txXfrm>
    </dsp:sp>
    <dsp:sp modelId="{863764C8-6679-4A11-9C79-76F02C41A99B}">
      <dsp:nvSpPr>
        <dsp:cNvPr id="0" name=""/>
        <dsp:cNvSpPr/>
      </dsp:nvSpPr>
      <dsp:spPr>
        <a:xfrm>
          <a:off x="0" y="1456942"/>
          <a:ext cx="4567238" cy="608400"/>
        </a:xfrm>
        <a:prstGeom prst="roundRect">
          <a:avLst/>
        </a:prstGeom>
        <a:gradFill rotWithShape="0">
          <a:gsLst>
            <a:gs pos="0">
              <a:schemeClr val="accent5">
                <a:hueOff val="930579"/>
                <a:satOff val="3199"/>
                <a:lumOff val="-15350"/>
                <a:alphaOff val="0"/>
                <a:tint val="50000"/>
                <a:satMod val="300000"/>
              </a:schemeClr>
            </a:gs>
            <a:gs pos="35000">
              <a:schemeClr val="accent5">
                <a:hueOff val="930579"/>
                <a:satOff val="3199"/>
                <a:lumOff val="-15350"/>
                <a:alphaOff val="0"/>
                <a:tint val="37000"/>
                <a:satMod val="300000"/>
              </a:schemeClr>
            </a:gs>
            <a:gs pos="100000">
              <a:schemeClr val="accent5">
                <a:hueOff val="930579"/>
                <a:satOff val="3199"/>
                <a:lumOff val="-153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Intuitive</a:t>
          </a:r>
        </a:p>
      </dsp:txBody>
      <dsp:txXfrm>
        <a:off x="29700" y="1486642"/>
        <a:ext cx="4507838" cy="549000"/>
      </dsp:txXfrm>
    </dsp:sp>
    <dsp:sp modelId="{A10CE2BD-CE8A-48DF-A874-D90FE2E028BD}">
      <dsp:nvSpPr>
        <dsp:cNvPr id="0" name=""/>
        <dsp:cNvSpPr/>
      </dsp:nvSpPr>
      <dsp:spPr>
        <a:xfrm>
          <a:off x="0" y="2140222"/>
          <a:ext cx="4567238" cy="608400"/>
        </a:xfrm>
        <a:prstGeom prst="roundRect">
          <a:avLst/>
        </a:prstGeom>
        <a:gradFill rotWithShape="0">
          <a:gsLst>
            <a:gs pos="0">
              <a:schemeClr val="accent5">
                <a:hueOff val="1395868"/>
                <a:satOff val="4798"/>
                <a:lumOff val="-23025"/>
                <a:alphaOff val="0"/>
                <a:tint val="50000"/>
                <a:satMod val="300000"/>
              </a:schemeClr>
            </a:gs>
            <a:gs pos="35000">
              <a:schemeClr val="accent5">
                <a:hueOff val="1395868"/>
                <a:satOff val="4798"/>
                <a:lumOff val="-23025"/>
                <a:alphaOff val="0"/>
                <a:tint val="37000"/>
                <a:satMod val="300000"/>
              </a:schemeClr>
            </a:gs>
            <a:gs pos="100000">
              <a:schemeClr val="accent5">
                <a:hueOff val="1395868"/>
                <a:satOff val="4798"/>
                <a:lumOff val="-230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Analytic</a:t>
          </a:r>
        </a:p>
      </dsp:txBody>
      <dsp:txXfrm>
        <a:off x="29700" y="2169922"/>
        <a:ext cx="4507838" cy="549000"/>
      </dsp:txXfrm>
    </dsp:sp>
    <dsp:sp modelId="{A00E9632-5246-483E-AFF4-F318ADD93A13}">
      <dsp:nvSpPr>
        <dsp:cNvPr id="0" name=""/>
        <dsp:cNvSpPr/>
      </dsp:nvSpPr>
      <dsp:spPr>
        <a:xfrm>
          <a:off x="0" y="2823502"/>
          <a:ext cx="4567238" cy="608400"/>
        </a:xfrm>
        <a:prstGeom prst="roundRect">
          <a:avLst/>
        </a:prstGeom>
        <a:gradFill rotWithShape="0">
          <a:gsLst>
            <a:gs pos="0">
              <a:schemeClr val="accent5">
                <a:hueOff val="1861158"/>
                <a:satOff val="6398"/>
                <a:lumOff val="-30701"/>
                <a:alphaOff val="0"/>
                <a:tint val="50000"/>
                <a:satMod val="300000"/>
              </a:schemeClr>
            </a:gs>
            <a:gs pos="35000">
              <a:schemeClr val="accent5">
                <a:hueOff val="1861158"/>
                <a:satOff val="6398"/>
                <a:lumOff val="-30701"/>
                <a:alphaOff val="0"/>
                <a:tint val="37000"/>
                <a:satMod val="300000"/>
              </a:schemeClr>
            </a:gs>
            <a:gs pos="100000">
              <a:schemeClr val="accent5">
                <a:hueOff val="1861158"/>
                <a:satOff val="6398"/>
                <a:lumOff val="-307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Reason</a:t>
          </a:r>
        </a:p>
      </dsp:txBody>
      <dsp:txXfrm>
        <a:off x="29700" y="2853202"/>
        <a:ext cx="4507838" cy="549000"/>
      </dsp:txXfrm>
    </dsp:sp>
    <dsp:sp modelId="{3EE7B784-036F-4B4F-9670-1665C5223804}">
      <dsp:nvSpPr>
        <dsp:cNvPr id="0" name=""/>
        <dsp:cNvSpPr/>
      </dsp:nvSpPr>
      <dsp:spPr>
        <a:xfrm>
          <a:off x="0" y="3506782"/>
          <a:ext cx="4567238" cy="608400"/>
        </a:xfrm>
        <a:prstGeom prst="roundRect">
          <a:avLst/>
        </a:prstGeom>
        <a:gradFill rotWithShape="0">
          <a:gsLst>
            <a:gs pos="0">
              <a:schemeClr val="accent5">
                <a:hueOff val="2326447"/>
                <a:satOff val="7997"/>
                <a:lumOff val="-38376"/>
                <a:alphaOff val="0"/>
                <a:tint val="50000"/>
                <a:satMod val="300000"/>
              </a:schemeClr>
            </a:gs>
            <a:gs pos="35000">
              <a:schemeClr val="accent5">
                <a:hueOff val="2326447"/>
                <a:satOff val="7997"/>
                <a:lumOff val="-38376"/>
                <a:alphaOff val="0"/>
                <a:tint val="37000"/>
                <a:satMod val="300000"/>
              </a:schemeClr>
            </a:gs>
            <a:gs pos="100000">
              <a:schemeClr val="accent5">
                <a:hueOff val="2326447"/>
                <a:satOff val="7997"/>
                <a:lumOff val="-383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Democratic</a:t>
          </a:r>
        </a:p>
      </dsp:txBody>
      <dsp:txXfrm>
        <a:off x="29700" y="3536482"/>
        <a:ext cx="4507838" cy="549000"/>
      </dsp:txXfrm>
    </dsp:sp>
    <dsp:sp modelId="{80BE8E02-72CA-457B-AC84-A286D2044BC4}">
      <dsp:nvSpPr>
        <dsp:cNvPr id="0" name=""/>
        <dsp:cNvSpPr/>
      </dsp:nvSpPr>
      <dsp:spPr>
        <a:xfrm>
          <a:off x="0" y="4190062"/>
          <a:ext cx="4567238" cy="608400"/>
        </a:xfrm>
        <a:prstGeom prst="roundRect">
          <a:avLst/>
        </a:prstGeom>
        <a:gradFill rotWithShape="0">
          <a:gsLst>
            <a:gs pos="0">
              <a:schemeClr val="accent5">
                <a:hueOff val="2791737"/>
                <a:satOff val="9597"/>
                <a:lumOff val="-46051"/>
                <a:alphaOff val="0"/>
                <a:tint val="50000"/>
                <a:satMod val="300000"/>
              </a:schemeClr>
            </a:gs>
            <a:gs pos="35000">
              <a:schemeClr val="accent5">
                <a:hueOff val="2791737"/>
                <a:satOff val="9597"/>
                <a:lumOff val="-46051"/>
                <a:alphaOff val="0"/>
                <a:tint val="37000"/>
                <a:satMod val="300000"/>
              </a:schemeClr>
            </a:gs>
            <a:gs pos="100000">
              <a:schemeClr val="accent5">
                <a:hueOff val="2791737"/>
                <a:satOff val="9597"/>
                <a:lumOff val="-460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Autocratic</a:t>
          </a:r>
        </a:p>
      </dsp:txBody>
      <dsp:txXfrm>
        <a:off x="29700" y="4219762"/>
        <a:ext cx="4507838" cy="549000"/>
      </dsp:txXfrm>
    </dsp:sp>
    <dsp:sp modelId="{BB222F43-C39E-442A-B08E-CD97DE2ADFF0}">
      <dsp:nvSpPr>
        <dsp:cNvPr id="0" name=""/>
        <dsp:cNvSpPr/>
      </dsp:nvSpPr>
      <dsp:spPr>
        <a:xfrm>
          <a:off x="0" y="4873342"/>
          <a:ext cx="4567238" cy="608400"/>
        </a:xfrm>
        <a:prstGeom prst="roundRect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6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Command</a:t>
          </a:r>
        </a:p>
      </dsp:txBody>
      <dsp:txXfrm>
        <a:off x="29700" y="4903042"/>
        <a:ext cx="4507838" cy="549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9F695-B643-4680-BCCC-836F4E446C1D}">
      <dsp:nvSpPr>
        <dsp:cNvPr id="0" name=""/>
        <dsp:cNvSpPr/>
      </dsp:nvSpPr>
      <dsp:spPr>
        <a:xfrm>
          <a:off x="687306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Certainty</a:t>
          </a:r>
        </a:p>
      </dsp:txBody>
      <dsp:txXfrm>
        <a:off x="2613644" y="1057375"/>
        <a:ext cx="1305401" cy="1087834"/>
      </dsp:txXfrm>
    </dsp:sp>
    <dsp:sp modelId="{851BF21C-7BFA-491E-8CAC-A199F4922060}">
      <dsp:nvSpPr>
        <dsp:cNvPr id="0" name=""/>
        <dsp:cNvSpPr/>
      </dsp:nvSpPr>
      <dsp:spPr>
        <a:xfrm>
          <a:off x="61202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Risk</a:t>
          </a:r>
        </a:p>
      </dsp:txBody>
      <dsp:txXfrm>
        <a:off x="1482296" y="2784856"/>
        <a:ext cx="1958102" cy="957294"/>
      </dsp:txXfrm>
    </dsp:sp>
    <dsp:sp modelId="{DED21AC1-6920-4AE2-B3AD-16B621079491}">
      <dsp:nvSpPr>
        <dsp:cNvPr id="0" name=""/>
        <dsp:cNvSpPr/>
      </dsp:nvSpPr>
      <dsp:spPr>
        <a:xfrm>
          <a:off x="536750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Uncertainty</a:t>
          </a:r>
        </a:p>
      </dsp:txBody>
      <dsp:txXfrm>
        <a:off x="960135" y="1057375"/>
        <a:ext cx="1305401" cy="1087834"/>
      </dsp:txXfrm>
    </dsp:sp>
    <dsp:sp modelId="{73363C21-7982-4B31-8D7A-A3ACE5BD0946}">
      <dsp:nvSpPr>
        <dsp:cNvPr id="0" name=""/>
        <dsp:cNvSpPr/>
      </dsp:nvSpPr>
      <dsp:spPr>
        <a:xfrm>
          <a:off x="46133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63F06-5372-472E-A4EB-1D54EAE2A944}">
      <dsp:nvSpPr>
        <dsp:cNvPr id="0" name=""/>
        <dsp:cNvSpPr/>
      </dsp:nvSpPr>
      <dsp:spPr>
        <a:xfrm>
          <a:off x="38575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73BC4-C686-4635-AF11-56921C607F5F}">
      <dsp:nvSpPr>
        <dsp:cNvPr id="0" name=""/>
        <dsp:cNvSpPr/>
      </dsp:nvSpPr>
      <dsp:spPr>
        <a:xfrm>
          <a:off x="310179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A8D2A-7B66-4D74-A97A-B17BA3F56C32}">
      <dsp:nvSpPr>
        <dsp:cNvPr id="0" name=""/>
        <dsp:cNvSpPr/>
      </dsp:nvSpPr>
      <dsp:spPr>
        <a:xfrm>
          <a:off x="301898" y="0"/>
          <a:ext cx="3236287" cy="865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Probability estimate applied to alternatives and potential payoffs or costs</a:t>
          </a:r>
        </a:p>
      </dsp:txBody>
      <dsp:txXfrm>
        <a:off x="327249" y="25351"/>
        <a:ext cx="3185585" cy="814855"/>
      </dsp:txXfrm>
    </dsp:sp>
    <dsp:sp modelId="{2F0E5325-B067-4B8F-A278-20BAC3C8C8D0}">
      <dsp:nvSpPr>
        <dsp:cNvPr id="0" name=""/>
        <dsp:cNvSpPr/>
      </dsp:nvSpPr>
      <dsp:spPr>
        <a:xfrm rot="5400000">
          <a:off x="1757750" y="887195"/>
          <a:ext cx="324583" cy="389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803192" y="919654"/>
        <a:ext cx="233700" cy="227208"/>
      </dsp:txXfrm>
    </dsp:sp>
    <dsp:sp modelId="{F052BDEA-9D7F-4AE7-8753-8E783184BEEF}">
      <dsp:nvSpPr>
        <dsp:cNvPr id="0" name=""/>
        <dsp:cNvSpPr/>
      </dsp:nvSpPr>
      <dsp:spPr>
        <a:xfrm>
          <a:off x="301898" y="1298335"/>
          <a:ext cx="3236287" cy="865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Based on past experiences, relevant information, advice of experts and judgment</a:t>
          </a:r>
        </a:p>
      </dsp:txBody>
      <dsp:txXfrm>
        <a:off x="327249" y="1323686"/>
        <a:ext cx="3185585" cy="814855"/>
      </dsp:txXfrm>
    </dsp:sp>
    <dsp:sp modelId="{317A2876-B500-4FF5-94B9-DF031D9BAE07}">
      <dsp:nvSpPr>
        <dsp:cNvPr id="0" name=""/>
        <dsp:cNvSpPr/>
      </dsp:nvSpPr>
      <dsp:spPr>
        <a:xfrm rot="5400000">
          <a:off x="1757750" y="2185531"/>
          <a:ext cx="324583" cy="389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803192" y="2217990"/>
        <a:ext cx="233700" cy="227208"/>
      </dsp:txXfrm>
    </dsp:sp>
    <dsp:sp modelId="{6AD23EEF-D5A3-4323-8646-74FDFB293856}">
      <dsp:nvSpPr>
        <dsp:cNvPr id="0" name=""/>
        <dsp:cNvSpPr/>
      </dsp:nvSpPr>
      <dsp:spPr>
        <a:xfrm>
          <a:off x="301898" y="2596671"/>
          <a:ext cx="3236287" cy="865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Decision based on which alternative has the highest probability of working effectively</a:t>
          </a:r>
        </a:p>
      </dsp:txBody>
      <dsp:txXfrm>
        <a:off x="327249" y="2622022"/>
        <a:ext cx="3185585" cy="8148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37CF2-1FE6-4A39-8B11-917E5BCFAE50}">
      <dsp:nvSpPr>
        <dsp:cNvPr id="0" name=""/>
        <dsp:cNvSpPr/>
      </dsp:nvSpPr>
      <dsp:spPr>
        <a:xfrm>
          <a:off x="0" y="399313"/>
          <a:ext cx="48852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96340-E383-46AE-BBED-897F4E4DA17C}">
      <dsp:nvSpPr>
        <dsp:cNvPr id="0" name=""/>
        <dsp:cNvSpPr/>
      </dsp:nvSpPr>
      <dsp:spPr>
        <a:xfrm>
          <a:off x="244260" y="133632"/>
          <a:ext cx="341964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Cost/Benefit Analysis</a:t>
          </a:r>
        </a:p>
      </dsp:txBody>
      <dsp:txXfrm>
        <a:off x="270199" y="159571"/>
        <a:ext cx="3367764" cy="479482"/>
      </dsp:txXfrm>
    </dsp:sp>
    <dsp:sp modelId="{24200841-4F60-4A0F-BF79-2F07EB9A6FCC}">
      <dsp:nvSpPr>
        <dsp:cNvPr id="0" name=""/>
        <dsp:cNvSpPr/>
      </dsp:nvSpPr>
      <dsp:spPr>
        <a:xfrm>
          <a:off x="0" y="1215793"/>
          <a:ext cx="48852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4EAA5-8633-4155-AE47-B4238EEA821C}">
      <dsp:nvSpPr>
        <dsp:cNvPr id="0" name=""/>
        <dsp:cNvSpPr/>
      </dsp:nvSpPr>
      <dsp:spPr>
        <a:xfrm>
          <a:off x="244260" y="950113"/>
          <a:ext cx="341964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SWOT Analysis/OODA Loop</a:t>
          </a:r>
        </a:p>
      </dsp:txBody>
      <dsp:txXfrm>
        <a:off x="270199" y="976052"/>
        <a:ext cx="3367764" cy="479482"/>
      </dsp:txXfrm>
    </dsp:sp>
    <dsp:sp modelId="{33CF335E-4873-428C-A29B-C05BE73208C7}">
      <dsp:nvSpPr>
        <dsp:cNvPr id="0" name=""/>
        <dsp:cNvSpPr/>
      </dsp:nvSpPr>
      <dsp:spPr>
        <a:xfrm>
          <a:off x="0" y="2032273"/>
          <a:ext cx="48852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920F8-97DC-408F-B502-8FD6E423F92E}">
      <dsp:nvSpPr>
        <dsp:cNvPr id="0" name=""/>
        <dsp:cNvSpPr/>
      </dsp:nvSpPr>
      <dsp:spPr>
        <a:xfrm>
          <a:off x="244260" y="1766593"/>
          <a:ext cx="341964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Brainstorming</a:t>
          </a:r>
        </a:p>
      </dsp:txBody>
      <dsp:txXfrm>
        <a:off x="270199" y="1792532"/>
        <a:ext cx="3367764" cy="479482"/>
      </dsp:txXfrm>
    </dsp:sp>
    <dsp:sp modelId="{A5CFF29D-613E-472B-9BED-1F6CDE3F9464}">
      <dsp:nvSpPr>
        <dsp:cNvPr id="0" name=""/>
        <dsp:cNvSpPr/>
      </dsp:nvSpPr>
      <dsp:spPr>
        <a:xfrm>
          <a:off x="0" y="2848753"/>
          <a:ext cx="48852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3138E-6194-4E7A-9D79-C22810D061E7}">
      <dsp:nvSpPr>
        <dsp:cNvPr id="0" name=""/>
        <dsp:cNvSpPr/>
      </dsp:nvSpPr>
      <dsp:spPr>
        <a:xfrm>
          <a:off x="244260" y="2583073"/>
          <a:ext cx="341964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Peer Comparison</a:t>
          </a:r>
        </a:p>
      </dsp:txBody>
      <dsp:txXfrm>
        <a:off x="270199" y="2609012"/>
        <a:ext cx="3367764" cy="479482"/>
      </dsp:txXfrm>
    </dsp:sp>
    <dsp:sp modelId="{30D6FABB-3ED9-47FA-9528-7685B01991B3}">
      <dsp:nvSpPr>
        <dsp:cNvPr id="0" name=""/>
        <dsp:cNvSpPr/>
      </dsp:nvSpPr>
      <dsp:spPr>
        <a:xfrm>
          <a:off x="0" y="3665233"/>
          <a:ext cx="48852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0B161-5E9A-414C-AF02-76B31D85F240}">
      <dsp:nvSpPr>
        <dsp:cNvPr id="0" name=""/>
        <dsp:cNvSpPr/>
      </dsp:nvSpPr>
      <dsp:spPr>
        <a:xfrm>
          <a:off x="244260" y="3399553"/>
          <a:ext cx="341964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Industry Practices</a:t>
          </a:r>
        </a:p>
      </dsp:txBody>
      <dsp:txXfrm>
        <a:off x="270199" y="3425492"/>
        <a:ext cx="3367764" cy="479482"/>
      </dsp:txXfrm>
    </dsp:sp>
    <dsp:sp modelId="{A3EFB205-0117-4A9E-BFC8-37697F23E472}">
      <dsp:nvSpPr>
        <dsp:cNvPr id="0" name=""/>
        <dsp:cNvSpPr/>
      </dsp:nvSpPr>
      <dsp:spPr>
        <a:xfrm>
          <a:off x="0" y="4481713"/>
          <a:ext cx="48852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BF59F-CE42-435C-91FC-EB4E6C0A6746}">
      <dsp:nvSpPr>
        <dsp:cNvPr id="0" name=""/>
        <dsp:cNvSpPr/>
      </dsp:nvSpPr>
      <dsp:spPr>
        <a:xfrm>
          <a:off x="244260" y="4216033"/>
          <a:ext cx="341964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Feasibility Study</a:t>
          </a:r>
        </a:p>
      </dsp:txBody>
      <dsp:txXfrm>
        <a:off x="270199" y="4241972"/>
        <a:ext cx="3367764" cy="479482"/>
      </dsp:txXfrm>
    </dsp:sp>
    <dsp:sp modelId="{FA79A3EC-AF37-4F84-A6E3-15390387434F}">
      <dsp:nvSpPr>
        <dsp:cNvPr id="0" name=""/>
        <dsp:cNvSpPr/>
      </dsp:nvSpPr>
      <dsp:spPr>
        <a:xfrm>
          <a:off x="0" y="5298193"/>
          <a:ext cx="48852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48FC2-0665-477E-B1BD-C5E48600374F}">
      <dsp:nvSpPr>
        <dsp:cNvPr id="0" name=""/>
        <dsp:cNvSpPr/>
      </dsp:nvSpPr>
      <dsp:spPr>
        <a:xfrm>
          <a:off x="244260" y="5032513"/>
          <a:ext cx="341964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Market Research</a:t>
          </a:r>
        </a:p>
      </dsp:txBody>
      <dsp:txXfrm>
        <a:off x="270199" y="5058452"/>
        <a:ext cx="336776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8926-C022-498C-AE16-EE890A48A3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F2B-F0CE-49DD-A462-3F2C0935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5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8926-C022-498C-AE16-EE890A48A3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F2B-F0CE-49DD-A462-3F2C0935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8926-C022-498C-AE16-EE890A48A3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F2B-F0CE-49DD-A462-3F2C0935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6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CBAD6-FFAC-4668-8753-8D65EE65FF4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10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F083-4430-4832-AE58-CB6638C54D1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3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513CB-4142-49EB-8E40-A2C93C3FCC1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63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A6707-C5F5-4F69-B034-3ED02D308D0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3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8926-C022-498C-AE16-EE890A48A3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F2B-F0CE-49DD-A462-3F2C0935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2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8926-C022-498C-AE16-EE890A48A3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F2B-F0CE-49DD-A462-3F2C0935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8926-C022-498C-AE16-EE890A48A3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F2B-F0CE-49DD-A462-3F2C0935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8926-C022-498C-AE16-EE890A48A3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F2B-F0CE-49DD-A462-3F2C0935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8926-C022-498C-AE16-EE890A48A3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F2B-F0CE-49DD-A462-3F2C0935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8926-C022-498C-AE16-EE890A48A3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F2B-F0CE-49DD-A462-3F2C0935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6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8926-C022-498C-AE16-EE890A48A3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F2B-F0CE-49DD-A462-3F2C0935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3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8926-C022-498C-AE16-EE890A48A3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4F2B-F0CE-49DD-A462-3F2C0935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8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8926-C022-498C-AE16-EE890A48A3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4F2B-F0CE-49DD-A462-3F2C0935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9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7A726F-4B4C-4647-9000-9627A97AF5D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55" r:id="rId3"/>
    <p:sldLayoutId id="214748365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C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D12AC-8C97-4207-8CC6-BE8B1880D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 b="1">
                <a:solidFill>
                  <a:srgbClr val="FFFFFF"/>
                </a:solidFill>
              </a:rPr>
              <a:t>Leadership – Cultivating Decision-Making Strategies</a:t>
            </a:r>
          </a:p>
        </p:txBody>
      </p:sp>
      <p:pic>
        <p:nvPicPr>
          <p:cNvPr id="5" name="Picture 4" descr="A person standing next to a helicopter&#10;&#10;Description automatically generated">
            <a:extLst>
              <a:ext uri="{FF2B5EF4-FFF2-40B4-BE49-F238E27FC236}">
                <a16:creationId xmlns:a16="http://schemas.microsoft.com/office/drawing/2014/main" id="{E5234643-FED5-4908-A2D1-B2E8C02E7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r="473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55C19-59DF-4121-AB7B-916C7CADB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Florida Local Government Investment Trust Annual Seminar</a:t>
            </a:r>
          </a:p>
          <a:p>
            <a:pPr algn="l"/>
            <a:endParaRPr lang="en-US" sz="1700" dirty="0">
              <a:solidFill>
                <a:srgbClr val="FFFFFF"/>
              </a:solidFill>
            </a:endParaRPr>
          </a:p>
          <a:p>
            <a:pPr algn="l"/>
            <a:r>
              <a:rPr lang="en-US" sz="1700" dirty="0">
                <a:solidFill>
                  <a:srgbClr val="FFFFFF"/>
                </a:solidFill>
              </a:rPr>
              <a:t>August 23, 2019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700" dirty="0">
                <a:solidFill>
                  <a:srgbClr val="FFFFFF"/>
                </a:solidFill>
              </a:rPr>
              <a:t>R. Max Lohman, Esq.</a:t>
            </a:r>
          </a:p>
          <a:p>
            <a:pPr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700" dirty="0">
                <a:solidFill>
                  <a:srgbClr val="FFFFFF"/>
                </a:solidFill>
              </a:rPr>
              <a:t>City Attorney</a:t>
            </a:r>
          </a:p>
          <a:p>
            <a:pPr algn="l">
              <a:spcBef>
                <a:spcPts val="0"/>
              </a:spcBef>
            </a:pPr>
            <a:r>
              <a:rPr lang="en-US" sz="1700" dirty="0">
                <a:solidFill>
                  <a:srgbClr val="FFFFFF"/>
                </a:solidFill>
              </a:rPr>
              <a:t>City of Palm Beach Gardens</a:t>
            </a:r>
          </a:p>
          <a:p>
            <a:pPr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700" dirty="0">
                <a:solidFill>
                  <a:srgbClr val="FFFFFF"/>
                </a:solidFill>
              </a:rPr>
              <a:t>Town Attorney</a:t>
            </a:r>
          </a:p>
          <a:p>
            <a:pPr algn="l">
              <a:spcBef>
                <a:spcPts val="0"/>
              </a:spcBef>
            </a:pPr>
            <a:r>
              <a:rPr lang="en-US" sz="1700" dirty="0">
                <a:solidFill>
                  <a:srgbClr val="FFFFFF"/>
                </a:solidFill>
              </a:rPr>
              <a:t>Town of Lantana</a:t>
            </a:r>
          </a:p>
        </p:txBody>
      </p:sp>
    </p:spTree>
    <p:extLst>
      <p:ext uri="{BB962C8B-B14F-4D97-AF65-F5344CB8AC3E}">
        <p14:creationId xmlns:p14="http://schemas.microsoft.com/office/powerpoint/2010/main" val="346017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995CFA-A6D0-4DDE-9F7E-F9A3E549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Considerations  in Delegation of Decision-Making Authority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1FA6FC-4B8E-4B55-B82C-0C111A48B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706614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63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C1FEB-657D-4CD0-98E3-E4FC33BF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Myers-Briggs Personality Attributes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36D83D7-934D-4D32-AAEB-78BE78822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1577499"/>
            <a:ext cx="4915159" cy="37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5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68AF-CFE7-40CA-80A9-0C4D537C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Myers-Briggs Attribute for Decision- Making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BAB43C-E1C3-4D0D-B196-ED52E50D5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07777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81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68AF-CFE7-40CA-80A9-0C4D537C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I OPT Assessment Tool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BAB43C-E1C3-4D0D-B196-ED52E50D5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71012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745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3E3B6-14A6-4FF5-AEEC-7F6B59FA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Decision-Making Strategy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F4C0A4-B702-4CDB-B257-18AD80CE9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038106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20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1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F81DD-3F04-4090-B16A-9F40AD2C1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9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BA822D2-1754-4F18-87FA-3BB936BBD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8" y="478172"/>
            <a:ext cx="7986320" cy="58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7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487918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b="1" kern="1200" dirty="0">
                <a:solidFill>
                  <a:schemeClr val="tx1"/>
                </a:solidFill>
              </a:rPr>
              <a:t>Decision-Making Environment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8"/>
          <a:stretch/>
        </p:blipFill>
        <p:spPr bwMode="auto">
          <a:xfrm>
            <a:off x="5803226" y="-1"/>
            <a:ext cx="26664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1272" name="Rectangle 4">
            <a:extLst>
              <a:ext uri="{FF2B5EF4-FFF2-40B4-BE49-F238E27FC236}">
                <a16:creationId xmlns:a16="http://schemas.microsoft.com/office/drawing/2014/main" id="{D04F1F24-A1B2-408E-93EB-A5CAEAE63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211277"/>
              </p:ext>
            </p:extLst>
          </p:nvPr>
        </p:nvGraphicFramePr>
        <p:xfrm>
          <a:off x="628650" y="1825625"/>
          <a:ext cx="487918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18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Freeform: Shape 144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303" name="Freeform: Shape 146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2590" y="5529884"/>
            <a:ext cx="4270338" cy="1096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>
                <a:solidFill>
                  <a:srgbClr val="303030"/>
                </a:solidFill>
              </a:rPr>
              <a:t/>
            </a:r>
            <a:br>
              <a:rPr lang="en-US" sz="2200" dirty="0">
                <a:solidFill>
                  <a:srgbClr val="303030"/>
                </a:solidFill>
              </a:rPr>
            </a:br>
            <a:r>
              <a:rPr lang="en-US" sz="6000" b="1" dirty="0">
                <a:solidFill>
                  <a:srgbClr val="30303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ernard MT Condensed" panose="02050806060905020404" pitchFamily="18" charset="0"/>
              </a:rPr>
              <a:t>Certainty</a:t>
            </a:r>
            <a:r>
              <a:rPr lang="en-US" sz="2200" dirty="0">
                <a:solidFill>
                  <a:srgbClr val="303030"/>
                </a:solidFill>
              </a:rPr>
              <a:t/>
            </a:r>
            <a:br>
              <a:rPr lang="en-US" sz="2200" dirty="0">
                <a:solidFill>
                  <a:srgbClr val="303030"/>
                </a:solidFill>
              </a:rPr>
            </a:br>
            <a:endParaRPr lang="en-US" sz="2200" dirty="0">
              <a:solidFill>
                <a:srgbClr val="30303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r="12708"/>
          <a:stretch/>
        </p:blipFill>
        <p:spPr bwMode="auto">
          <a:xfrm>
            <a:off x="712590" y="1822656"/>
            <a:ext cx="4455801" cy="227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0991" y="965199"/>
            <a:ext cx="3006076" cy="4020458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z="1700" dirty="0"/>
              <a:t>Reasonable certainty of alternatives and conditions associated with each alternative</a:t>
            </a:r>
          </a:p>
          <a:p>
            <a:pPr marL="0" indent="0" eaLnBrk="1" hangingPunct="1">
              <a:buNone/>
            </a:pPr>
            <a:endParaRPr lang="en-US" sz="1700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en-US" sz="1700" dirty="0"/>
              <a:t>Few organizational decisions made under these conditions</a:t>
            </a:r>
          </a:p>
          <a:p>
            <a:pPr marL="0" indent="0" eaLnBrk="1" hangingPunct="1">
              <a:buNone/>
            </a:pPr>
            <a:endParaRPr lang="en-US" sz="1700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en-US" sz="1700" dirty="0"/>
              <a:t>Rare in a complex environment</a:t>
            </a:r>
          </a:p>
        </p:txBody>
      </p:sp>
    </p:spTree>
    <p:extLst>
      <p:ext uri="{BB962C8B-B14F-4D97-AF65-F5344CB8AC3E}">
        <p14:creationId xmlns:p14="http://schemas.microsoft.com/office/powerpoint/2010/main" val="279952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700"/>
              <a:t/>
            </a:r>
            <a:br>
              <a:rPr lang="en-US" sz="3700"/>
            </a:br>
            <a:r>
              <a:rPr lang="en-US" sz="3700" b="1">
                <a:latin typeface="Bernard MT Condensed" panose="02050806060905020404" pitchFamily="18" charset="0"/>
              </a:rPr>
              <a:t>Risk</a:t>
            </a:r>
            <a:r>
              <a:rPr lang="en-US" sz="3700"/>
              <a:t/>
            </a:r>
            <a:br>
              <a:rPr lang="en-US" sz="3700"/>
            </a:br>
            <a:endParaRPr lang="en-US" sz="3700"/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720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318" name="Rectangle 3">
            <a:extLst>
              <a:ext uri="{FF2B5EF4-FFF2-40B4-BE49-F238E27FC236}">
                <a16:creationId xmlns:a16="http://schemas.microsoft.com/office/drawing/2014/main" id="{8D853176-A3FE-4EA1-8C9A-F1D841E4E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568169"/>
              </p:ext>
            </p:extLst>
          </p:nvPr>
        </p:nvGraphicFramePr>
        <p:xfrm>
          <a:off x="491490" y="2575034"/>
          <a:ext cx="3840085" cy="346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136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B23B6D-D1E6-4885-965F-B91818DD3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7" y="1815430"/>
            <a:ext cx="7463281" cy="32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85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25"/>
            <a:ext cx="4026775" cy="169279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700" dirty="0"/>
              <a:t/>
            </a:r>
            <a:br>
              <a:rPr lang="en-US" sz="3700" dirty="0"/>
            </a:br>
            <a:r>
              <a:rPr lang="en-US" sz="6000" b="1" dirty="0">
                <a:latin typeface="Bernard MT Condensed" panose="02050806060905020404" pitchFamily="18" charset="0"/>
              </a:rPr>
              <a:t>Uncertainty</a:t>
            </a:r>
            <a:r>
              <a:rPr lang="en-US" sz="3700" b="1" dirty="0"/>
              <a:t/>
            </a:r>
            <a:br>
              <a:rPr lang="en-US" sz="3700" b="1" dirty="0"/>
            </a:br>
            <a:endParaRPr lang="en-US" sz="3700" b="1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1600" dirty="0"/>
              <a:t>Alternatives, risks, consequences unknown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600" dirty="0"/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1600" dirty="0"/>
              <a:t>Most decision making in organizations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600" dirty="0"/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1600" dirty="0"/>
              <a:t>Secure as much relevant information as possible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600" dirty="0"/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1600" dirty="0"/>
              <a:t>Approach with logic and reason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600" dirty="0"/>
              <a:t>  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1600" dirty="0"/>
              <a:t>Intuition, judgment and experience will play major role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4" r="25500" b="-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372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8E95969-33E5-4A73-86F5-EA6323B64F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16" y="722307"/>
            <a:ext cx="4297565" cy="54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48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04EAD-A305-4EE3-943C-C1EB2354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Decision-Making Tools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7CC262-878E-4AEA-8C16-94747707A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13533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74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Rectangle 97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76FBB-0C01-46E2-9403-54407D7D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Leadership - Cultivating Decision-Making Strategies</a:t>
            </a:r>
          </a:p>
        </p:txBody>
      </p:sp>
      <p:pic>
        <p:nvPicPr>
          <p:cNvPr id="2050" name="Picture 2" descr="Image result for questions">
            <a:extLst>
              <a:ext uri="{FF2B5EF4-FFF2-40B4-BE49-F238E27FC236}">
                <a16:creationId xmlns:a16="http://schemas.microsoft.com/office/drawing/2014/main" id="{50A8A34F-B239-40C1-9C4F-FAE2C02275D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r="4009" b="-1"/>
          <a:stretch/>
        </p:blipFill>
        <p:spPr bwMode="auto">
          <a:xfrm>
            <a:off x="360045" y="2084081"/>
            <a:ext cx="2569467" cy="268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B2B0E-0BB3-4A81-93AA-859AE81CD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4608" y="2022601"/>
            <a:ext cx="5386791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 dirty="0"/>
          </a:p>
          <a:p>
            <a:pPr eaLnBrk="1" hangingPunct="1">
              <a:lnSpc>
                <a:spcPct val="90000"/>
              </a:lnSpc>
            </a:pPr>
            <a:r>
              <a:rPr lang="en-US" sz="1700" kern="1200" dirty="0"/>
              <a:t>R. Max Lohman, Esq.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 dirty="0"/>
          </a:p>
          <a:p>
            <a:pPr eaLnBrk="1" hangingPunct="1">
              <a:lnSpc>
                <a:spcPct val="90000"/>
              </a:lnSpc>
            </a:pPr>
            <a:r>
              <a:rPr lang="en-US" sz="1700" kern="1200" dirty="0"/>
              <a:t>max@lohmanlawgroup.com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 dirty="0"/>
          </a:p>
        </p:txBody>
      </p:sp>
    </p:spTree>
    <p:extLst>
      <p:ext uri="{BB962C8B-B14F-4D97-AF65-F5344CB8AC3E}">
        <p14:creationId xmlns:p14="http://schemas.microsoft.com/office/powerpoint/2010/main" val="911881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FD6F6-2A8D-4BC6-A0F0-1A2513F9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Decision- Making?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5">
            <a:extLst>
              <a:ext uri="{FF2B5EF4-FFF2-40B4-BE49-F238E27FC236}">
                <a16:creationId xmlns:a16="http://schemas.microsoft.com/office/drawing/2014/main" id="{046B3919-89AA-43EB-BEE7-44068592B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366" y="1497627"/>
            <a:ext cx="4915159" cy="38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4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C5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AF797-6C02-4C02-B21A-525C718B7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34" y="643467"/>
            <a:ext cx="56635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7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b="1" kern="1200" dirty="0">
                <a:solidFill>
                  <a:schemeClr val="tx1"/>
                </a:solidFill>
              </a:rPr>
              <a:t>Types of Decisions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r="10076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9" name="Rectangle 5">
            <a:extLst>
              <a:ext uri="{FF2B5EF4-FFF2-40B4-BE49-F238E27FC236}">
                <a16:creationId xmlns:a16="http://schemas.microsoft.com/office/drawing/2014/main" id="{1A1FBF03-D8C5-4A96-960F-C74D63B0F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552528"/>
              </p:ext>
            </p:extLst>
          </p:nvPr>
        </p:nvGraphicFramePr>
        <p:xfrm>
          <a:off x="491490" y="2575034"/>
          <a:ext cx="3840085" cy="346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579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Programmed Decisions</a:t>
            </a:r>
            <a:endParaRPr lang="en-US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1600" dirty="0"/>
              <a:t>Basic operating systems, procedures and standard organizational transactions</a:t>
            </a:r>
          </a:p>
          <a:p>
            <a:pPr marL="0" indent="0" eaLnBrk="1" hangingPunct="1">
              <a:buNone/>
            </a:pPr>
            <a:endParaRPr lang="en-US" sz="1600" dirty="0"/>
          </a:p>
          <a:p>
            <a:pPr marL="685800" lvl="2" eaLnBrk="1" hangingPunct="1">
              <a:buFontTx/>
              <a:buBlip>
                <a:blip r:embed="rId2"/>
              </a:buBlip>
            </a:pPr>
            <a:r>
              <a:rPr lang="en-US" sz="1600" dirty="0"/>
              <a:t>McDonald’s employees are trained to make the Big Mac according to specific procedures.</a:t>
            </a:r>
          </a:p>
          <a:p>
            <a:pPr marL="457200" lvl="2" indent="0" eaLnBrk="1" hangingPunct="1">
              <a:buNone/>
            </a:pPr>
            <a:endParaRPr lang="en-US" sz="1600" dirty="0"/>
          </a:p>
          <a:p>
            <a:pPr marL="685800" lvl="2" eaLnBrk="1" hangingPunct="1">
              <a:buFontTx/>
              <a:buBlip>
                <a:blip r:embed="rId2"/>
              </a:buBlip>
            </a:pPr>
            <a:r>
              <a:rPr lang="en-US" sz="1600" dirty="0"/>
              <a:t>Starbucks uses programmed decisions to purchase coffee beans, cups and napkins.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0" r="3168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20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400" b="1" dirty="0"/>
              <a:t>Nonprogrammed Decisions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sz="1400" dirty="0"/>
              <a:t>Involve strategy and organization design, most often made by senior leaders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400" dirty="0"/>
          </a:p>
          <a:p>
            <a:pPr marL="685800" lvl="2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1400" dirty="0"/>
              <a:t>Decisions about new facilities</a:t>
            </a:r>
          </a:p>
          <a:p>
            <a:pPr marL="685800" lvl="2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1400" dirty="0"/>
              <a:t>Technology solutions</a:t>
            </a:r>
          </a:p>
          <a:p>
            <a:pPr marL="685800" lvl="2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1400" dirty="0"/>
              <a:t>Labor contracts </a:t>
            </a:r>
          </a:p>
          <a:p>
            <a:pPr marL="685800" lvl="2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1400" dirty="0"/>
              <a:t>Legal issues </a:t>
            </a:r>
            <a:endParaRPr lang="en-US" sz="1800" dirty="0"/>
          </a:p>
          <a:p>
            <a:pPr marL="457200" lvl="2" indent="0" eaLnBrk="1" hangingPunct="1">
              <a:lnSpc>
                <a:spcPct val="90000"/>
              </a:lnSpc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1400" dirty="0"/>
              <a:t>Managers must treat each one as unique, investing large amounts of time, energy and resources into exploring the situation from all angles.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en-US" sz="1400" dirty="0"/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1400" dirty="0"/>
              <a:t>Intuition and experience are major factors in these decisions.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en-US" sz="14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r="10648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-2" b="-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9610" y="0"/>
            <a:ext cx="578859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038166" y="365758"/>
            <a:ext cx="5088195" cy="182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Evaluate Our Decision-Making Effectiveness?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8166" y="2324100"/>
            <a:ext cx="5088195" cy="3875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endParaRPr lang="en-US" sz="1800" dirty="0"/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1800" dirty="0"/>
              <a:t>Organizational Effectiveness Depends Upon</a:t>
            </a: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sz="1800" dirty="0"/>
              <a:t>Effective decision making</a:t>
            </a: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sz="1800" dirty="0"/>
              <a:t>Recognizing bad decisions</a:t>
            </a: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sz="1800" dirty="0"/>
              <a:t>Quickly responding to less than optimal decisions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/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1800" dirty="0"/>
              <a:t>Decision making</a:t>
            </a: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sz="1800" dirty="0"/>
              <a:t>most basic and fundamental managerial activity</a:t>
            </a: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sz="1800" dirty="0"/>
              <a:t>closely linked with the Planning function</a:t>
            </a:r>
          </a:p>
          <a:p>
            <a:pPr lvl="1"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sz="1800" dirty="0"/>
              <a:t>component of Organizing, Leading and Performance Improvement</a:t>
            </a:r>
          </a:p>
        </p:txBody>
      </p:sp>
      <p:sp>
        <p:nvSpPr>
          <p:cNvPr id="3084" name="Rectangle 192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215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CF63-7A4E-459F-A821-CCCED56A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Timely Decision-Making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816FC-09F2-496E-B98B-3A84C4135EF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Strategic Planning</a:t>
            </a:r>
          </a:p>
          <a:p>
            <a:r>
              <a:rPr lang="en-US" dirty="0"/>
              <a:t>Project Planning</a:t>
            </a:r>
          </a:p>
          <a:p>
            <a:r>
              <a:rPr lang="en-US" dirty="0"/>
              <a:t>Timelines</a:t>
            </a:r>
          </a:p>
          <a:p>
            <a:r>
              <a:rPr lang="en-US" dirty="0"/>
              <a:t>Deadlines</a:t>
            </a:r>
          </a:p>
          <a:p>
            <a:r>
              <a:rPr lang="en-US" dirty="0"/>
              <a:t>Opportunity Cost</a:t>
            </a:r>
          </a:p>
          <a:p>
            <a:r>
              <a:rPr lang="en-US" dirty="0"/>
              <a:t>Time Value</a:t>
            </a:r>
          </a:p>
          <a:p>
            <a:r>
              <a:rPr lang="en-US" dirty="0"/>
              <a:t>Incremental Cost</a:t>
            </a:r>
          </a:p>
          <a:p>
            <a:endParaRPr lang="en-US" dirty="0"/>
          </a:p>
        </p:txBody>
      </p:sp>
      <p:pic>
        <p:nvPicPr>
          <p:cNvPr id="6" name="Online Image Placeholder 5">
            <a:extLst>
              <a:ext uri="{FF2B5EF4-FFF2-40B4-BE49-F238E27FC236}">
                <a16:creationId xmlns:a16="http://schemas.microsoft.com/office/drawing/2014/main" id="{0DC0F567-936D-4D0E-A7D9-1D31393AD02E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4917227" y="2236930"/>
            <a:ext cx="3590598" cy="3782867"/>
          </a:xfrm>
        </p:spPr>
      </p:pic>
    </p:spTree>
    <p:extLst>
      <p:ext uri="{BB962C8B-B14F-4D97-AF65-F5344CB8AC3E}">
        <p14:creationId xmlns:p14="http://schemas.microsoft.com/office/powerpoint/2010/main" val="354858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8228D90180049992D292D577BCA4D" ma:contentTypeVersion="2" ma:contentTypeDescription="Create a new document." ma:contentTypeScope="" ma:versionID="3417224073a2294e5fc58d53d3bf6e77">
  <xsd:schema xmlns:xsd="http://www.w3.org/2001/XMLSchema" xmlns:xs="http://www.w3.org/2001/XMLSchema" xmlns:p="http://schemas.microsoft.com/office/2006/metadata/properties" xmlns:ns3="a0cf5106-a2cf-4572-b85a-d5e78d5215b5" targetNamespace="http://schemas.microsoft.com/office/2006/metadata/properties" ma:root="true" ma:fieldsID="970bc29ee0581f1dcbb0dd04bca1afa4" ns3:_="">
    <xsd:import namespace="a0cf5106-a2cf-4572-b85a-d5e78d5215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f5106-a2cf-4572-b85a-d5e78d521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6805FC-6738-403E-9232-4EFC3F080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cf5106-a2cf-4572-b85a-d5e78d5215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F2DCD6-41A6-4B22-8A91-13126FE4816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a0cf5106-a2cf-4572-b85a-d5e78d5215b5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6E6D75-4C7B-4956-9500-992E9D4F6D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494</Words>
  <Application>Microsoft Office PowerPoint</Application>
  <PresentationFormat>On-screen Show (4:3)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Bernard MT Condensed</vt:lpstr>
      <vt:lpstr>Calibri</vt:lpstr>
      <vt:lpstr>Calibri Light</vt:lpstr>
      <vt:lpstr>Century Schoolbook</vt:lpstr>
      <vt:lpstr>Office Theme</vt:lpstr>
      <vt:lpstr>Default Design</vt:lpstr>
      <vt:lpstr>Leadership – Cultivating Decision-Making Strategies</vt:lpstr>
      <vt:lpstr>PowerPoint Presentation</vt:lpstr>
      <vt:lpstr>What is Decision- Making?</vt:lpstr>
      <vt:lpstr>PowerPoint Presentation</vt:lpstr>
      <vt:lpstr>Types of Decisions</vt:lpstr>
      <vt:lpstr>Programmed Decisions</vt:lpstr>
      <vt:lpstr>Nonprogrammed Decisions</vt:lpstr>
      <vt:lpstr>Why Evaluate Our Decision-Making Effectiveness?</vt:lpstr>
      <vt:lpstr>Timely Decision-Making</vt:lpstr>
      <vt:lpstr>Considerations  in Delegation of Decision-Making Authority</vt:lpstr>
      <vt:lpstr>Myers-Briggs Personality Attributes</vt:lpstr>
      <vt:lpstr>Myers-Briggs Attribute for Decision- Making</vt:lpstr>
      <vt:lpstr>I OPT Assessment Tool</vt:lpstr>
      <vt:lpstr>Decision-Making Strategy</vt:lpstr>
      <vt:lpstr>PowerPoint Presentation</vt:lpstr>
      <vt:lpstr>PowerPoint Presentation</vt:lpstr>
      <vt:lpstr>Decision-Making Environment</vt:lpstr>
      <vt:lpstr> Certainty </vt:lpstr>
      <vt:lpstr> Risk </vt:lpstr>
      <vt:lpstr> Uncertainty </vt:lpstr>
      <vt:lpstr>PowerPoint Presentation</vt:lpstr>
      <vt:lpstr>Decision-Making Tools</vt:lpstr>
      <vt:lpstr>Leadership - Cultivating Decision-Making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– Cultivating Decision-Making Strategies</dc:title>
  <dc:creator>R. Max Lohman</dc:creator>
  <cp:lastModifiedBy>Nicole Enriquez</cp:lastModifiedBy>
  <cp:revision>3</cp:revision>
  <dcterms:created xsi:type="dcterms:W3CDTF">2019-08-09T21:44:18Z</dcterms:created>
  <dcterms:modified xsi:type="dcterms:W3CDTF">2019-08-22T16:12:20Z</dcterms:modified>
</cp:coreProperties>
</file>