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5"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60" r:id="rId18"/>
    <p:sldId id="273" r:id="rId19"/>
    <p:sldId id="261" r:id="rId20"/>
    <p:sldId id="274" r:id="rId21"/>
    <p:sldId id="275" r:id="rId22"/>
    <p:sldId id="276" r:id="rId23"/>
    <p:sldId id="277" r:id="rId24"/>
    <p:sldId id="278" r:id="rId25"/>
    <p:sldId id="279" r:id="rId26"/>
    <p:sldId id="286" r:id="rId27"/>
    <p:sldId id="282" r:id="rId28"/>
    <p:sldId id="281" r:id="rId29"/>
    <p:sldId id="283" r:id="rId30"/>
    <p:sldId id="284"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00FF"/>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132EA-E15B-43C9-964D-B55240FEE477}"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n-US"/>
        </a:p>
      </dgm:t>
    </dgm:pt>
    <dgm:pt modelId="{A324BF58-F4A4-4F05-8052-483CFEFB1145}">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Day-to-Day Ops</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A844C3C3-6E7F-41BB-A581-310BEC75BE45}" type="parTrans" cxnId="{4664B30C-45BA-4646-83B7-8C37D3016A20}">
      <dgm:prSet/>
      <dgm:spPr/>
      <dgm:t>
        <a:bodyPr/>
        <a:lstStyle/>
        <a:p>
          <a:endParaRPr lang="en-US"/>
        </a:p>
      </dgm:t>
    </dgm:pt>
    <dgm:pt modelId="{218BFA9A-CF91-4D2D-B350-CCD3859EC10B}" type="sibTrans" cxnId="{4664B30C-45BA-4646-83B7-8C37D3016A20}">
      <dgm:prSet/>
      <dgm:spPr/>
      <dgm:t>
        <a:bodyPr/>
        <a:lstStyle/>
        <a:p>
          <a:endParaRPr lang="en-US"/>
        </a:p>
      </dgm:t>
    </dgm:pt>
    <dgm:pt modelId="{86A5735D-46BC-4DC0-89F0-C3D88DCA089D}">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Innovation </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40D3A27E-9260-4C2E-90EB-D2C78652E221}" type="parTrans" cxnId="{E9A2A6F8-46C6-4B11-9ABF-AEEB4B80C873}">
      <dgm:prSet/>
      <dgm:spPr/>
      <dgm:t>
        <a:bodyPr/>
        <a:lstStyle/>
        <a:p>
          <a:endParaRPr lang="en-US"/>
        </a:p>
      </dgm:t>
    </dgm:pt>
    <dgm:pt modelId="{093CF978-33D8-435A-8188-27B5B9C9A6F4}" type="sibTrans" cxnId="{E9A2A6F8-46C6-4B11-9ABF-AEEB4B80C873}">
      <dgm:prSet/>
      <dgm:spPr/>
      <dgm:t>
        <a:bodyPr/>
        <a:lstStyle/>
        <a:p>
          <a:endParaRPr lang="en-US"/>
        </a:p>
      </dgm:t>
    </dgm:pt>
    <dgm:pt modelId="{C26D915D-767C-475B-8144-CD60CE660112}">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Project Mgmt.</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69C82C97-414E-4D57-AFAB-660164ABDF51}" type="parTrans" cxnId="{EB988844-94C5-41D5-8A32-63322FC45660}">
      <dgm:prSet/>
      <dgm:spPr/>
      <dgm:t>
        <a:bodyPr/>
        <a:lstStyle/>
        <a:p>
          <a:endParaRPr lang="en-US"/>
        </a:p>
      </dgm:t>
    </dgm:pt>
    <dgm:pt modelId="{54B5313F-64C4-49AD-A63B-DC3D2A498BF3}" type="sibTrans" cxnId="{EB988844-94C5-41D5-8A32-63322FC45660}">
      <dgm:prSet/>
      <dgm:spPr/>
      <dgm:t>
        <a:bodyPr/>
        <a:lstStyle/>
        <a:p>
          <a:endParaRPr lang="en-US"/>
        </a:p>
      </dgm:t>
    </dgm:pt>
    <dgm:pt modelId="{27B842AE-9DD9-487F-A26F-A29782F64DEE}">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Maintenance </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FC4755CE-83D4-45F8-9D48-787B96EAFCC8}" type="parTrans" cxnId="{989B6E3E-A0EA-4712-A0EB-58BCB88B14C8}">
      <dgm:prSet/>
      <dgm:spPr/>
      <dgm:t>
        <a:bodyPr/>
        <a:lstStyle/>
        <a:p>
          <a:endParaRPr lang="en-US"/>
        </a:p>
      </dgm:t>
    </dgm:pt>
    <dgm:pt modelId="{BAD1691A-7211-4087-981A-805E8F36B3ED}" type="sibTrans" cxnId="{989B6E3E-A0EA-4712-A0EB-58BCB88B14C8}">
      <dgm:prSet/>
      <dgm:spPr/>
      <dgm:t>
        <a:bodyPr/>
        <a:lstStyle/>
        <a:p>
          <a:endParaRPr lang="en-US"/>
        </a:p>
      </dgm:t>
    </dgm:pt>
    <dgm:pt modelId="{3E115346-77FF-4842-BDE6-971AAF5C0DC3}">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Installations</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829679F5-445F-402E-BEE6-7EB3C79AB978}" type="parTrans" cxnId="{7D3BED55-7A59-4D66-B87D-A5DF16D4EF4A}">
      <dgm:prSet/>
      <dgm:spPr/>
      <dgm:t>
        <a:bodyPr/>
        <a:lstStyle/>
        <a:p>
          <a:endParaRPr lang="en-US"/>
        </a:p>
      </dgm:t>
    </dgm:pt>
    <dgm:pt modelId="{C46E0E08-7C3D-44E5-BA84-91638B81DEB1}" type="sibTrans" cxnId="{7D3BED55-7A59-4D66-B87D-A5DF16D4EF4A}">
      <dgm:prSet/>
      <dgm:spPr/>
      <dgm:t>
        <a:bodyPr/>
        <a:lstStyle/>
        <a:p>
          <a:endParaRPr lang="en-US"/>
        </a:p>
      </dgm:t>
    </dgm:pt>
    <dgm:pt modelId="{62691C6B-E449-4CFD-9ABC-B514F8B38564}">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Life Cycle Mgmt.</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CC1CA6A3-FF00-4CCC-853E-858CF478C7A6}" type="parTrans" cxnId="{41DE6CEE-6C20-4ACD-A94B-B0BD7450634A}">
      <dgm:prSet/>
      <dgm:spPr/>
      <dgm:t>
        <a:bodyPr/>
        <a:lstStyle/>
        <a:p>
          <a:endParaRPr lang="en-US"/>
        </a:p>
      </dgm:t>
    </dgm:pt>
    <dgm:pt modelId="{CB14130D-97D2-465F-8FC0-95CA99CF8641}" type="sibTrans" cxnId="{41DE6CEE-6C20-4ACD-A94B-B0BD7450634A}">
      <dgm:prSet/>
      <dgm:spPr/>
      <dgm:t>
        <a:bodyPr/>
        <a:lstStyle/>
        <a:p>
          <a:endParaRPr lang="en-US"/>
        </a:p>
      </dgm:t>
    </dgm:pt>
    <dgm:pt modelId="{5D6BDDD1-BF58-43B9-A381-A23C6E4B7BA7}">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Communications </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73B4C933-E4BF-447A-9D06-05C2B7DA743B}" type="parTrans" cxnId="{6B73F9E4-76A7-43AC-95AC-04EC2CE75673}">
      <dgm:prSet/>
      <dgm:spPr/>
      <dgm:t>
        <a:bodyPr/>
        <a:lstStyle/>
        <a:p>
          <a:endParaRPr lang="en-US"/>
        </a:p>
      </dgm:t>
    </dgm:pt>
    <dgm:pt modelId="{BFD9B496-7559-49CB-B7E0-7E51D918518C}" type="sibTrans" cxnId="{6B73F9E4-76A7-43AC-95AC-04EC2CE75673}">
      <dgm:prSet/>
      <dgm:spPr/>
      <dgm:t>
        <a:bodyPr/>
        <a:lstStyle/>
        <a:p>
          <a:endParaRPr lang="en-US"/>
        </a:p>
      </dgm:t>
    </dgm:pt>
    <dgm:pt modelId="{460B0A18-902C-4B66-BB0E-3BFAB4790649}">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Customer Service</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4BD08766-0D30-41AB-A2C4-0EFBDCD6FCDF}" type="parTrans" cxnId="{D1EDF3C1-2A17-4A9B-96FC-BA1DD7624BCC}">
      <dgm:prSet/>
      <dgm:spPr/>
      <dgm:t>
        <a:bodyPr/>
        <a:lstStyle/>
        <a:p>
          <a:endParaRPr lang="en-US"/>
        </a:p>
      </dgm:t>
    </dgm:pt>
    <dgm:pt modelId="{5D0066DA-67F3-466A-A35F-677FC12034A5}" type="sibTrans" cxnId="{D1EDF3C1-2A17-4A9B-96FC-BA1DD7624BCC}">
      <dgm:prSet/>
      <dgm:spPr/>
      <dgm:t>
        <a:bodyPr/>
        <a:lstStyle/>
        <a:p>
          <a:endParaRPr lang="en-US"/>
        </a:p>
      </dgm:t>
    </dgm:pt>
    <dgm:pt modelId="{81191F52-08AD-4AE4-8744-E2DBC650C086}">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Testing </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B35DF412-D27C-4E4C-BD5F-216E25CD9A6A}" type="parTrans" cxnId="{C018AB04-3CBC-472C-AB5D-3919D257D55A}">
      <dgm:prSet/>
      <dgm:spPr/>
      <dgm:t>
        <a:bodyPr/>
        <a:lstStyle/>
        <a:p>
          <a:endParaRPr lang="en-US"/>
        </a:p>
      </dgm:t>
    </dgm:pt>
    <dgm:pt modelId="{D27826F3-28CC-4E37-B4E0-F09E3BF50884}" type="sibTrans" cxnId="{C018AB04-3CBC-472C-AB5D-3919D257D55A}">
      <dgm:prSet/>
      <dgm:spPr/>
      <dgm:t>
        <a:bodyPr/>
        <a:lstStyle/>
        <a:p>
          <a:endParaRPr lang="en-US"/>
        </a:p>
      </dgm:t>
    </dgm:pt>
    <dgm:pt modelId="{75F27C78-B6F0-432E-A2DC-219AC73CC655}">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Business Analysis</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F146AFF4-781F-419C-8358-BB2779F992FA}" type="parTrans" cxnId="{5819DAD8-D8A4-4B97-BF3D-F56614E7BCEF}">
      <dgm:prSet/>
      <dgm:spPr/>
      <dgm:t>
        <a:bodyPr/>
        <a:lstStyle/>
        <a:p>
          <a:endParaRPr lang="en-US"/>
        </a:p>
      </dgm:t>
    </dgm:pt>
    <dgm:pt modelId="{5002D114-09B9-48C2-AB5A-976B732F8888}" type="sibTrans" cxnId="{5819DAD8-D8A4-4B97-BF3D-F56614E7BCEF}">
      <dgm:prSet/>
      <dgm:spPr/>
      <dgm:t>
        <a:bodyPr/>
        <a:lstStyle/>
        <a:p>
          <a:endParaRPr lang="en-US"/>
        </a:p>
      </dgm:t>
    </dgm:pt>
    <dgm:pt modelId="{FE4CDCEC-0153-4CFA-80B6-89F9FA0C4F70}" type="pres">
      <dgm:prSet presAssocID="{3E4132EA-E15B-43C9-964D-B55240FEE477}" presName="compositeShape" presStyleCnt="0">
        <dgm:presLayoutVars>
          <dgm:dir/>
          <dgm:resizeHandles/>
        </dgm:presLayoutVars>
      </dgm:prSet>
      <dgm:spPr/>
      <dgm:t>
        <a:bodyPr/>
        <a:lstStyle/>
        <a:p>
          <a:endParaRPr lang="en-US"/>
        </a:p>
      </dgm:t>
    </dgm:pt>
    <dgm:pt modelId="{4DF7AA82-0D7B-4D4F-9650-178923AC87CA}" type="pres">
      <dgm:prSet presAssocID="{3E4132EA-E15B-43C9-964D-B55240FEE477}" presName="pyramid" presStyleLbl="node1" presStyleIdx="0" presStyleCnt="1" custScaleX="95454" custScaleY="94235" custLinFactNeighborX="-4050" custLinFactNeighborY="-1448">
        <dgm:style>
          <a:lnRef idx="1">
            <a:schemeClr val="accent1"/>
          </a:lnRef>
          <a:fillRef idx="2">
            <a:schemeClr val="accent1"/>
          </a:fillRef>
          <a:effectRef idx="1">
            <a:schemeClr val="accent1"/>
          </a:effectRef>
          <a:fontRef idx="minor">
            <a:schemeClr val="dk1"/>
          </a:fontRef>
        </dgm:style>
      </dgm:prSet>
      <dgm:spPr>
        <a:solidFill>
          <a:srgbClr val="0070C0"/>
        </a:solidFill>
        <a:effectLst>
          <a:glow rad="101600">
            <a:schemeClr val="accent4">
              <a:satMod val="175000"/>
              <a:alpha val="40000"/>
            </a:schemeClr>
          </a:glow>
        </a:effectLst>
      </dgm:spPr>
      <dgm:t>
        <a:bodyPr/>
        <a:lstStyle/>
        <a:p>
          <a:endParaRPr lang="en-US"/>
        </a:p>
      </dgm:t>
    </dgm:pt>
    <dgm:pt modelId="{339B685C-F88D-4099-A52C-566B174FF86B}" type="pres">
      <dgm:prSet presAssocID="{3E4132EA-E15B-43C9-964D-B55240FEE477}" presName="theList" presStyleCnt="0"/>
      <dgm:spPr/>
    </dgm:pt>
    <dgm:pt modelId="{A9B13825-A6D3-4615-9DD4-343C48C4B58E}" type="pres">
      <dgm:prSet presAssocID="{A324BF58-F4A4-4F05-8052-483CFEFB1145}" presName="aNode" presStyleLbl="fgAcc1" presStyleIdx="0" presStyleCnt="10" custScaleX="106798" custScaleY="191637" custLinFactY="-107401" custLinFactNeighborX="-1269" custLinFactNeighborY="-200000">
        <dgm:presLayoutVars>
          <dgm:bulletEnabled val="1"/>
        </dgm:presLayoutVars>
      </dgm:prSet>
      <dgm:spPr/>
      <dgm:t>
        <a:bodyPr/>
        <a:lstStyle/>
        <a:p>
          <a:endParaRPr lang="en-US"/>
        </a:p>
      </dgm:t>
    </dgm:pt>
    <dgm:pt modelId="{117B68F8-404E-40ED-A5F1-D05AD003921F}" type="pres">
      <dgm:prSet presAssocID="{A324BF58-F4A4-4F05-8052-483CFEFB1145}" presName="aSpace" presStyleCnt="0"/>
      <dgm:spPr/>
    </dgm:pt>
    <dgm:pt modelId="{2F8B46A1-FA2F-439A-89BC-84EDA21475DA}" type="pres">
      <dgm:prSet presAssocID="{86A5735D-46BC-4DC0-89F0-C3D88DCA089D}" presName="aNode" presStyleLbl="fgAcc1" presStyleIdx="1" presStyleCnt="10" custScaleX="106798" custScaleY="191637" custLinFactY="-99405" custLinFactNeighborX="-1269" custLinFactNeighborY="-100000">
        <dgm:presLayoutVars>
          <dgm:bulletEnabled val="1"/>
        </dgm:presLayoutVars>
      </dgm:prSet>
      <dgm:spPr/>
      <dgm:t>
        <a:bodyPr/>
        <a:lstStyle/>
        <a:p>
          <a:endParaRPr lang="en-US"/>
        </a:p>
      </dgm:t>
    </dgm:pt>
    <dgm:pt modelId="{DDC41BB1-3FE0-424A-9446-D1CDBA40D426}" type="pres">
      <dgm:prSet presAssocID="{86A5735D-46BC-4DC0-89F0-C3D88DCA089D}" presName="aSpace" presStyleCnt="0"/>
      <dgm:spPr/>
    </dgm:pt>
    <dgm:pt modelId="{AE5B4CC6-4E32-4A9A-9326-E99E3120EB2F}" type="pres">
      <dgm:prSet presAssocID="{C26D915D-767C-475B-8144-CD60CE660112}" presName="aNode" presStyleLbl="fgAcc1" presStyleIdx="2" presStyleCnt="10" custScaleX="106798" custScaleY="191637" custLinFactY="-78712" custLinFactNeighborX="-1269" custLinFactNeighborY="-100000">
        <dgm:presLayoutVars>
          <dgm:bulletEnabled val="1"/>
        </dgm:presLayoutVars>
      </dgm:prSet>
      <dgm:spPr/>
      <dgm:t>
        <a:bodyPr/>
        <a:lstStyle/>
        <a:p>
          <a:endParaRPr lang="en-US"/>
        </a:p>
      </dgm:t>
    </dgm:pt>
    <dgm:pt modelId="{9DEB146F-2AE2-4D6E-A2E1-8D3E0596B3A6}" type="pres">
      <dgm:prSet presAssocID="{C26D915D-767C-475B-8144-CD60CE660112}" presName="aSpace" presStyleCnt="0"/>
      <dgm:spPr/>
    </dgm:pt>
    <dgm:pt modelId="{2F36D174-961C-4423-82E0-541DC27E96CB}" type="pres">
      <dgm:prSet presAssocID="{27B842AE-9DD9-487F-A26F-A29782F64DEE}" presName="aNode" presStyleLbl="fgAcc1" presStyleIdx="3" presStyleCnt="10" custScaleX="106798" custScaleY="191637" custLinFactY="-66533" custLinFactNeighborX="-1269" custLinFactNeighborY="-100000">
        <dgm:presLayoutVars>
          <dgm:bulletEnabled val="1"/>
        </dgm:presLayoutVars>
      </dgm:prSet>
      <dgm:spPr/>
      <dgm:t>
        <a:bodyPr/>
        <a:lstStyle/>
        <a:p>
          <a:endParaRPr lang="en-US"/>
        </a:p>
      </dgm:t>
    </dgm:pt>
    <dgm:pt modelId="{77E46FC8-3A96-4398-BE49-627A6656CFCD}" type="pres">
      <dgm:prSet presAssocID="{27B842AE-9DD9-487F-A26F-A29782F64DEE}" presName="aSpace" presStyleCnt="0"/>
      <dgm:spPr/>
    </dgm:pt>
    <dgm:pt modelId="{5D5924D2-A378-4AF0-B28D-92E4AA77E965}" type="pres">
      <dgm:prSet presAssocID="{3E115346-77FF-4842-BDE6-971AAF5C0DC3}" presName="aNode" presStyleLbl="fgAcc1" presStyleIdx="4" presStyleCnt="10" custScaleX="106798" custScaleY="191637" custLinFactY="-53053" custLinFactNeighborX="-1269" custLinFactNeighborY="-100000">
        <dgm:presLayoutVars>
          <dgm:bulletEnabled val="1"/>
        </dgm:presLayoutVars>
      </dgm:prSet>
      <dgm:spPr/>
      <dgm:t>
        <a:bodyPr/>
        <a:lstStyle/>
        <a:p>
          <a:endParaRPr lang="en-US"/>
        </a:p>
      </dgm:t>
    </dgm:pt>
    <dgm:pt modelId="{C2D06148-EB15-4087-8E12-247F263AC926}" type="pres">
      <dgm:prSet presAssocID="{3E115346-77FF-4842-BDE6-971AAF5C0DC3}" presName="aSpace" presStyleCnt="0"/>
      <dgm:spPr/>
    </dgm:pt>
    <dgm:pt modelId="{DBA052FB-D620-4CE3-8231-64BFAF6CFD6E}" type="pres">
      <dgm:prSet presAssocID="{62691C6B-E449-4CFD-9ABC-B514F8B38564}" presName="aNode" presStyleLbl="fgAcc1" presStyleIdx="5" presStyleCnt="10" custScaleX="106798" custScaleY="191637" custLinFactY="83330" custLinFactNeighborX="-1269" custLinFactNeighborY="100000">
        <dgm:presLayoutVars>
          <dgm:bulletEnabled val="1"/>
        </dgm:presLayoutVars>
      </dgm:prSet>
      <dgm:spPr/>
      <dgm:t>
        <a:bodyPr/>
        <a:lstStyle/>
        <a:p>
          <a:endParaRPr lang="en-US"/>
        </a:p>
      </dgm:t>
    </dgm:pt>
    <dgm:pt modelId="{B90E6654-A06F-4CE0-AA97-D7B188D770CE}" type="pres">
      <dgm:prSet presAssocID="{62691C6B-E449-4CFD-9ABC-B514F8B38564}" presName="aSpace" presStyleCnt="0"/>
      <dgm:spPr/>
    </dgm:pt>
    <dgm:pt modelId="{CB70092A-8A94-43E7-91BA-10214BBB3367}" type="pres">
      <dgm:prSet presAssocID="{5D6BDDD1-BF58-43B9-A381-A23C6E4B7BA7}" presName="aNode" presStyleLbl="fgAcc1" presStyleIdx="6" presStyleCnt="10" custScaleX="106798" custScaleY="191637" custLinFactY="86579" custLinFactNeighborX="-1269" custLinFactNeighborY="100000">
        <dgm:presLayoutVars>
          <dgm:bulletEnabled val="1"/>
        </dgm:presLayoutVars>
      </dgm:prSet>
      <dgm:spPr/>
      <dgm:t>
        <a:bodyPr/>
        <a:lstStyle/>
        <a:p>
          <a:endParaRPr lang="en-US"/>
        </a:p>
      </dgm:t>
    </dgm:pt>
    <dgm:pt modelId="{1A27AE9F-0797-4625-9E90-E29511ECE491}" type="pres">
      <dgm:prSet presAssocID="{5D6BDDD1-BF58-43B9-A381-A23C6E4B7BA7}" presName="aSpace" presStyleCnt="0"/>
      <dgm:spPr/>
    </dgm:pt>
    <dgm:pt modelId="{556A2C81-E1A0-42B3-B0F0-D367094BE718}" type="pres">
      <dgm:prSet presAssocID="{460B0A18-902C-4B66-BB0E-3BFAB4790649}" presName="aNode" presStyleLbl="fgAcc1" presStyleIdx="7" presStyleCnt="10" custScaleX="106798" custScaleY="191637" custLinFactY="88353" custLinFactNeighborX="-772" custLinFactNeighborY="100000">
        <dgm:presLayoutVars>
          <dgm:bulletEnabled val="1"/>
        </dgm:presLayoutVars>
      </dgm:prSet>
      <dgm:spPr/>
      <dgm:t>
        <a:bodyPr/>
        <a:lstStyle/>
        <a:p>
          <a:endParaRPr lang="en-US"/>
        </a:p>
      </dgm:t>
    </dgm:pt>
    <dgm:pt modelId="{30B1A345-D689-467B-AD3B-0FE87699CDDA}" type="pres">
      <dgm:prSet presAssocID="{460B0A18-902C-4B66-BB0E-3BFAB4790649}" presName="aSpace" presStyleCnt="0"/>
      <dgm:spPr/>
    </dgm:pt>
    <dgm:pt modelId="{3E824026-4142-485F-BB6B-829B5827898D}" type="pres">
      <dgm:prSet presAssocID="{81191F52-08AD-4AE4-8744-E2DBC650C086}" presName="aNode" presStyleLbl="fgAcc1" presStyleIdx="8" presStyleCnt="10" custScaleX="106798" custScaleY="191637" custLinFactY="100000" custLinFactNeighborX="-1269" custLinFactNeighborY="115076">
        <dgm:presLayoutVars>
          <dgm:bulletEnabled val="1"/>
        </dgm:presLayoutVars>
      </dgm:prSet>
      <dgm:spPr/>
      <dgm:t>
        <a:bodyPr/>
        <a:lstStyle/>
        <a:p>
          <a:endParaRPr lang="en-US"/>
        </a:p>
      </dgm:t>
    </dgm:pt>
    <dgm:pt modelId="{2BDB8BD6-2A0A-40DF-89B7-D52E003E20A3}" type="pres">
      <dgm:prSet presAssocID="{81191F52-08AD-4AE4-8744-E2DBC650C086}" presName="aSpace" presStyleCnt="0"/>
      <dgm:spPr/>
    </dgm:pt>
    <dgm:pt modelId="{96DC745F-D8A5-4D0C-8669-34CAF1D17DAD}" type="pres">
      <dgm:prSet presAssocID="{75F27C78-B6F0-432E-A2DC-219AC73CC655}" presName="aNode" presStyleLbl="fgAcc1" presStyleIdx="9" presStyleCnt="10" custScaleX="106798" custScaleY="191637" custLinFactY="112345" custLinFactNeighborX="-1269" custLinFactNeighborY="200000">
        <dgm:presLayoutVars>
          <dgm:bulletEnabled val="1"/>
        </dgm:presLayoutVars>
      </dgm:prSet>
      <dgm:spPr/>
      <dgm:t>
        <a:bodyPr/>
        <a:lstStyle/>
        <a:p>
          <a:endParaRPr lang="en-US"/>
        </a:p>
      </dgm:t>
    </dgm:pt>
    <dgm:pt modelId="{3019D064-0140-46F3-B551-3772A8162DE5}" type="pres">
      <dgm:prSet presAssocID="{75F27C78-B6F0-432E-A2DC-219AC73CC655}" presName="aSpace" presStyleCnt="0"/>
      <dgm:spPr/>
    </dgm:pt>
  </dgm:ptLst>
  <dgm:cxnLst>
    <dgm:cxn modelId="{3F983E6C-AACF-4044-94C7-100DE83C9CE0}" type="presOf" srcId="{460B0A18-902C-4B66-BB0E-3BFAB4790649}" destId="{556A2C81-E1A0-42B3-B0F0-D367094BE718}" srcOrd="0" destOrd="0" presId="urn:microsoft.com/office/officeart/2005/8/layout/pyramid2"/>
    <dgm:cxn modelId="{41DE6CEE-6C20-4ACD-A94B-B0BD7450634A}" srcId="{3E4132EA-E15B-43C9-964D-B55240FEE477}" destId="{62691C6B-E449-4CFD-9ABC-B514F8B38564}" srcOrd="5" destOrd="0" parTransId="{CC1CA6A3-FF00-4CCC-853E-858CF478C7A6}" sibTransId="{CB14130D-97D2-465F-8FC0-95CA99CF8641}"/>
    <dgm:cxn modelId="{45F8315E-25C1-4FF3-A833-4B2FA550B8C7}" type="presOf" srcId="{86A5735D-46BC-4DC0-89F0-C3D88DCA089D}" destId="{2F8B46A1-FA2F-439A-89BC-84EDA21475DA}" srcOrd="0" destOrd="0" presId="urn:microsoft.com/office/officeart/2005/8/layout/pyramid2"/>
    <dgm:cxn modelId="{7D3BED55-7A59-4D66-B87D-A5DF16D4EF4A}" srcId="{3E4132EA-E15B-43C9-964D-B55240FEE477}" destId="{3E115346-77FF-4842-BDE6-971AAF5C0DC3}" srcOrd="4" destOrd="0" parTransId="{829679F5-445F-402E-BEE6-7EB3C79AB978}" sibTransId="{C46E0E08-7C3D-44E5-BA84-91638B81DEB1}"/>
    <dgm:cxn modelId="{4E8DE082-B78E-4A3A-A907-FE1348CD02E4}" type="presOf" srcId="{62691C6B-E449-4CFD-9ABC-B514F8B38564}" destId="{DBA052FB-D620-4CE3-8231-64BFAF6CFD6E}" srcOrd="0" destOrd="0" presId="urn:microsoft.com/office/officeart/2005/8/layout/pyramid2"/>
    <dgm:cxn modelId="{4664B30C-45BA-4646-83B7-8C37D3016A20}" srcId="{3E4132EA-E15B-43C9-964D-B55240FEE477}" destId="{A324BF58-F4A4-4F05-8052-483CFEFB1145}" srcOrd="0" destOrd="0" parTransId="{A844C3C3-6E7F-41BB-A581-310BEC75BE45}" sibTransId="{218BFA9A-CF91-4D2D-B350-CCD3859EC10B}"/>
    <dgm:cxn modelId="{D1EDF3C1-2A17-4A9B-96FC-BA1DD7624BCC}" srcId="{3E4132EA-E15B-43C9-964D-B55240FEE477}" destId="{460B0A18-902C-4B66-BB0E-3BFAB4790649}" srcOrd="7" destOrd="0" parTransId="{4BD08766-0D30-41AB-A2C4-0EFBDCD6FCDF}" sibTransId="{5D0066DA-67F3-466A-A35F-677FC12034A5}"/>
    <dgm:cxn modelId="{989B6E3E-A0EA-4712-A0EB-58BCB88B14C8}" srcId="{3E4132EA-E15B-43C9-964D-B55240FEE477}" destId="{27B842AE-9DD9-487F-A26F-A29782F64DEE}" srcOrd="3" destOrd="0" parTransId="{FC4755CE-83D4-45F8-9D48-787B96EAFCC8}" sibTransId="{BAD1691A-7211-4087-981A-805E8F36B3ED}"/>
    <dgm:cxn modelId="{4BCE33C8-AD0A-48E7-A563-5CE15CD87679}" type="presOf" srcId="{A324BF58-F4A4-4F05-8052-483CFEFB1145}" destId="{A9B13825-A6D3-4615-9DD4-343C48C4B58E}" srcOrd="0" destOrd="0" presId="urn:microsoft.com/office/officeart/2005/8/layout/pyramid2"/>
    <dgm:cxn modelId="{6B73F9E4-76A7-43AC-95AC-04EC2CE75673}" srcId="{3E4132EA-E15B-43C9-964D-B55240FEE477}" destId="{5D6BDDD1-BF58-43B9-A381-A23C6E4B7BA7}" srcOrd="6" destOrd="0" parTransId="{73B4C933-E4BF-447A-9D06-05C2B7DA743B}" sibTransId="{BFD9B496-7559-49CB-B7E0-7E51D918518C}"/>
    <dgm:cxn modelId="{9E2A2247-CDA1-4004-81BB-868297D3BC24}" type="presOf" srcId="{3E115346-77FF-4842-BDE6-971AAF5C0DC3}" destId="{5D5924D2-A378-4AF0-B28D-92E4AA77E965}" srcOrd="0" destOrd="0" presId="urn:microsoft.com/office/officeart/2005/8/layout/pyramid2"/>
    <dgm:cxn modelId="{C018AB04-3CBC-472C-AB5D-3919D257D55A}" srcId="{3E4132EA-E15B-43C9-964D-B55240FEE477}" destId="{81191F52-08AD-4AE4-8744-E2DBC650C086}" srcOrd="8" destOrd="0" parTransId="{B35DF412-D27C-4E4C-BD5F-216E25CD9A6A}" sibTransId="{D27826F3-28CC-4E37-B4E0-F09E3BF50884}"/>
    <dgm:cxn modelId="{62F6C1D6-6191-4FD1-8D0A-4951C8A31422}" type="presOf" srcId="{75F27C78-B6F0-432E-A2DC-219AC73CC655}" destId="{96DC745F-D8A5-4D0C-8669-34CAF1D17DAD}" srcOrd="0" destOrd="0" presId="urn:microsoft.com/office/officeart/2005/8/layout/pyramid2"/>
    <dgm:cxn modelId="{EB988844-94C5-41D5-8A32-63322FC45660}" srcId="{3E4132EA-E15B-43C9-964D-B55240FEE477}" destId="{C26D915D-767C-475B-8144-CD60CE660112}" srcOrd="2" destOrd="0" parTransId="{69C82C97-414E-4D57-AFAB-660164ABDF51}" sibTransId="{54B5313F-64C4-49AD-A63B-DC3D2A498BF3}"/>
    <dgm:cxn modelId="{5CB1B6A3-A84E-43DF-B73C-C0D89272DE5B}" type="presOf" srcId="{C26D915D-767C-475B-8144-CD60CE660112}" destId="{AE5B4CC6-4E32-4A9A-9326-E99E3120EB2F}" srcOrd="0" destOrd="0" presId="urn:microsoft.com/office/officeart/2005/8/layout/pyramid2"/>
    <dgm:cxn modelId="{D72E2A67-F4FA-4C28-A8AB-DD7D8C47F207}" type="presOf" srcId="{27B842AE-9DD9-487F-A26F-A29782F64DEE}" destId="{2F36D174-961C-4423-82E0-541DC27E96CB}" srcOrd="0" destOrd="0" presId="urn:microsoft.com/office/officeart/2005/8/layout/pyramid2"/>
    <dgm:cxn modelId="{E9A2A6F8-46C6-4B11-9ABF-AEEB4B80C873}" srcId="{3E4132EA-E15B-43C9-964D-B55240FEE477}" destId="{86A5735D-46BC-4DC0-89F0-C3D88DCA089D}" srcOrd="1" destOrd="0" parTransId="{40D3A27E-9260-4C2E-90EB-D2C78652E221}" sibTransId="{093CF978-33D8-435A-8188-27B5B9C9A6F4}"/>
    <dgm:cxn modelId="{C00B09FD-57BD-44AC-AEA7-EC6F201B03A3}" type="presOf" srcId="{3E4132EA-E15B-43C9-964D-B55240FEE477}" destId="{FE4CDCEC-0153-4CFA-80B6-89F9FA0C4F70}" srcOrd="0" destOrd="0" presId="urn:microsoft.com/office/officeart/2005/8/layout/pyramid2"/>
    <dgm:cxn modelId="{6953E387-49A9-4177-9A1D-9F732959AC3F}" type="presOf" srcId="{5D6BDDD1-BF58-43B9-A381-A23C6E4B7BA7}" destId="{CB70092A-8A94-43E7-91BA-10214BBB3367}" srcOrd="0" destOrd="0" presId="urn:microsoft.com/office/officeart/2005/8/layout/pyramid2"/>
    <dgm:cxn modelId="{5819DAD8-D8A4-4B97-BF3D-F56614E7BCEF}" srcId="{3E4132EA-E15B-43C9-964D-B55240FEE477}" destId="{75F27C78-B6F0-432E-A2DC-219AC73CC655}" srcOrd="9" destOrd="0" parTransId="{F146AFF4-781F-419C-8358-BB2779F992FA}" sibTransId="{5002D114-09B9-48C2-AB5A-976B732F8888}"/>
    <dgm:cxn modelId="{FAF7856F-6857-4BA9-8169-A00B7E36AD6B}" type="presOf" srcId="{81191F52-08AD-4AE4-8744-E2DBC650C086}" destId="{3E824026-4142-485F-BB6B-829B5827898D}" srcOrd="0" destOrd="0" presId="urn:microsoft.com/office/officeart/2005/8/layout/pyramid2"/>
    <dgm:cxn modelId="{948ECCF9-3CD2-4876-B530-397176EE854F}" type="presParOf" srcId="{FE4CDCEC-0153-4CFA-80B6-89F9FA0C4F70}" destId="{4DF7AA82-0D7B-4D4F-9650-178923AC87CA}" srcOrd="0" destOrd="0" presId="urn:microsoft.com/office/officeart/2005/8/layout/pyramid2"/>
    <dgm:cxn modelId="{E7D94811-F7DC-4F86-8821-9433177DF314}" type="presParOf" srcId="{FE4CDCEC-0153-4CFA-80B6-89F9FA0C4F70}" destId="{339B685C-F88D-4099-A52C-566B174FF86B}" srcOrd="1" destOrd="0" presId="urn:microsoft.com/office/officeart/2005/8/layout/pyramid2"/>
    <dgm:cxn modelId="{577713D5-7DC6-4CF2-960E-82390E9C56B9}" type="presParOf" srcId="{339B685C-F88D-4099-A52C-566B174FF86B}" destId="{A9B13825-A6D3-4615-9DD4-343C48C4B58E}" srcOrd="0" destOrd="0" presId="urn:microsoft.com/office/officeart/2005/8/layout/pyramid2"/>
    <dgm:cxn modelId="{D8D5A58B-291A-4B30-AE2A-09DC67175B6A}" type="presParOf" srcId="{339B685C-F88D-4099-A52C-566B174FF86B}" destId="{117B68F8-404E-40ED-A5F1-D05AD003921F}" srcOrd="1" destOrd="0" presId="urn:microsoft.com/office/officeart/2005/8/layout/pyramid2"/>
    <dgm:cxn modelId="{2E2EB909-3356-440A-9FA0-69E20EFF9696}" type="presParOf" srcId="{339B685C-F88D-4099-A52C-566B174FF86B}" destId="{2F8B46A1-FA2F-439A-89BC-84EDA21475DA}" srcOrd="2" destOrd="0" presId="urn:microsoft.com/office/officeart/2005/8/layout/pyramid2"/>
    <dgm:cxn modelId="{4516E69F-BED7-4707-AC57-F00D97BD0067}" type="presParOf" srcId="{339B685C-F88D-4099-A52C-566B174FF86B}" destId="{DDC41BB1-3FE0-424A-9446-D1CDBA40D426}" srcOrd="3" destOrd="0" presId="urn:microsoft.com/office/officeart/2005/8/layout/pyramid2"/>
    <dgm:cxn modelId="{4C812960-AD1C-4EF6-A81B-3193627694FC}" type="presParOf" srcId="{339B685C-F88D-4099-A52C-566B174FF86B}" destId="{AE5B4CC6-4E32-4A9A-9326-E99E3120EB2F}" srcOrd="4" destOrd="0" presId="urn:microsoft.com/office/officeart/2005/8/layout/pyramid2"/>
    <dgm:cxn modelId="{B57AB4B4-2DFD-414F-A2EB-A2EDB8AA63BD}" type="presParOf" srcId="{339B685C-F88D-4099-A52C-566B174FF86B}" destId="{9DEB146F-2AE2-4D6E-A2E1-8D3E0596B3A6}" srcOrd="5" destOrd="0" presId="urn:microsoft.com/office/officeart/2005/8/layout/pyramid2"/>
    <dgm:cxn modelId="{69EE9569-83E2-4287-8B4B-8C7D138872F2}" type="presParOf" srcId="{339B685C-F88D-4099-A52C-566B174FF86B}" destId="{2F36D174-961C-4423-82E0-541DC27E96CB}" srcOrd="6" destOrd="0" presId="urn:microsoft.com/office/officeart/2005/8/layout/pyramid2"/>
    <dgm:cxn modelId="{8FA4253B-14A0-4327-BF35-EF3D6C13044A}" type="presParOf" srcId="{339B685C-F88D-4099-A52C-566B174FF86B}" destId="{77E46FC8-3A96-4398-BE49-627A6656CFCD}" srcOrd="7" destOrd="0" presId="urn:microsoft.com/office/officeart/2005/8/layout/pyramid2"/>
    <dgm:cxn modelId="{1D648B19-FFB6-4981-AF9D-CEFC406D7470}" type="presParOf" srcId="{339B685C-F88D-4099-A52C-566B174FF86B}" destId="{5D5924D2-A378-4AF0-B28D-92E4AA77E965}" srcOrd="8" destOrd="0" presId="urn:microsoft.com/office/officeart/2005/8/layout/pyramid2"/>
    <dgm:cxn modelId="{8BD35840-4044-46D0-81B7-4CE9A35958DF}" type="presParOf" srcId="{339B685C-F88D-4099-A52C-566B174FF86B}" destId="{C2D06148-EB15-4087-8E12-247F263AC926}" srcOrd="9" destOrd="0" presId="urn:microsoft.com/office/officeart/2005/8/layout/pyramid2"/>
    <dgm:cxn modelId="{2C546D64-BC6D-49A4-B39E-EE4F33F568F6}" type="presParOf" srcId="{339B685C-F88D-4099-A52C-566B174FF86B}" destId="{DBA052FB-D620-4CE3-8231-64BFAF6CFD6E}" srcOrd="10" destOrd="0" presId="urn:microsoft.com/office/officeart/2005/8/layout/pyramid2"/>
    <dgm:cxn modelId="{5474692E-D26A-46E5-BA52-A2688303E64B}" type="presParOf" srcId="{339B685C-F88D-4099-A52C-566B174FF86B}" destId="{B90E6654-A06F-4CE0-AA97-D7B188D770CE}" srcOrd="11" destOrd="0" presId="urn:microsoft.com/office/officeart/2005/8/layout/pyramid2"/>
    <dgm:cxn modelId="{C809564D-5734-4F04-ABDE-BE34BA5E39B7}" type="presParOf" srcId="{339B685C-F88D-4099-A52C-566B174FF86B}" destId="{CB70092A-8A94-43E7-91BA-10214BBB3367}" srcOrd="12" destOrd="0" presId="urn:microsoft.com/office/officeart/2005/8/layout/pyramid2"/>
    <dgm:cxn modelId="{5EAEF1A8-52D1-46A2-8504-233997F07DD3}" type="presParOf" srcId="{339B685C-F88D-4099-A52C-566B174FF86B}" destId="{1A27AE9F-0797-4625-9E90-E29511ECE491}" srcOrd="13" destOrd="0" presId="urn:microsoft.com/office/officeart/2005/8/layout/pyramid2"/>
    <dgm:cxn modelId="{266B753F-4623-4092-83E0-AE4F452348AF}" type="presParOf" srcId="{339B685C-F88D-4099-A52C-566B174FF86B}" destId="{556A2C81-E1A0-42B3-B0F0-D367094BE718}" srcOrd="14" destOrd="0" presId="urn:microsoft.com/office/officeart/2005/8/layout/pyramid2"/>
    <dgm:cxn modelId="{3C5E5278-E749-4C45-BDF4-B4E3B58C28D7}" type="presParOf" srcId="{339B685C-F88D-4099-A52C-566B174FF86B}" destId="{30B1A345-D689-467B-AD3B-0FE87699CDDA}" srcOrd="15" destOrd="0" presId="urn:microsoft.com/office/officeart/2005/8/layout/pyramid2"/>
    <dgm:cxn modelId="{B9578DCD-CC98-47C5-AE0E-3260387D5D66}" type="presParOf" srcId="{339B685C-F88D-4099-A52C-566B174FF86B}" destId="{3E824026-4142-485F-BB6B-829B5827898D}" srcOrd="16" destOrd="0" presId="urn:microsoft.com/office/officeart/2005/8/layout/pyramid2"/>
    <dgm:cxn modelId="{779BD6DF-57B1-4B05-A20F-DE720B4FB733}" type="presParOf" srcId="{339B685C-F88D-4099-A52C-566B174FF86B}" destId="{2BDB8BD6-2A0A-40DF-89B7-D52E003E20A3}" srcOrd="17" destOrd="0" presId="urn:microsoft.com/office/officeart/2005/8/layout/pyramid2"/>
    <dgm:cxn modelId="{EE1A6226-3B8D-4946-80C0-E342A943473E}" type="presParOf" srcId="{339B685C-F88D-4099-A52C-566B174FF86B}" destId="{96DC745F-D8A5-4D0C-8669-34CAF1D17DAD}" srcOrd="18" destOrd="0" presId="urn:microsoft.com/office/officeart/2005/8/layout/pyramid2"/>
    <dgm:cxn modelId="{67E1D80B-A8CA-4D06-8310-68EFF953DE95}" type="presParOf" srcId="{339B685C-F88D-4099-A52C-566B174FF86B}" destId="{3019D064-0140-46F3-B551-3772A8162DE5}"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E4132EA-E15B-43C9-964D-B55240FEE477}"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n-US"/>
        </a:p>
      </dgm:t>
    </dgm:pt>
    <dgm:pt modelId="{A324BF58-F4A4-4F05-8052-483CFEFB1145}">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State Initiatives</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A844C3C3-6E7F-41BB-A581-310BEC75BE45}" type="parTrans" cxnId="{4664B30C-45BA-4646-83B7-8C37D3016A20}">
      <dgm:prSet/>
      <dgm:spPr/>
      <dgm:t>
        <a:bodyPr/>
        <a:lstStyle/>
        <a:p>
          <a:endParaRPr lang="en-US"/>
        </a:p>
      </dgm:t>
    </dgm:pt>
    <dgm:pt modelId="{218BFA9A-CF91-4D2D-B350-CCD3859EC10B}" type="sibTrans" cxnId="{4664B30C-45BA-4646-83B7-8C37D3016A20}">
      <dgm:prSet/>
      <dgm:spPr/>
      <dgm:t>
        <a:bodyPr/>
        <a:lstStyle/>
        <a:p>
          <a:endParaRPr lang="en-US"/>
        </a:p>
      </dgm:t>
    </dgm:pt>
    <dgm:pt modelId="{86A5735D-46BC-4DC0-89F0-C3D88DCA089D}">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Fiscal Responsibilities </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40D3A27E-9260-4C2E-90EB-D2C78652E221}" type="parTrans" cxnId="{E9A2A6F8-46C6-4B11-9ABF-AEEB4B80C873}">
      <dgm:prSet/>
      <dgm:spPr/>
      <dgm:t>
        <a:bodyPr/>
        <a:lstStyle/>
        <a:p>
          <a:endParaRPr lang="en-US"/>
        </a:p>
      </dgm:t>
    </dgm:pt>
    <dgm:pt modelId="{093CF978-33D8-435A-8188-27B5B9C9A6F4}" type="sibTrans" cxnId="{E9A2A6F8-46C6-4B11-9ABF-AEEB4B80C873}">
      <dgm:prSet/>
      <dgm:spPr/>
      <dgm:t>
        <a:bodyPr/>
        <a:lstStyle/>
        <a:p>
          <a:endParaRPr lang="en-US"/>
        </a:p>
      </dgm:t>
    </dgm:pt>
    <dgm:pt modelId="{C26D915D-767C-475B-8144-CD60CE660112}">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Politics </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69C82C97-414E-4D57-AFAB-660164ABDF51}" type="parTrans" cxnId="{EB988844-94C5-41D5-8A32-63322FC45660}">
      <dgm:prSet/>
      <dgm:spPr/>
      <dgm:t>
        <a:bodyPr/>
        <a:lstStyle/>
        <a:p>
          <a:endParaRPr lang="en-US"/>
        </a:p>
      </dgm:t>
    </dgm:pt>
    <dgm:pt modelId="{54B5313F-64C4-49AD-A63B-DC3D2A498BF3}" type="sibTrans" cxnId="{EB988844-94C5-41D5-8A32-63322FC45660}">
      <dgm:prSet/>
      <dgm:spPr/>
      <dgm:t>
        <a:bodyPr/>
        <a:lstStyle/>
        <a:p>
          <a:endParaRPr lang="en-US"/>
        </a:p>
      </dgm:t>
    </dgm:pt>
    <dgm:pt modelId="{27B842AE-9DD9-487F-A26F-A29782F64DEE}">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Legal Concerns </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FC4755CE-83D4-45F8-9D48-787B96EAFCC8}" type="parTrans" cxnId="{989B6E3E-A0EA-4712-A0EB-58BCB88B14C8}">
      <dgm:prSet/>
      <dgm:spPr/>
      <dgm:t>
        <a:bodyPr/>
        <a:lstStyle/>
        <a:p>
          <a:endParaRPr lang="en-US"/>
        </a:p>
      </dgm:t>
    </dgm:pt>
    <dgm:pt modelId="{BAD1691A-7211-4087-981A-805E8F36B3ED}" type="sibTrans" cxnId="{989B6E3E-A0EA-4712-A0EB-58BCB88B14C8}">
      <dgm:prSet/>
      <dgm:spPr/>
      <dgm:t>
        <a:bodyPr/>
        <a:lstStyle/>
        <a:p>
          <a:endParaRPr lang="en-US"/>
        </a:p>
      </dgm:t>
    </dgm:pt>
    <dgm:pt modelId="{3E115346-77FF-4842-BDE6-971AAF5C0DC3}">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Budgets</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829679F5-445F-402E-BEE6-7EB3C79AB978}" type="parTrans" cxnId="{7D3BED55-7A59-4D66-B87D-A5DF16D4EF4A}">
      <dgm:prSet/>
      <dgm:spPr/>
      <dgm:t>
        <a:bodyPr/>
        <a:lstStyle/>
        <a:p>
          <a:endParaRPr lang="en-US"/>
        </a:p>
      </dgm:t>
    </dgm:pt>
    <dgm:pt modelId="{C46E0E08-7C3D-44E5-BA84-91638B81DEB1}" type="sibTrans" cxnId="{7D3BED55-7A59-4D66-B87D-A5DF16D4EF4A}">
      <dgm:prSet/>
      <dgm:spPr/>
      <dgm:t>
        <a:bodyPr/>
        <a:lstStyle/>
        <a:p>
          <a:endParaRPr lang="en-US"/>
        </a:p>
      </dgm:t>
    </dgm:pt>
    <dgm:pt modelId="{62691C6B-E449-4CFD-9ABC-B514F8B38564}">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Finance</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CC1CA6A3-FF00-4CCC-853E-858CF478C7A6}" type="parTrans" cxnId="{41DE6CEE-6C20-4ACD-A94B-B0BD7450634A}">
      <dgm:prSet/>
      <dgm:spPr/>
      <dgm:t>
        <a:bodyPr/>
        <a:lstStyle/>
        <a:p>
          <a:endParaRPr lang="en-US"/>
        </a:p>
      </dgm:t>
    </dgm:pt>
    <dgm:pt modelId="{CB14130D-97D2-465F-8FC0-95CA99CF8641}" type="sibTrans" cxnId="{41DE6CEE-6C20-4ACD-A94B-B0BD7450634A}">
      <dgm:prSet/>
      <dgm:spPr/>
      <dgm:t>
        <a:bodyPr/>
        <a:lstStyle/>
        <a:p>
          <a:endParaRPr lang="en-US"/>
        </a:p>
      </dgm:t>
    </dgm:pt>
    <dgm:pt modelId="{5D6BDDD1-BF58-43B9-A381-A23C6E4B7BA7}">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Processes  </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73B4C933-E4BF-447A-9D06-05C2B7DA743B}" type="parTrans" cxnId="{6B73F9E4-76A7-43AC-95AC-04EC2CE75673}">
      <dgm:prSet/>
      <dgm:spPr/>
      <dgm:t>
        <a:bodyPr/>
        <a:lstStyle/>
        <a:p>
          <a:endParaRPr lang="en-US"/>
        </a:p>
      </dgm:t>
    </dgm:pt>
    <dgm:pt modelId="{BFD9B496-7559-49CB-B7E0-7E51D918518C}" type="sibTrans" cxnId="{6B73F9E4-76A7-43AC-95AC-04EC2CE75673}">
      <dgm:prSet/>
      <dgm:spPr/>
      <dgm:t>
        <a:bodyPr/>
        <a:lstStyle/>
        <a:p>
          <a:endParaRPr lang="en-US"/>
        </a:p>
      </dgm:t>
    </dgm:pt>
    <dgm:pt modelId="{460B0A18-902C-4B66-BB0E-3BFAB4790649}">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Asset Management</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4BD08766-0D30-41AB-A2C4-0EFBDCD6FCDF}" type="parTrans" cxnId="{D1EDF3C1-2A17-4A9B-96FC-BA1DD7624BCC}">
      <dgm:prSet/>
      <dgm:spPr/>
      <dgm:t>
        <a:bodyPr/>
        <a:lstStyle/>
        <a:p>
          <a:endParaRPr lang="en-US"/>
        </a:p>
      </dgm:t>
    </dgm:pt>
    <dgm:pt modelId="{5D0066DA-67F3-466A-A35F-677FC12034A5}" type="sibTrans" cxnId="{D1EDF3C1-2A17-4A9B-96FC-BA1DD7624BCC}">
      <dgm:prSet/>
      <dgm:spPr/>
      <dgm:t>
        <a:bodyPr/>
        <a:lstStyle/>
        <a:p>
          <a:endParaRPr lang="en-US"/>
        </a:p>
      </dgm:t>
    </dgm:pt>
    <dgm:pt modelId="{81191F52-08AD-4AE4-8744-E2DBC650C086}">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Audits </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B35DF412-D27C-4E4C-BD5F-216E25CD9A6A}" type="parTrans" cxnId="{C018AB04-3CBC-472C-AB5D-3919D257D55A}">
      <dgm:prSet/>
      <dgm:spPr/>
      <dgm:t>
        <a:bodyPr/>
        <a:lstStyle/>
        <a:p>
          <a:endParaRPr lang="en-US"/>
        </a:p>
      </dgm:t>
    </dgm:pt>
    <dgm:pt modelId="{D27826F3-28CC-4E37-B4E0-F09E3BF50884}" type="sibTrans" cxnId="{C018AB04-3CBC-472C-AB5D-3919D257D55A}">
      <dgm:prSet/>
      <dgm:spPr/>
      <dgm:t>
        <a:bodyPr/>
        <a:lstStyle/>
        <a:p>
          <a:endParaRPr lang="en-US"/>
        </a:p>
      </dgm:t>
    </dgm:pt>
    <dgm:pt modelId="{75F27C78-B6F0-432E-A2DC-219AC73CC655}">
      <dgm:prSet custT="1"/>
      <dgm:spPr/>
      <dgm:t>
        <a:bodyPr/>
        <a:lstStyle/>
        <a:p>
          <a:pPr rtl="0"/>
          <a:r>
            <a:rPr lang="en-US" sz="1200" b="1" dirty="0" smtClean="0">
              <a:latin typeface="Verdana" panose="020B0604030504040204" pitchFamily="34" charset="0"/>
              <a:ea typeface="Verdana" panose="020B0604030504040204" pitchFamily="34" charset="0"/>
              <a:cs typeface="Verdana" panose="020B0604030504040204" pitchFamily="34" charset="0"/>
            </a:rPr>
            <a:t>Citizens</a:t>
          </a:r>
          <a:endParaRPr lang="en-US" sz="1200" b="1" dirty="0">
            <a:latin typeface="Verdana" panose="020B0604030504040204" pitchFamily="34" charset="0"/>
            <a:ea typeface="Verdana" panose="020B0604030504040204" pitchFamily="34" charset="0"/>
            <a:cs typeface="Verdana" panose="020B0604030504040204" pitchFamily="34" charset="0"/>
          </a:endParaRPr>
        </a:p>
      </dgm:t>
    </dgm:pt>
    <dgm:pt modelId="{F146AFF4-781F-419C-8358-BB2779F992FA}" type="parTrans" cxnId="{5819DAD8-D8A4-4B97-BF3D-F56614E7BCEF}">
      <dgm:prSet/>
      <dgm:spPr/>
      <dgm:t>
        <a:bodyPr/>
        <a:lstStyle/>
        <a:p>
          <a:endParaRPr lang="en-US"/>
        </a:p>
      </dgm:t>
    </dgm:pt>
    <dgm:pt modelId="{5002D114-09B9-48C2-AB5A-976B732F8888}" type="sibTrans" cxnId="{5819DAD8-D8A4-4B97-BF3D-F56614E7BCEF}">
      <dgm:prSet/>
      <dgm:spPr/>
      <dgm:t>
        <a:bodyPr/>
        <a:lstStyle/>
        <a:p>
          <a:endParaRPr lang="en-US"/>
        </a:p>
      </dgm:t>
    </dgm:pt>
    <dgm:pt modelId="{FE4CDCEC-0153-4CFA-80B6-89F9FA0C4F70}" type="pres">
      <dgm:prSet presAssocID="{3E4132EA-E15B-43C9-964D-B55240FEE477}" presName="compositeShape" presStyleCnt="0">
        <dgm:presLayoutVars>
          <dgm:dir/>
          <dgm:resizeHandles/>
        </dgm:presLayoutVars>
      </dgm:prSet>
      <dgm:spPr/>
      <dgm:t>
        <a:bodyPr/>
        <a:lstStyle/>
        <a:p>
          <a:endParaRPr lang="en-US"/>
        </a:p>
      </dgm:t>
    </dgm:pt>
    <dgm:pt modelId="{4DF7AA82-0D7B-4D4F-9650-178923AC87CA}" type="pres">
      <dgm:prSet presAssocID="{3E4132EA-E15B-43C9-964D-B55240FEE477}" presName="pyramid" presStyleLbl="node1" presStyleIdx="0" presStyleCnt="1" custScaleX="95454" custScaleY="94235" custLinFactNeighborX="1119" custLinFactNeighborY="-1914">
        <dgm:style>
          <a:lnRef idx="1">
            <a:schemeClr val="accent1"/>
          </a:lnRef>
          <a:fillRef idx="2">
            <a:schemeClr val="accent1"/>
          </a:fillRef>
          <a:effectRef idx="1">
            <a:schemeClr val="accent1"/>
          </a:effectRef>
          <a:fontRef idx="minor">
            <a:schemeClr val="dk1"/>
          </a:fontRef>
        </dgm:style>
      </dgm:prSet>
      <dgm:spPr>
        <a:solidFill>
          <a:srgbClr val="0070C0"/>
        </a:solidFill>
        <a:effectLst>
          <a:glow rad="101600">
            <a:schemeClr val="accent4">
              <a:satMod val="175000"/>
              <a:alpha val="40000"/>
            </a:schemeClr>
          </a:glow>
        </a:effectLst>
      </dgm:spPr>
      <dgm:t>
        <a:bodyPr/>
        <a:lstStyle/>
        <a:p>
          <a:endParaRPr lang="en-US"/>
        </a:p>
      </dgm:t>
    </dgm:pt>
    <dgm:pt modelId="{339B685C-F88D-4099-A52C-566B174FF86B}" type="pres">
      <dgm:prSet presAssocID="{3E4132EA-E15B-43C9-964D-B55240FEE477}" presName="theList" presStyleCnt="0"/>
      <dgm:spPr/>
    </dgm:pt>
    <dgm:pt modelId="{A9B13825-A6D3-4615-9DD4-343C48C4B58E}" type="pres">
      <dgm:prSet presAssocID="{A324BF58-F4A4-4F05-8052-483CFEFB1145}" presName="aNode" presStyleLbl="fgAcc1" presStyleIdx="0" presStyleCnt="10" custScaleX="106798" custScaleY="191637" custLinFactY="-112883" custLinFactNeighborX="387" custLinFactNeighborY="-200000">
        <dgm:presLayoutVars>
          <dgm:bulletEnabled val="1"/>
        </dgm:presLayoutVars>
      </dgm:prSet>
      <dgm:spPr/>
      <dgm:t>
        <a:bodyPr/>
        <a:lstStyle/>
        <a:p>
          <a:endParaRPr lang="en-US"/>
        </a:p>
      </dgm:t>
    </dgm:pt>
    <dgm:pt modelId="{117B68F8-404E-40ED-A5F1-D05AD003921F}" type="pres">
      <dgm:prSet presAssocID="{A324BF58-F4A4-4F05-8052-483CFEFB1145}" presName="aSpace" presStyleCnt="0"/>
      <dgm:spPr/>
    </dgm:pt>
    <dgm:pt modelId="{2F8B46A1-FA2F-439A-89BC-84EDA21475DA}" type="pres">
      <dgm:prSet presAssocID="{86A5735D-46BC-4DC0-89F0-C3D88DCA089D}" presName="aNode" presStyleLbl="fgAcc1" presStyleIdx="1" presStyleCnt="10" custScaleX="106798" custScaleY="191637" custLinFactY="-99405" custLinFactNeighborX="-1269" custLinFactNeighborY="-100000">
        <dgm:presLayoutVars>
          <dgm:bulletEnabled val="1"/>
        </dgm:presLayoutVars>
      </dgm:prSet>
      <dgm:spPr/>
      <dgm:t>
        <a:bodyPr/>
        <a:lstStyle/>
        <a:p>
          <a:endParaRPr lang="en-US"/>
        </a:p>
      </dgm:t>
    </dgm:pt>
    <dgm:pt modelId="{DDC41BB1-3FE0-424A-9446-D1CDBA40D426}" type="pres">
      <dgm:prSet presAssocID="{86A5735D-46BC-4DC0-89F0-C3D88DCA089D}" presName="aSpace" presStyleCnt="0"/>
      <dgm:spPr/>
    </dgm:pt>
    <dgm:pt modelId="{AE5B4CC6-4E32-4A9A-9326-E99E3120EB2F}" type="pres">
      <dgm:prSet presAssocID="{C26D915D-767C-475B-8144-CD60CE660112}" presName="aNode" presStyleLbl="fgAcc1" presStyleIdx="2" presStyleCnt="10" custScaleX="106798" custScaleY="191637" custLinFactY="-78712" custLinFactNeighborX="-1269" custLinFactNeighborY="-100000">
        <dgm:presLayoutVars>
          <dgm:bulletEnabled val="1"/>
        </dgm:presLayoutVars>
      </dgm:prSet>
      <dgm:spPr/>
      <dgm:t>
        <a:bodyPr/>
        <a:lstStyle/>
        <a:p>
          <a:endParaRPr lang="en-US"/>
        </a:p>
      </dgm:t>
    </dgm:pt>
    <dgm:pt modelId="{9DEB146F-2AE2-4D6E-A2E1-8D3E0596B3A6}" type="pres">
      <dgm:prSet presAssocID="{C26D915D-767C-475B-8144-CD60CE660112}" presName="aSpace" presStyleCnt="0"/>
      <dgm:spPr/>
    </dgm:pt>
    <dgm:pt modelId="{2F36D174-961C-4423-82E0-541DC27E96CB}" type="pres">
      <dgm:prSet presAssocID="{27B842AE-9DD9-487F-A26F-A29782F64DEE}" presName="aNode" presStyleLbl="fgAcc1" presStyleIdx="3" presStyleCnt="10" custScaleX="106798" custScaleY="191637" custLinFactY="-66533" custLinFactNeighborX="-1269" custLinFactNeighborY="-100000">
        <dgm:presLayoutVars>
          <dgm:bulletEnabled val="1"/>
        </dgm:presLayoutVars>
      </dgm:prSet>
      <dgm:spPr/>
      <dgm:t>
        <a:bodyPr/>
        <a:lstStyle/>
        <a:p>
          <a:endParaRPr lang="en-US"/>
        </a:p>
      </dgm:t>
    </dgm:pt>
    <dgm:pt modelId="{77E46FC8-3A96-4398-BE49-627A6656CFCD}" type="pres">
      <dgm:prSet presAssocID="{27B842AE-9DD9-487F-A26F-A29782F64DEE}" presName="aSpace" presStyleCnt="0"/>
      <dgm:spPr/>
    </dgm:pt>
    <dgm:pt modelId="{5D5924D2-A378-4AF0-B28D-92E4AA77E965}" type="pres">
      <dgm:prSet presAssocID="{3E115346-77FF-4842-BDE6-971AAF5C0DC3}" presName="aNode" presStyleLbl="fgAcc1" presStyleIdx="4" presStyleCnt="10" custScaleX="106798" custScaleY="191637" custLinFactY="-44437" custLinFactNeighborX="-1734" custLinFactNeighborY="-100000">
        <dgm:presLayoutVars>
          <dgm:bulletEnabled val="1"/>
        </dgm:presLayoutVars>
      </dgm:prSet>
      <dgm:spPr/>
      <dgm:t>
        <a:bodyPr/>
        <a:lstStyle/>
        <a:p>
          <a:endParaRPr lang="en-US"/>
        </a:p>
      </dgm:t>
    </dgm:pt>
    <dgm:pt modelId="{C2D06148-EB15-4087-8E12-247F263AC926}" type="pres">
      <dgm:prSet presAssocID="{3E115346-77FF-4842-BDE6-971AAF5C0DC3}" presName="aSpace" presStyleCnt="0"/>
      <dgm:spPr/>
    </dgm:pt>
    <dgm:pt modelId="{DBA052FB-D620-4CE3-8231-64BFAF6CFD6E}" type="pres">
      <dgm:prSet presAssocID="{62691C6B-E449-4CFD-9ABC-B514F8B38564}" presName="aNode" presStyleLbl="fgAcc1" presStyleIdx="5" presStyleCnt="10" custScaleX="106798" custScaleY="191637" custLinFactY="83330" custLinFactNeighborX="-1269" custLinFactNeighborY="100000">
        <dgm:presLayoutVars>
          <dgm:bulletEnabled val="1"/>
        </dgm:presLayoutVars>
      </dgm:prSet>
      <dgm:spPr/>
      <dgm:t>
        <a:bodyPr/>
        <a:lstStyle/>
        <a:p>
          <a:endParaRPr lang="en-US"/>
        </a:p>
      </dgm:t>
    </dgm:pt>
    <dgm:pt modelId="{B90E6654-A06F-4CE0-AA97-D7B188D770CE}" type="pres">
      <dgm:prSet presAssocID="{62691C6B-E449-4CFD-9ABC-B514F8B38564}" presName="aSpace" presStyleCnt="0"/>
      <dgm:spPr/>
    </dgm:pt>
    <dgm:pt modelId="{CB70092A-8A94-43E7-91BA-10214BBB3367}" type="pres">
      <dgm:prSet presAssocID="{5D6BDDD1-BF58-43B9-A381-A23C6E4B7BA7}" presName="aNode" presStyleLbl="fgAcc1" presStyleIdx="6" presStyleCnt="10" custScaleX="106798" custScaleY="191637" custLinFactY="86579" custLinFactNeighborX="-1269" custLinFactNeighborY="100000">
        <dgm:presLayoutVars>
          <dgm:bulletEnabled val="1"/>
        </dgm:presLayoutVars>
      </dgm:prSet>
      <dgm:spPr/>
      <dgm:t>
        <a:bodyPr/>
        <a:lstStyle/>
        <a:p>
          <a:endParaRPr lang="en-US"/>
        </a:p>
      </dgm:t>
    </dgm:pt>
    <dgm:pt modelId="{1A27AE9F-0797-4625-9E90-E29511ECE491}" type="pres">
      <dgm:prSet presAssocID="{5D6BDDD1-BF58-43B9-A381-A23C6E4B7BA7}" presName="aSpace" presStyleCnt="0"/>
      <dgm:spPr/>
    </dgm:pt>
    <dgm:pt modelId="{556A2C81-E1A0-42B3-B0F0-D367094BE718}" type="pres">
      <dgm:prSet presAssocID="{460B0A18-902C-4B66-BB0E-3BFAB4790649}" presName="aNode" presStyleLbl="fgAcc1" presStyleIdx="7" presStyleCnt="10" custScaleX="106798" custScaleY="191637" custLinFactY="99735" custLinFactNeighborX="-1269" custLinFactNeighborY="100000">
        <dgm:presLayoutVars>
          <dgm:bulletEnabled val="1"/>
        </dgm:presLayoutVars>
      </dgm:prSet>
      <dgm:spPr/>
      <dgm:t>
        <a:bodyPr/>
        <a:lstStyle/>
        <a:p>
          <a:endParaRPr lang="en-US"/>
        </a:p>
      </dgm:t>
    </dgm:pt>
    <dgm:pt modelId="{30B1A345-D689-467B-AD3B-0FE87699CDDA}" type="pres">
      <dgm:prSet presAssocID="{460B0A18-902C-4B66-BB0E-3BFAB4790649}" presName="aSpace" presStyleCnt="0"/>
      <dgm:spPr/>
    </dgm:pt>
    <dgm:pt modelId="{3E824026-4142-485F-BB6B-829B5827898D}" type="pres">
      <dgm:prSet presAssocID="{81191F52-08AD-4AE4-8744-E2DBC650C086}" presName="aNode" presStyleLbl="fgAcc1" presStyleIdx="8" presStyleCnt="10" custScaleX="106798" custScaleY="191637" custLinFactY="100000" custLinFactNeighborX="-1269" custLinFactNeighborY="115076">
        <dgm:presLayoutVars>
          <dgm:bulletEnabled val="1"/>
        </dgm:presLayoutVars>
      </dgm:prSet>
      <dgm:spPr/>
      <dgm:t>
        <a:bodyPr/>
        <a:lstStyle/>
        <a:p>
          <a:endParaRPr lang="en-US"/>
        </a:p>
      </dgm:t>
    </dgm:pt>
    <dgm:pt modelId="{2BDB8BD6-2A0A-40DF-89B7-D52E003E20A3}" type="pres">
      <dgm:prSet presAssocID="{81191F52-08AD-4AE4-8744-E2DBC650C086}" presName="aSpace" presStyleCnt="0"/>
      <dgm:spPr/>
    </dgm:pt>
    <dgm:pt modelId="{96DC745F-D8A5-4D0C-8669-34CAF1D17DAD}" type="pres">
      <dgm:prSet presAssocID="{75F27C78-B6F0-432E-A2DC-219AC73CC655}" presName="aNode" presStyleLbl="fgAcc1" presStyleIdx="9" presStyleCnt="10" custScaleX="106798" custScaleY="191637" custLinFactY="112345" custLinFactNeighborX="-1269" custLinFactNeighborY="200000">
        <dgm:presLayoutVars>
          <dgm:bulletEnabled val="1"/>
        </dgm:presLayoutVars>
      </dgm:prSet>
      <dgm:spPr/>
      <dgm:t>
        <a:bodyPr/>
        <a:lstStyle/>
        <a:p>
          <a:endParaRPr lang="en-US"/>
        </a:p>
      </dgm:t>
    </dgm:pt>
    <dgm:pt modelId="{3019D064-0140-46F3-B551-3772A8162DE5}" type="pres">
      <dgm:prSet presAssocID="{75F27C78-B6F0-432E-A2DC-219AC73CC655}" presName="aSpace" presStyleCnt="0"/>
      <dgm:spPr/>
    </dgm:pt>
  </dgm:ptLst>
  <dgm:cxnLst>
    <dgm:cxn modelId="{5819DAD8-D8A4-4B97-BF3D-F56614E7BCEF}" srcId="{3E4132EA-E15B-43C9-964D-B55240FEE477}" destId="{75F27C78-B6F0-432E-A2DC-219AC73CC655}" srcOrd="9" destOrd="0" parTransId="{F146AFF4-781F-419C-8358-BB2779F992FA}" sibTransId="{5002D114-09B9-48C2-AB5A-976B732F8888}"/>
    <dgm:cxn modelId="{5918D708-9633-476E-A129-359FDD4561DF}" type="presOf" srcId="{A324BF58-F4A4-4F05-8052-483CFEFB1145}" destId="{A9B13825-A6D3-4615-9DD4-343C48C4B58E}" srcOrd="0" destOrd="0" presId="urn:microsoft.com/office/officeart/2005/8/layout/pyramid2"/>
    <dgm:cxn modelId="{80540A43-31F7-496F-A3FC-CFAEF9C81227}" type="presOf" srcId="{81191F52-08AD-4AE4-8744-E2DBC650C086}" destId="{3E824026-4142-485F-BB6B-829B5827898D}" srcOrd="0" destOrd="0" presId="urn:microsoft.com/office/officeart/2005/8/layout/pyramid2"/>
    <dgm:cxn modelId="{81DF199E-320C-497F-BCF7-24A389FB7804}" type="presOf" srcId="{3E115346-77FF-4842-BDE6-971AAF5C0DC3}" destId="{5D5924D2-A378-4AF0-B28D-92E4AA77E965}" srcOrd="0" destOrd="0" presId="urn:microsoft.com/office/officeart/2005/8/layout/pyramid2"/>
    <dgm:cxn modelId="{989B6E3E-A0EA-4712-A0EB-58BCB88B14C8}" srcId="{3E4132EA-E15B-43C9-964D-B55240FEE477}" destId="{27B842AE-9DD9-487F-A26F-A29782F64DEE}" srcOrd="3" destOrd="0" parTransId="{FC4755CE-83D4-45F8-9D48-787B96EAFCC8}" sibTransId="{BAD1691A-7211-4087-981A-805E8F36B3ED}"/>
    <dgm:cxn modelId="{E9A2A6F8-46C6-4B11-9ABF-AEEB4B80C873}" srcId="{3E4132EA-E15B-43C9-964D-B55240FEE477}" destId="{86A5735D-46BC-4DC0-89F0-C3D88DCA089D}" srcOrd="1" destOrd="0" parTransId="{40D3A27E-9260-4C2E-90EB-D2C78652E221}" sibTransId="{093CF978-33D8-435A-8188-27B5B9C9A6F4}"/>
    <dgm:cxn modelId="{41DE6CEE-6C20-4ACD-A94B-B0BD7450634A}" srcId="{3E4132EA-E15B-43C9-964D-B55240FEE477}" destId="{62691C6B-E449-4CFD-9ABC-B514F8B38564}" srcOrd="5" destOrd="0" parTransId="{CC1CA6A3-FF00-4CCC-853E-858CF478C7A6}" sibTransId="{CB14130D-97D2-465F-8FC0-95CA99CF8641}"/>
    <dgm:cxn modelId="{6B73F9E4-76A7-43AC-95AC-04EC2CE75673}" srcId="{3E4132EA-E15B-43C9-964D-B55240FEE477}" destId="{5D6BDDD1-BF58-43B9-A381-A23C6E4B7BA7}" srcOrd="6" destOrd="0" parTransId="{73B4C933-E4BF-447A-9D06-05C2B7DA743B}" sibTransId="{BFD9B496-7559-49CB-B7E0-7E51D918518C}"/>
    <dgm:cxn modelId="{E1BD8D51-48EB-4A8C-BB0F-E2E3CF1B5701}" type="presOf" srcId="{460B0A18-902C-4B66-BB0E-3BFAB4790649}" destId="{556A2C81-E1A0-42B3-B0F0-D367094BE718}" srcOrd="0" destOrd="0" presId="urn:microsoft.com/office/officeart/2005/8/layout/pyramid2"/>
    <dgm:cxn modelId="{7D3BED55-7A59-4D66-B87D-A5DF16D4EF4A}" srcId="{3E4132EA-E15B-43C9-964D-B55240FEE477}" destId="{3E115346-77FF-4842-BDE6-971AAF5C0DC3}" srcOrd="4" destOrd="0" parTransId="{829679F5-445F-402E-BEE6-7EB3C79AB978}" sibTransId="{C46E0E08-7C3D-44E5-BA84-91638B81DEB1}"/>
    <dgm:cxn modelId="{818CCA7B-0284-4D6C-BB43-2FC597006566}" type="presOf" srcId="{27B842AE-9DD9-487F-A26F-A29782F64DEE}" destId="{2F36D174-961C-4423-82E0-541DC27E96CB}" srcOrd="0" destOrd="0" presId="urn:microsoft.com/office/officeart/2005/8/layout/pyramid2"/>
    <dgm:cxn modelId="{92A6EDBB-3019-4B1D-8BFB-00ED1ED31E6A}" type="presOf" srcId="{5D6BDDD1-BF58-43B9-A381-A23C6E4B7BA7}" destId="{CB70092A-8A94-43E7-91BA-10214BBB3367}" srcOrd="0" destOrd="0" presId="urn:microsoft.com/office/officeart/2005/8/layout/pyramid2"/>
    <dgm:cxn modelId="{C018AB04-3CBC-472C-AB5D-3919D257D55A}" srcId="{3E4132EA-E15B-43C9-964D-B55240FEE477}" destId="{81191F52-08AD-4AE4-8744-E2DBC650C086}" srcOrd="8" destOrd="0" parTransId="{B35DF412-D27C-4E4C-BD5F-216E25CD9A6A}" sibTransId="{D27826F3-28CC-4E37-B4E0-F09E3BF50884}"/>
    <dgm:cxn modelId="{D1EDF3C1-2A17-4A9B-96FC-BA1DD7624BCC}" srcId="{3E4132EA-E15B-43C9-964D-B55240FEE477}" destId="{460B0A18-902C-4B66-BB0E-3BFAB4790649}" srcOrd="7" destOrd="0" parTransId="{4BD08766-0D30-41AB-A2C4-0EFBDCD6FCDF}" sibTransId="{5D0066DA-67F3-466A-A35F-677FC12034A5}"/>
    <dgm:cxn modelId="{AD8A4C67-754A-4C6A-AB69-7A1FD90F2350}" type="presOf" srcId="{75F27C78-B6F0-432E-A2DC-219AC73CC655}" destId="{96DC745F-D8A5-4D0C-8669-34CAF1D17DAD}" srcOrd="0" destOrd="0" presId="urn:microsoft.com/office/officeart/2005/8/layout/pyramid2"/>
    <dgm:cxn modelId="{BD2C70BA-CBF8-498C-8C35-7DE1BCFBB371}" type="presOf" srcId="{C26D915D-767C-475B-8144-CD60CE660112}" destId="{AE5B4CC6-4E32-4A9A-9326-E99E3120EB2F}" srcOrd="0" destOrd="0" presId="urn:microsoft.com/office/officeart/2005/8/layout/pyramid2"/>
    <dgm:cxn modelId="{2DC05DB3-A3BF-45D9-B775-7155207F4ED9}" type="presOf" srcId="{86A5735D-46BC-4DC0-89F0-C3D88DCA089D}" destId="{2F8B46A1-FA2F-439A-89BC-84EDA21475DA}" srcOrd="0" destOrd="0" presId="urn:microsoft.com/office/officeart/2005/8/layout/pyramid2"/>
    <dgm:cxn modelId="{EB988844-94C5-41D5-8A32-63322FC45660}" srcId="{3E4132EA-E15B-43C9-964D-B55240FEE477}" destId="{C26D915D-767C-475B-8144-CD60CE660112}" srcOrd="2" destOrd="0" parTransId="{69C82C97-414E-4D57-AFAB-660164ABDF51}" sibTransId="{54B5313F-64C4-49AD-A63B-DC3D2A498BF3}"/>
    <dgm:cxn modelId="{D208C7AE-DA4B-4ED2-8F4A-FF6276B22421}" type="presOf" srcId="{62691C6B-E449-4CFD-9ABC-B514F8B38564}" destId="{DBA052FB-D620-4CE3-8231-64BFAF6CFD6E}" srcOrd="0" destOrd="0" presId="urn:microsoft.com/office/officeart/2005/8/layout/pyramid2"/>
    <dgm:cxn modelId="{740A6B85-0AF5-427E-B8B4-8220022F2121}" type="presOf" srcId="{3E4132EA-E15B-43C9-964D-B55240FEE477}" destId="{FE4CDCEC-0153-4CFA-80B6-89F9FA0C4F70}" srcOrd="0" destOrd="0" presId="urn:microsoft.com/office/officeart/2005/8/layout/pyramid2"/>
    <dgm:cxn modelId="{4664B30C-45BA-4646-83B7-8C37D3016A20}" srcId="{3E4132EA-E15B-43C9-964D-B55240FEE477}" destId="{A324BF58-F4A4-4F05-8052-483CFEFB1145}" srcOrd="0" destOrd="0" parTransId="{A844C3C3-6E7F-41BB-A581-310BEC75BE45}" sibTransId="{218BFA9A-CF91-4D2D-B350-CCD3859EC10B}"/>
    <dgm:cxn modelId="{791EE6B3-A096-4EB5-8B32-DD21BF958A7C}" type="presParOf" srcId="{FE4CDCEC-0153-4CFA-80B6-89F9FA0C4F70}" destId="{4DF7AA82-0D7B-4D4F-9650-178923AC87CA}" srcOrd="0" destOrd="0" presId="urn:microsoft.com/office/officeart/2005/8/layout/pyramid2"/>
    <dgm:cxn modelId="{B437CCD7-2421-4D24-9F88-02EB41B68451}" type="presParOf" srcId="{FE4CDCEC-0153-4CFA-80B6-89F9FA0C4F70}" destId="{339B685C-F88D-4099-A52C-566B174FF86B}" srcOrd="1" destOrd="0" presId="urn:microsoft.com/office/officeart/2005/8/layout/pyramid2"/>
    <dgm:cxn modelId="{AA5F3676-4617-4AD9-AD83-3930ACAC7765}" type="presParOf" srcId="{339B685C-F88D-4099-A52C-566B174FF86B}" destId="{A9B13825-A6D3-4615-9DD4-343C48C4B58E}" srcOrd="0" destOrd="0" presId="urn:microsoft.com/office/officeart/2005/8/layout/pyramid2"/>
    <dgm:cxn modelId="{7F519172-E4DD-4186-B832-4142140E61CD}" type="presParOf" srcId="{339B685C-F88D-4099-A52C-566B174FF86B}" destId="{117B68F8-404E-40ED-A5F1-D05AD003921F}" srcOrd="1" destOrd="0" presId="urn:microsoft.com/office/officeart/2005/8/layout/pyramid2"/>
    <dgm:cxn modelId="{EF5E63EF-0296-48C4-8BB3-4043D7301511}" type="presParOf" srcId="{339B685C-F88D-4099-A52C-566B174FF86B}" destId="{2F8B46A1-FA2F-439A-89BC-84EDA21475DA}" srcOrd="2" destOrd="0" presId="urn:microsoft.com/office/officeart/2005/8/layout/pyramid2"/>
    <dgm:cxn modelId="{5A5CB6DC-150D-44C2-9DCE-0C3D056A8EFA}" type="presParOf" srcId="{339B685C-F88D-4099-A52C-566B174FF86B}" destId="{DDC41BB1-3FE0-424A-9446-D1CDBA40D426}" srcOrd="3" destOrd="0" presId="urn:microsoft.com/office/officeart/2005/8/layout/pyramid2"/>
    <dgm:cxn modelId="{7752F14B-2B7F-4440-A507-CC739869F3B8}" type="presParOf" srcId="{339B685C-F88D-4099-A52C-566B174FF86B}" destId="{AE5B4CC6-4E32-4A9A-9326-E99E3120EB2F}" srcOrd="4" destOrd="0" presId="urn:microsoft.com/office/officeart/2005/8/layout/pyramid2"/>
    <dgm:cxn modelId="{BA2F915F-B62A-4E9D-B0B2-6401DECDB65D}" type="presParOf" srcId="{339B685C-F88D-4099-A52C-566B174FF86B}" destId="{9DEB146F-2AE2-4D6E-A2E1-8D3E0596B3A6}" srcOrd="5" destOrd="0" presId="urn:microsoft.com/office/officeart/2005/8/layout/pyramid2"/>
    <dgm:cxn modelId="{0EE464C7-EDE1-475F-8538-34F615BF3F21}" type="presParOf" srcId="{339B685C-F88D-4099-A52C-566B174FF86B}" destId="{2F36D174-961C-4423-82E0-541DC27E96CB}" srcOrd="6" destOrd="0" presId="urn:microsoft.com/office/officeart/2005/8/layout/pyramid2"/>
    <dgm:cxn modelId="{B9679ABB-AFE1-44A7-BC44-5FCA0FA91DD9}" type="presParOf" srcId="{339B685C-F88D-4099-A52C-566B174FF86B}" destId="{77E46FC8-3A96-4398-BE49-627A6656CFCD}" srcOrd="7" destOrd="0" presId="urn:microsoft.com/office/officeart/2005/8/layout/pyramid2"/>
    <dgm:cxn modelId="{7846C77E-9365-46C5-9B7E-710F5207A995}" type="presParOf" srcId="{339B685C-F88D-4099-A52C-566B174FF86B}" destId="{5D5924D2-A378-4AF0-B28D-92E4AA77E965}" srcOrd="8" destOrd="0" presId="urn:microsoft.com/office/officeart/2005/8/layout/pyramid2"/>
    <dgm:cxn modelId="{179EA5F2-4796-464A-B20B-4A1E92512AAC}" type="presParOf" srcId="{339B685C-F88D-4099-A52C-566B174FF86B}" destId="{C2D06148-EB15-4087-8E12-247F263AC926}" srcOrd="9" destOrd="0" presId="urn:microsoft.com/office/officeart/2005/8/layout/pyramid2"/>
    <dgm:cxn modelId="{9DE2E8DE-0AD8-428D-9230-B3B79848C074}" type="presParOf" srcId="{339B685C-F88D-4099-A52C-566B174FF86B}" destId="{DBA052FB-D620-4CE3-8231-64BFAF6CFD6E}" srcOrd="10" destOrd="0" presId="urn:microsoft.com/office/officeart/2005/8/layout/pyramid2"/>
    <dgm:cxn modelId="{FA659C20-1C85-49E0-B53F-7280CA51C1D7}" type="presParOf" srcId="{339B685C-F88D-4099-A52C-566B174FF86B}" destId="{B90E6654-A06F-4CE0-AA97-D7B188D770CE}" srcOrd="11" destOrd="0" presId="urn:microsoft.com/office/officeart/2005/8/layout/pyramid2"/>
    <dgm:cxn modelId="{30D24E0B-4505-4749-8504-EE120D6FF31C}" type="presParOf" srcId="{339B685C-F88D-4099-A52C-566B174FF86B}" destId="{CB70092A-8A94-43E7-91BA-10214BBB3367}" srcOrd="12" destOrd="0" presId="urn:microsoft.com/office/officeart/2005/8/layout/pyramid2"/>
    <dgm:cxn modelId="{D374E74E-B34E-4A25-9FE3-843534E77D9F}" type="presParOf" srcId="{339B685C-F88D-4099-A52C-566B174FF86B}" destId="{1A27AE9F-0797-4625-9E90-E29511ECE491}" srcOrd="13" destOrd="0" presId="urn:microsoft.com/office/officeart/2005/8/layout/pyramid2"/>
    <dgm:cxn modelId="{71572DC3-DE39-46B2-AE35-328D110B676C}" type="presParOf" srcId="{339B685C-F88D-4099-A52C-566B174FF86B}" destId="{556A2C81-E1A0-42B3-B0F0-D367094BE718}" srcOrd="14" destOrd="0" presId="urn:microsoft.com/office/officeart/2005/8/layout/pyramid2"/>
    <dgm:cxn modelId="{193158D4-8B76-4DF8-A395-577ACCBDA6E9}" type="presParOf" srcId="{339B685C-F88D-4099-A52C-566B174FF86B}" destId="{30B1A345-D689-467B-AD3B-0FE87699CDDA}" srcOrd="15" destOrd="0" presId="urn:microsoft.com/office/officeart/2005/8/layout/pyramid2"/>
    <dgm:cxn modelId="{80407C2B-C18D-42C0-8249-394200DC703C}" type="presParOf" srcId="{339B685C-F88D-4099-A52C-566B174FF86B}" destId="{3E824026-4142-485F-BB6B-829B5827898D}" srcOrd="16" destOrd="0" presId="urn:microsoft.com/office/officeart/2005/8/layout/pyramid2"/>
    <dgm:cxn modelId="{38909FD2-3B2A-4442-98FE-B726BEA72123}" type="presParOf" srcId="{339B685C-F88D-4099-A52C-566B174FF86B}" destId="{2BDB8BD6-2A0A-40DF-89B7-D52E003E20A3}" srcOrd="17" destOrd="0" presId="urn:microsoft.com/office/officeart/2005/8/layout/pyramid2"/>
    <dgm:cxn modelId="{EC3E3300-3ECC-4EA6-A48D-ADB753C754B8}" type="presParOf" srcId="{339B685C-F88D-4099-A52C-566B174FF86B}" destId="{96DC745F-D8A5-4D0C-8669-34CAF1D17DAD}" srcOrd="18" destOrd="0" presId="urn:microsoft.com/office/officeart/2005/8/layout/pyramid2"/>
    <dgm:cxn modelId="{BC202553-F32D-401B-9E56-793E87A77353}" type="presParOf" srcId="{339B685C-F88D-4099-A52C-566B174FF86B}" destId="{3019D064-0140-46F3-B551-3772A8162DE5}" srcOrd="1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7AA82-0D7B-4D4F-9650-178923AC87CA}">
      <dsp:nvSpPr>
        <dsp:cNvPr id="0" name=""/>
        <dsp:cNvSpPr/>
      </dsp:nvSpPr>
      <dsp:spPr>
        <a:xfrm>
          <a:off x="559744" y="55509"/>
          <a:ext cx="2546481" cy="3646551"/>
        </a:xfrm>
        <a:prstGeom prst="triangle">
          <a:avLst/>
        </a:prstGeom>
        <a:solidFill>
          <a:srgbClr val="0070C0"/>
        </a:solidFill>
        <a:ln w="6350" cap="flat" cmpd="sng" algn="ctr">
          <a:solidFill>
            <a:schemeClr val="accent1"/>
          </a:solidFill>
          <a:prstDash val="solid"/>
          <a:miter lim="800000"/>
        </a:ln>
        <a:effectLst>
          <a:glow rad="101600">
            <a:schemeClr val="accent4">
              <a:satMod val="175000"/>
              <a:alpha val="40000"/>
            </a:schemeClr>
          </a:glow>
        </a:effectLst>
      </dsp:spPr>
      <dsp:style>
        <a:lnRef idx="1">
          <a:schemeClr val="accent1"/>
        </a:lnRef>
        <a:fillRef idx="2">
          <a:schemeClr val="accent1"/>
        </a:fillRef>
        <a:effectRef idx="1">
          <a:schemeClr val="accent1"/>
        </a:effectRef>
        <a:fontRef idx="minor">
          <a:schemeClr val="dk1"/>
        </a:fontRef>
      </dsp:style>
    </dsp:sp>
    <dsp:sp modelId="{A9B13825-A6D3-4615-9DD4-343C48C4B58E}">
      <dsp:nvSpPr>
        <dsp:cNvPr id="0" name=""/>
        <dsp:cNvSpPr/>
      </dsp:nvSpPr>
      <dsp:spPr>
        <a:xfrm>
          <a:off x="1860083" y="187482"/>
          <a:ext cx="1851922" cy="290398"/>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Day-to-Day Ops</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201658"/>
        <a:ext cx="1823570" cy="262046"/>
      </dsp:txXfrm>
    </dsp:sp>
    <dsp:sp modelId="{2F8B46A1-FA2F-439A-89BC-84EDA21475DA}">
      <dsp:nvSpPr>
        <dsp:cNvPr id="0" name=""/>
        <dsp:cNvSpPr/>
      </dsp:nvSpPr>
      <dsp:spPr>
        <a:xfrm>
          <a:off x="1860083" y="527881"/>
          <a:ext cx="1851922" cy="290398"/>
        </a:xfrm>
        <a:prstGeom prst="roundRect">
          <a:avLst/>
        </a:prstGeom>
        <a:solidFill>
          <a:schemeClr val="lt1">
            <a:alpha val="90000"/>
            <a:hueOff val="0"/>
            <a:satOff val="0"/>
            <a:lumOff val="0"/>
            <a:alphaOff val="0"/>
          </a:schemeClr>
        </a:solidFill>
        <a:ln w="12700" cap="flat" cmpd="sng" algn="ctr">
          <a:solidFill>
            <a:schemeClr val="accent3">
              <a:hueOff val="-1600000"/>
              <a:satOff val="-1613"/>
              <a:lumOff val="10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Innovation </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542057"/>
        <a:ext cx="1823570" cy="262046"/>
      </dsp:txXfrm>
    </dsp:sp>
    <dsp:sp modelId="{AE5B4CC6-4E32-4A9A-9326-E99E3120EB2F}">
      <dsp:nvSpPr>
        <dsp:cNvPr id="0" name=""/>
        <dsp:cNvSpPr/>
      </dsp:nvSpPr>
      <dsp:spPr>
        <a:xfrm>
          <a:off x="1860083" y="868579"/>
          <a:ext cx="1851922" cy="290398"/>
        </a:xfrm>
        <a:prstGeom prst="roundRect">
          <a:avLst/>
        </a:prstGeom>
        <a:solidFill>
          <a:schemeClr val="lt1">
            <a:alpha val="90000"/>
            <a:hueOff val="0"/>
            <a:satOff val="0"/>
            <a:lumOff val="0"/>
            <a:alphaOff val="0"/>
          </a:schemeClr>
        </a:solidFill>
        <a:ln w="12700" cap="flat" cmpd="sng" algn="ctr">
          <a:solidFill>
            <a:schemeClr val="accent3">
              <a:hueOff val="-3200000"/>
              <a:satOff val="-3226"/>
              <a:lumOff val="21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Project Mgmt.</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882755"/>
        <a:ext cx="1823570" cy="262046"/>
      </dsp:txXfrm>
    </dsp:sp>
    <dsp:sp modelId="{2F36D174-961C-4423-82E0-541DC27E96CB}">
      <dsp:nvSpPr>
        <dsp:cNvPr id="0" name=""/>
        <dsp:cNvSpPr/>
      </dsp:nvSpPr>
      <dsp:spPr>
        <a:xfrm>
          <a:off x="1860083" y="1196374"/>
          <a:ext cx="1851922" cy="290398"/>
        </a:xfrm>
        <a:prstGeom prst="roundRect">
          <a:avLst/>
        </a:prstGeom>
        <a:solidFill>
          <a:schemeClr val="lt1">
            <a:alpha val="90000"/>
            <a:hueOff val="0"/>
            <a:satOff val="0"/>
            <a:lumOff val="0"/>
            <a:alphaOff val="0"/>
          </a:schemeClr>
        </a:solidFill>
        <a:ln w="12700" cap="flat" cmpd="sng" algn="ctr">
          <a:solidFill>
            <a:schemeClr val="accent3">
              <a:hueOff val="-4800000"/>
              <a:satOff val="-4839"/>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Maintenance </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1210550"/>
        <a:ext cx="1823570" cy="262046"/>
      </dsp:txXfrm>
    </dsp:sp>
    <dsp:sp modelId="{5D5924D2-A378-4AF0-B28D-92E4AA77E965}">
      <dsp:nvSpPr>
        <dsp:cNvPr id="0" name=""/>
        <dsp:cNvSpPr/>
      </dsp:nvSpPr>
      <dsp:spPr>
        <a:xfrm>
          <a:off x="1860083" y="1526141"/>
          <a:ext cx="1851922" cy="290398"/>
        </a:xfrm>
        <a:prstGeom prst="roundRect">
          <a:avLst/>
        </a:prstGeom>
        <a:solidFill>
          <a:schemeClr val="lt1">
            <a:alpha val="90000"/>
            <a:hueOff val="0"/>
            <a:satOff val="0"/>
            <a:lumOff val="0"/>
            <a:alphaOff val="0"/>
          </a:schemeClr>
        </a:solidFill>
        <a:ln w="12700" cap="flat" cmpd="sng" algn="ctr">
          <a:solidFill>
            <a:schemeClr val="accent3">
              <a:hueOff val="-6400000"/>
              <a:satOff val="-6452"/>
              <a:lumOff val="43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Installations</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1540317"/>
        <a:ext cx="1823570" cy="262046"/>
      </dsp:txXfrm>
    </dsp:sp>
    <dsp:sp modelId="{DBA052FB-D620-4CE3-8231-64BFAF6CFD6E}">
      <dsp:nvSpPr>
        <dsp:cNvPr id="0" name=""/>
        <dsp:cNvSpPr/>
      </dsp:nvSpPr>
      <dsp:spPr>
        <a:xfrm>
          <a:off x="1860083" y="2080034"/>
          <a:ext cx="1851922" cy="290398"/>
        </a:xfrm>
        <a:prstGeom prst="roundRect">
          <a:avLst/>
        </a:prstGeom>
        <a:solidFill>
          <a:schemeClr val="lt1">
            <a:alpha val="90000"/>
            <a:hueOff val="0"/>
            <a:satOff val="0"/>
            <a:lumOff val="0"/>
            <a:alphaOff val="0"/>
          </a:schemeClr>
        </a:solidFill>
        <a:ln w="12700" cap="flat" cmpd="sng" algn="ctr">
          <a:solidFill>
            <a:schemeClr val="accent3">
              <a:hueOff val="-8000001"/>
              <a:satOff val="-8064"/>
              <a:lumOff val="54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Life Cycle Mgmt.</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2094210"/>
        <a:ext cx="1823570" cy="262046"/>
      </dsp:txXfrm>
    </dsp:sp>
    <dsp:sp modelId="{CB70092A-8A94-43E7-91BA-10214BBB3367}">
      <dsp:nvSpPr>
        <dsp:cNvPr id="0" name=""/>
        <dsp:cNvSpPr/>
      </dsp:nvSpPr>
      <dsp:spPr>
        <a:xfrm>
          <a:off x="1860083" y="2394298"/>
          <a:ext cx="1851922" cy="290398"/>
        </a:xfrm>
        <a:prstGeom prst="roundRect">
          <a:avLst/>
        </a:prstGeom>
        <a:solidFill>
          <a:schemeClr val="lt1">
            <a:alpha val="90000"/>
            <a:hueOff val="0"/>
            <a:satOff val="0"/>
            <a:lumOff val="0"/>
            <a:alphaOff val="0"/>
          </a:schemeClr>
        </a:solidFill>
        <a:ln w="12700" cap="flat" cmpd="sng" algn="ctr">
          <a:solidFill>
            <a:schemeClr val="accent3">
              <a:hueOff val="-9600000"/>
              <a:satOff val="-9677"/>
              <a:lumOff val="65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Communications </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2408474"/>
        <a:ext cx="1823570" cy="262046"/>
      </dsp:txXfrm>
    </dsp:sp>
    <dsp:sp modelId="{556A2C81-E1A0-42B3-B0F0-D367094BE718}">
      <dsp:nvSpPr>
        <dsp:cNvPr id="0" name=""/>
        <dsp:cNvSpPr/>
      </dsp:nvSpPr>
      <dsp:spPr>
        <a:xfrm>
          <a:off x="1868702" y="2706326"/>
          <a:ext cx="1851922" cy="290398"/>
        </a:xfrm>
        <a:prstGeom prst="roundRect">
          <a:avLst/>
        </a:prstGeom>
        <a:solidFill>
          <a:schemeClr val="lt1">
            <a:alpha val="90000"/>
            <a:hueOff val="0"/>
            <a:satOff val="0"/>
            <a:lumOff val="0"/>
            <a:alphaOff val="0"/>
          </a:schemeClr>
        </a:solidFill>
        <a:ln w="12700" cap="flat" cmpd="sng" algn="ctr">
          <a:solidFill>
            <a:schemeClr val="accent3">
              <a:hueOff val="-11200000"/>
              <a:satOff val="-11290"/>
              <a:lumOff val="76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Customer Service</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82878" y="2720502"/>
        <a:ext cx="1823570" cy="262046"/>
      </dsp:txXfrm>
    </dsp:sp>
    <dsp:sp modelId="{3E824026-4142-485F-BB6B-829B5827898D}">
      <dsp:nvSpPr>
        <dsp:cNvPr id="0" name=""/>
        <dsp:cNvSpPr/>
      </dsp:nvSpPr>
      <dsp:spPr>
        <a:xfrm>
          <a:off x="1860083" y="3036171"/>
          <a:ext cx="1851922" cy="290398"/>
        </a:xfrm>
        <a:prstGeom prst="roundRect">
          <a:avLst/>
        </a:prstGeom>
        <a:solidFill>
          <a:schemeClr val="lt1">
            <a:alpha val="90000"/>
            <a:hueOff val="0"/>
            <a:satOff val="0"/>
            <a:lumOff val="0"/>
            <a:alphaOff val="0"/>
          </a:schemeClr>
        </a:solidFill>
        <a:ln w="12700" cap="flat" cmpd="sng" algn="ctr">
          <a:solidFill>
            <a:schemeClr val="accent3">
              <a:hueOff val="-12800000"/>
              <a:satOff val="-12903"/>
              <a:lumOff val="87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Testing </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3050347"/>
        <a:ext cx="1823570" cy="262046"/>
      </dsp:txXfrm>
    </dsp:sp>
    <dsp:sp modelId="{96DC745F-D8A5-4D0C-8669-34CAF1D17DAD}">
      <dsp:nvSpPr>
        <dsp:cNvPr id="0" name=""/>
        <dsp:cNvSpPr/>
      </dsp:nvSpPr>
      <dsp:spPr>
        <a:xfrm>
          <a:off x="1860083" y="3380305"/>
          <a:ext cx="1851922" cy="290398"/>
        </a:xfrm>
        <a:prstGeom prst="roundRect">
          <a:avLst/>
        </a:prstGeom>
        <a:solidFill>
          <a:schemeClr val="lt1">
            <a:alpha val="90000"/>
            <a:hueOff val="0"/>
            <a:satOff val="0"/>
            <a:lumOff val="0"/>
            <a:alphaOff val="0"/>
          </a:schemeClr>
        </a:solidFill>
        <a:ln w="12700" cap="flat" cmpd="sng" algn="ctr">
          <a:solidFill>
            <a:schemeClr val="accent3">
              <a:hueOff val="-14400000"/>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Business Analysis</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74259" y="3394481"/>
        <a:ext cx="1823570" cy="262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7AA82-0D7B-4D4F-9650-178923AC87CA}">
      <dsp:nvSpPr>
        <dsp:cNvPr id="0" name=""/>
        <dsp:cNvSpPr/>
      </dsp:nvSpPr>
      <dsp:spPr>
        <a:xfrm>
          <a:off x="676264" y="38916"/>
          <a:ext cx="2468456" cy="3786538"/>
        </a:xfrm>
        <a:prstGeom prst="triangle">
          <a:avLst/>
        </a:prstGeom>
        <a:solidFill>
          <a:srgbClr val="0070C0"/>
        </a:solidFill>
        <a:ln w="6350" cap="flat" cmpd="sng" algn="ctr">
          <a:solidFill>
            <a:schemeClr val="accent1"/>
          </a:solidFill>
          <a:prstDash val="solid"/>
          <a:miter lim="800000"/>
        </a:ln>
        <a:effectLst>
          <a:glow rad="101600">
            <a:schemeClr val="accent4">
              <a:satMod val="175000"/>
              <a:alpha val="40000"/>
            </a:schemeClr>
          </a:glow>
        </a:effectLst>
      </dsp:spPr>
      <dsp:style>
        <a:lnRef idx="1">
          <a:schemeClr val="accent1"/>
        </a:lnRef>
        <a:fillRef idx="2">
          <a:schemeClr val="accent1"/>
        </a:fillRef>
        <a:effectRef idx="1">
          <a:schemeClr val="accent1"/>
        </a:effectRef>
        <a:fontRef idx="minor">
          <a:schemeClr val="dk1"/>
        </a:fontRef>
      </dsp:style>
    </dsp:sp>
    <dsp:sp modelId="{A9B13825-A6D3-4615-9DD4-343C48C4B58E}">
      <dsp:nvSpPr>
        <dsp:cNvPr id="0" name=""/>
        <dsp:cNvSpPr/>
      </dsp:nvSpPr>
      <dsp:spPr>
        <a:xfrm>
          <a:off x="1830926" y="186053"/>
          <a:ext cx="1795179" cy="301546"/>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State Initiatives</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45646" y="200773"/>
        <a:ext cx="1765739" cy="272106"/>
      </dsp:txXfrm>
    </dsp:sp>
    <dsp:sp modelId="{2F8B46A1-FA2F-439A-89BC-84EDA21475DA}">
      <dsp:nvSpPr>
        <dsp:cNvPr id="0" name=""/>
        <dsp:cNvSpPr/>
      </dsp:nvSpPr>
      <dsp:spPr>
        <a:xfrm>
          <a:off x="1803090" y="548146"/>
          <a:ext cx="1795179" cy="301546"/>
        </a:xfrm>
        <a:prstGeom prst="roundRect">
          <a:avLst/>
        </a:prstGeom>
        <a:solidFill>
          <a:schemeClr val="lt1">
            <a:alpha val="90000"/>
            <a:hueOff val="0"/>
            <a:satOff val="0"/>
            <a:lumOff val="0"/>
            <a:alphaOff val="0"/>
          </a:schemeClr>
        </a:solidFill>
        <a:ln w="12700" cap="flat" cmpd="sng" algn="ctr">
          <a:solidFill>
            <a:schemeClr val="accent3">
              <a:hueOff val="-1600000"/>
              <a:satOff val="-1613"/>
              <a:lumOff val="10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Fiscal Responsibilities </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562866"/>
        <a:ext cx="1765739" cy="272106"/>
      </dsp:txXfrm>
    </dsp:sp>
    <dsp:sp modelId="{AE5B4CC6-4E32-4A9A-9326-E99E3120EB2F}">
      <dsp:nvSpPr>
        <dsp:cNvPr id="0" name=""/>
        <dsp:cNvSpPr/>
      </dsp:nvSpPr>
      <dsp:spPr>
        <a:xfrm>
          <a:off x="1803090" y="901922"/>
          <a:ext cx="1795179" cy="301546"/>
        </a:xfrm>
        <a:prstGeom prst="roundRect">
          <a:avLst/>
        </a:prstGeom>
        <a:solidFill>
          <a:schemeClr val="lt1">
            <a:alpha val="90000"/>
            <a:hueOff val="0"/>
            <a:satOff val="0"/>
            <a:lumOff val="0"/>
            <a:alphaOff val="0"/>
          </a:schemeClr>
        </a:solidFill>
        <a:ln w="12700" cap="flat" cmpd="sng" algn="ctr">
          <a:solidFill>
            <a:schemeClr val="accent3">
              <a:hueOff val="-3200000"/>
              <a:satOff val="-3226"/>
              <a:lumOff val="21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Politics </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916642"/>
        <a:ext cx="1765739" cy="272106"/>
      </dsp:txXfrm>
    </dsp:sp>
    <dsp:sp modelId="{2F36D174-961C-4423-82E0-541DC27E96CB}">
      <dsp:nvSpPr>
        <dsp:cNvPr id="0" name=""/>
        <dsp:cNvSpPr/>
      </dsp:nvSpPr>
      <dsp:spPr>
        <a:xfrm>
          <a:off x="1803090" y="1242302"/>
          <a:ext cx="1795179" cy="301546"/>
        </a:xfrm>
        <a:prstGeom prst="roundRect">
          <a:avLst/>
        </a:prstGeom>
        <a:solidFill>
          <a:schemeClr val="lt1">
            <a:alpha val="90000"/>
            <a:hueOff val="0"/>
            <a:satOff val="0"/>
            <a:lumOff val="0"/>
            <a:alphaOff val="0"/>
          </a:schemeClr>
        </a:solidFill>
        <a:ln w="12700" cap="flat" cmpd="sng" algn="ctr">
          <a:solidFill>
            <a:schemeClr val="accent3">
              <a:hueOff val="-4800000"/>
              <a:satOff val="-4839"/>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Legal Concerns </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1257022"/>
        <a:ext cx="1765739" cy="272106"/>
      </dsp:txXfrm>
    </dsp:sp>
    <dsp:sp modelId="{5D5924D2-A378-4AF0-B28D-92E4AA77E965}">
      <dsp:nvSpPr>
        <dsp:cNvPr id="0" name=""/>
        <dsp:cNvSpPr/>
      </dsp:nvSpPr>
      <dsp:spPr>
        <a:xfrm>
          <a:off x="1795274" y="1598286"/>
          <a:ext cx="1795179" cy="301546"/>
        </a:xfrm>
        <a:prstGeom prst="roundRect">
          <a:avLst/>
        </a:prstGeom>
        <a:solidFill>
          <a:schemeClr val="lt1">
            <a:alpha val="90000"/>
            <a:hueOff val="0"/>
            <a:satOff val="0"/>
            <a:lumOff val="0"/>
            <a:alphaOff val="0"/>
          </a:schemeClr>
        </a:solidFill>
        <a:ln w="12700" cap="flat" cmpd="sng" algn="ctr">
          <a:solidFill>
            <a:schemeClr val="accent3">
              <a:hueOff val="-6400000"/>
              <a:satOff val="-6452"/>
              <a:lumOff val="43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Budgets</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09994" y="1613006"/>
        <a:ext cx="1765739" cy="272106"/>
      </dsp:txXfrm>
    </dsp:sp>
    <dsp:sp modelId="{DBA052FB-D620-4CE3-8231-64BFAF6CFD6E}">
      <dsp:nvSpPr>
        <dsp:cNvPr id="0" name=""/>
        <dsp:cNvSpPr/>
      </dsp:nvSpPr>
      <dsp:spPr>
        <a:xfrm>
          <a:off x="1803090" y="2159884"/>
          <a:ext cx="1795179" cy="301546"/>
        </a:xfrm>
        <a:prstGeom prst="roundRect">
          <a:avLst/>
        </a:prstGeom>
        <a:solidFill>
          <a:schemeClr val="lt1">
            <a:alpha val="90000"/>
            <a:hueOff val="0"/>
            <a:satOff val="0"/>
            <a:lumOff val="0"/>
            <a:alphaOff val="0"/>
          </a:schemeClr>
        </a:solidFill>
        <a:ln w="12700" cap="flat" cmpd="sng" algn="ctr">
          <a:solidFill>
            <a:schemeClr val="accent3">
              <a:hueOff val="-8000001"/>
              <a:satOff val="-8064"/>
              <a:lumOff val="54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Finance</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2174604"/>
        <a:ext cx="1765739" cy="272106"/>
      </dsp:txXfrm>
    </dsp:sp>
    <dsp:sp modelId="{CB70092A-8A94-43E7-91BA-10214BBB3367}">
      <dsp:nvSpPr>
        <dsp:cNvPr id="0" name=""/>
        <dsp:cNvSpPr/>
      </dsp:nvSpPr>
      <dsp:spPr>
        <a:xfrm>
          <a:off x="1803090" y="2486212"/>
          <a:ext cx="1795179" cy="301546"/>
        </a:xfrm>
        <a:prstGeom prst="roundRect">
          <a:avLst/>
        </a:prstGeom>
        <a:solidFill>
          <a:schemeClr val="lt1">
            <a:alpha val="90000"/>
            <a:hueOff val="0"/>
            <a:satOff val="0"/>
            <a:lumOff val="0"/>
            <a:alphaOff val="0"/>
          </a:schemeClr>
        </a:solidFill>
        <a:ln w="12700" cap="flat" cmpd="sng" algn="ctr">
          <a:solidFill>
            <a:schemeClr val="accent3">
              <a:hueOff val="-9600000"/>
              <a:satOff val="-9677"/>
              <a:lumOff val="65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Processes  </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2500932"/>
        <a:ext cx="1765739" cy="272106"/>
      </dsp:txXfrm>
    </dsp:sp>
    <dsp:sp modelId="{556A2C81-E1A0-42B3-B0F0-D367094BE718}">
      <dsp:nvSpPr>
        <dsp:cNvPr id="0" name=""/>
        <dsp:cNvSpPr/>
      </dsp:nvSpPr>
      <dsp:spPr>
        <a:xfrm>
          <a:off x="1803090" y="2828129"/>
          <a:ext cx="1795179" cy="301546"/>
        </a:xfrm>
        <a:prstGeom prst="roundRect">
          <a:avLst/>
        </a:prstGeom>
        <a:solidFill>
          <a:schemeClr val="lt1">
            <a:alpha val="90000"/>
            <a:hueOff val="0"/>
            <a:satOff val="0"/>
            <a:lumOff val="0"/>
            <a:alphaOff val="0"/>
          </a:schemeClr>
        </a:solidFill>
        <a:ln w="12700" cap="flat" cmpd="sng" algn="ctr">
          <a:solidFill>
            <a:schemeClr val="accent3">
              <a:hueOff val="-11200000"/>
              <a:satOff val="-11290"/>
              <a:lumOff val="76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Asset Management</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2842849"/>
        <a:ext cx="1765739" cy="272106"/>
      </dsp:txXfrm>
    </dsp:sp>
    <dsp:sp modelId="{3E824026-4142-485F-BB6B-829B5827898D}">
      <dsp:nvSpPr>
        <dsp:cNvPr id="0" name=""/>
        <dsp:cNvSpPr/>
      </dsp:nvSpPr>
      <dsp:spPr>
        <a:xfrm>
          <a:off x="1803090" y="3152726"/>
          <a:ext cx="1795179" cy="301546"/>
        </a:xfrm>
        <a:prstGeom prst="roundRect">
          <a:avLst/>
        </a:prstGeom>
        <a:solidFill>
          <a:schemeClr val="lt1">
            <a:alpha val="90000"/>
            <a:hueOff val="0"/>
            <a:satOff val="0"/>
            <a:lumOff val="0"/>
            <a:alphaOff val="0"/>
          </a:schemeClr>
        </a:solidFill>
        <a:ln w="12700" cap="flat" cmpd="sng" algn="ctr">
          <a:solidFill>
            <a:schemeClr val="accent3">
              <a:hueOff val="-12800000"/>
              <a:satOff val="-12903"/>
              <a:lumOff val="87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Audits </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3167446"/>
        <a:ext cx="1765739" cy="272106"/>
      </dsp:txXfrm>
    </dsp:sp>
    <dsp:sp modelId="{96DC745F-D8A5-4D0C-8669-34CAF1D17DAD}">
      <dsp:nvSpPr>
        <dsp:cNvPr id="0" name=""/>
        <dsp:cNvSpPr/>
      </dsp:nvSpPr>
      <dsp:spPr>
        <a:xfrm>
          <a:off x="1803090" y="3510071"/>
          <a:ext cx="1795179" cy="301546"/>
        </a:xfrm>
        <a:prstGeom prst="roundRect">
          <a:avLst/>
        </a:prstGeom>
        <a:solidFill>
          <a:schemeClr val="lt1">
            <a:alpha val="90000"/>
            <a:hueOff val="0"/>
            <a:satOff val="0"/>
            <a:lumOff val="0"/>
            <a:alphaOff val="0"/>
          </a:schemeClr>
        </a:solidFill>
        <a:ln w="12700" cap="flat" cmpd="sng" algn="ctr">
          <a:solidFill>
            <a:schemeClr val="accent3">
              <a:hueOff val="-14400000"/>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Verdana" panose="020B0604030504040204" pitchFamily="34" charset="0"/>
              <a:ea typeface="Verdana" panose="020B0604030504040204" pitchFamily="34" charset="0"/>
              <a:cs typeface="Verdana" panose="020B0604030504040204" pitchFamily="34" charset="0"/>
            </a:rPr>
            <a:t>Citizens</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1817810" y="3524791"/>
        <a:ext cx="1765739" cy="2721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C8E914-99F9-48C9-9AC0-5512AF8AF7F0}" type="datetimeFigureOut">
              <a:rPr lang="en-US" smtClean="0"/>
              <a:t>8/19/2019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CE5FA4-1FB9-4D0E-83D7-BEF0EF5DFA4C}" type="slidenum">
              <a:rPr lang="en-US" smtClean="0"/>
              <a:t>‹#›</a:t>
            </a:fld>
            <a:endParaRPr lang="en-US"/>
          </a:p>
        </p:txBody>
      </p:sp>
    </p:spTree>
    <p:extLst>
      <p:ext uri="{BB962C8B-B14F-4D97-AF65-F5344CB8AC3E}">
        <p14:creationId xmlns:p14="http://schemas.microsoft.com/office/powerpoint/2010/main" val="3020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E5FA4-1FB9-4D0E-83D7-BEF0EF5DFA4C}" type="slidenum">
              <a:rPr lang="en-US" smtClean="0"/>
              <a:t>14</a:t>
            </a:fld>
            <a:endParaRPr lang="en-US"/>
          </a:p>
        </p:txBody>
      </p:sp>
    </p:spTree>
    <p:extLst>
      <p:ext uri="{BB962C8B-B14F-4D97-AF65-F5344CB8AC3E}">
        <p14:creationId xmlns:p14="http://schemas.microsoft.com/office/powerpoint/2010/main" val="122802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E5FA4-1FB9-4D0E-83D7-BEF0EF5DFA4C}" type="slidenum">
              <a:rPr lang="en-US" smtClean="0"/>
              <a:t>15</a:t>
            </a:fld>
            <a:endParaRPr lang="en-US"/>
          </a:p>
        </p:txBody>
      </p:sp>
    </p:spTree>
    <p:extLst>
      <p:ext uri="{BB962C8B-B14F-4D97-AF65-F5344CB8AC3E}">
        <p14:creationId xmlns:p14="http://schemas.microsoft.com/office/powerpoint/2010/main" val="301085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E5FA4-1FB9-4D0E-83D7-BEF0EF5DFA4C}" type="slidenum">
              <a:rPr lang="en-US" smtClean="0"/>
              <a:t>16</a:t>
            </a:fld>
            <a:endParaRPr lang="en-US"/>
          </a:p>
        </p:txBody>
      </p:sp>
    </p:spTree>
    <p:extLst>
      <p:ext uri="{BB962C8B-B14F-4D97-AF65-F5344CB8AC3E}">
        <p14:creationId xmlns:p14="http://schemas.microsoft.com/office/powerpoint/2010/main" val="3889660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5181600"/>
            <a:ext cx="7010400" cy="917575"/>
          </a:xfrm>
        </p:spPr>
        <p:txBody>
          <a:bodyPr/>
          <a:lstStyle>
            <a:lvl1pPr algn="r">
              <a:defRPr>
                <a:solidFill>
                  <a:schemeClr val="tx1"/>
                </a:solidFill>
                <a:effectLst>
                  <a:outerShdw blurRad="38100" dist="38100" dir="2700000" algn="tl">
                    <a:srgbClr val="000000"/>
                  </a:outerShdw>
                </a:effectLst>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286000" y="6019800"/>
            <a:ext cx="6400800" cy="533400"/>
          </a:xfrm>
        </p:spPr>
        <p:txBody>
          <a:bodyPr/>
          <a:lstStyle>
            <a:lvl1pPr marL="0" indent="0" algn="r">
              <a:buFontTx/>
              <a:buNone/>
              <a:defRPr sz="2800">
                <a:solidFill>
                  <a:schemeClr val="tx1"/>
                </a:solidFill>
                <a:effectLst>
                  <a:outerShdw blurRad="38100" dist="38100" dir="2700000" algn="tl">
                    <a:srgbClr val="000000"/>
                  </a:outerShdw>
                </a:effectLst>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477000"/>
            <a:ext cx="2133600" cy="304800"/>
          </a:xfrm>
        </p:spPr>
        <p:txBody>
          <a:bodyPr/>
          <a:lstStyle>
            <a:lvl1pPr>
              <a:defRPr>
                <a:solidFill>
                  <a:schemeClr val="tx1"/>
                </a:solidFill>
              </a:defRPr>
            </a:lvl1pPr>
          </a:lstStyle>
          <a:p>
            <a:endParaRPr lang="en-US" altLang="en-US"/>
          </a:p>
        </p:txBody>
      </p:sp>
      <p:sp>
        <p:nvSpPr>
          <p:cNvPr id="3077" name="Rectangle 5"/>
          <p:cNvSpPr>
            <a:spLocks noGrp="1" noChangeArrowheads="1"/>
          </p:cNvSpPr>
          <p:nvPr>
            <p:ph type="ftr" sz="quarter" idx="3"/>
          </p:nvPr>
        </p:nvSpPr>
        <p:spPr>
          <a:xfrm>
            <a:off x="3124200" y="6477000"/>
            <a:ext cx="2895600" cy="304800"/>
          </a:xfrm>
        </p:spPr>
        <p:txBody>
          <a:bodyPr/>
          <a:lstStyle>
            <a:lvl1pPr>
              <a:defRPr>
                <a:solidFill>
                  <a:schemeClr val="tx1"/>
                </a:solidFill>
              </a:defRPr>
            </a:lvl1pPr>
          </a:lstStyle>
          <a:p>
            <a:endParaRPr lang="en-US" altLang="en-US"/>
          </a:p>
        </p:txBody>
      </p:sp>
      <p:sp>
        <p:nvSpPr>
          <p:cNvPr id="3078" name="Rectangle 6"/>
          <p:cNvSpPr>
            <a:spLocks noGrp="1" noChangeArrowheads="1"/>
          </p:cNvSpPr>
          <p:nvPr>
            <p:ph type="sldNum" sz="quarter" idx="4"/>
          </p:nvPr>
        </p:nvSpPr>
        <p:spPr>
          <a:xfrm>
            <a:off x="6553200" y="6477000"/>
            <a:ext cx="2133600" cy="304800"/>
          </a:xfrm>
        </p:spPr>
        <p:txBody>
          <a:bodyPr/>
          <a:lstStyle>
            <a:lvl1pPr>
              <a:defRPr>
                <a:solidFill>
                  <a:schemeClr val="tx1"/>
                </a:solidFill>
              </a:defRPr>
            </a:lvl1pPr>
          </a:lstStyle>
          <a:p>
            <a:fld id="{7F9639E3-BDDB-4CF0-9AA2-3600124C84C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6E5171-6732-446B-A154-887F91F73292}" type="slidenum">
              <a:rPr lang="en-US" altLang="en-US"/>
              <a:pPr/>
              <a:t>‹#›</a:t>
            </a:fld>
            <a:endParaRPr lang="en-US" altLang="en-US"/>
          </a:p>
        </p:txBody>
      </p:sp>
    </p:spTree>
    <p:extLst>
      <p:ext uri="{BB962C8B-B14F-4D97-AF65-F5344CB8AC3E}">
        <p14:creationId xmlns:p14="http://schemas.microsoft.com/office/powerpoint/2010/main" val="335677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1700" y="76200"/>
            <a:ext cx="18669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5448300" cy="6096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871769-416A-49DB-ABDF-4DD9E6C475DF}" type="slidenum">
              <a:rPr lang="en-US" altLang="en-US"/>
              <a:pPr/>
              <a:t>‹#›</a:t>
            </a:fld>
            <a:endParaRPr lang="en-US" altLang="en-US"/>
          </a:p>
        </p:txBody>
      </p:sp>
    </p:spTree>
    <p:extLst>
      <p:ext uri="{BB962C8B-B14F-4D97-AF65-F5344CB8AC3E}">
        <p14:creationId xmlns:p14="http://schemas.microsoft.com/office/powerpoint/2010/main" val="197785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24A99F-7C91-4C1D-A4DB-E19388513814}" type="slidenum">
              <a:rPr lang="en-US" altLang="en-US"/>
              <a:pPr/>
              <a:t>‹#›</a:t>
            </a:fld>
            <a:endParaRPr lang="en-US" altLang="en-US"/>
          </a:p>
        </p:txBody>
      </p:sp>
    </p:spTree>
    <p:extLst>
      <p:ext uri="{BB962C8B-B14F-4D97-AF65-F5344CB8AC3E}">
        <p14:creationId xmlns:p14="http://schemas.microsoft.com/office/powerpoint/2010/main" val="290943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563D66-CEE1-4E23-860D-1C761B7E7349}" type="slidenum">
              <a:rPr lang="en-US" altLang="en-US"/>
              <a:pPr/>
              <a:t>‹#›</a:t>
            </a:fld>
            <a:endParaRPr lang="en-US" altLang="en-US"/>
          </a:p>
        </p:txBody>
      </p:sp>
    </p:spTree>
    <p:extLst>
      <p:ext uri="{BB962C8B-B14F-4D97-AF65-F5344CB8AC3E}">
        <p14:creationId xmlns:p14="http://schemas.microsoft.com/office/powerpoint/2010/main" val="30684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6576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600200"/>
            <a:ext cx="36576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AEDFE3-1511-4CC6-B086-9BE848418BEC}" type="slidenum">
              <a:rPr lang="en-US" altLang="en-US"/>
              <a:pPr/>
              <a:t>‹#›</a:t>
            </a:fld>
            <a:endParaRPr lang="en-US" altLang="en-US"/>
          </a:p>
        </p:txBody>
      </p:sp>
    </p:spTree>
    <p:extLst>
      <p:ext uri="{BB962C8B-B14F-4D97-AF65-F5344CB8AC3E}">
        <p14:creationId xmlns:p14="http://schemas.microsoft.com/office/powerpoint/2010/main" val="69028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35CDB43-C7A9-46D5-892E-4C235B5C8A1B}" type="slidenum">
              <a:rPr lang="en-US" altLang="en-US"/>
              <a:pPr/>
              <a:t>‹#›</a:t>
            </a:fld>
            <a:endParaRPr lang="en-US" altLang="en-US"/>
          </a:p>
        </p:txBody>
      </p:sp>
    </p:spTree>
    <p:extLst>
      <p:ext uri="{BB962C8B-B14F-4D97-AF65-F5344CB8AC3E}">
        <p14:creationId xmlns:p14="http://schemas.microsoft.com/office/powerpoint/2010/main" val="198822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DDB03A9-188F-48E9-BF11-DC83411841F9}" type="slidenum">
              <a:rPr lang="en-US" altLang="en-US"/>
              <a:pPr/>
              <a:t>‹#›</a:t>
            </a:fld>
            <a:endParaRPr lang="en-US" altLang="en-US"/>
          </a:p>
        </p:txBody>
      </p:sp>
    </p:spTree>
    <p:extLst>
      <p:ext uri="{BB962C8B-B14F-4D97-AF65-F5344CB8AC3E}">
        <p14:creationId xmlns:p14="http://schemas.microsoft.com/office/powerpoint/2010/main" val="289584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46ABF95-6A48-4195-8432-EE2EB59F76B0}" type="slidenum">
              <a:rPr lang="en-US" altLang="en-US"/>
              <a:pPr/>
              <a:t>‹#›</a:t>
            </a:fld>
            <a:endParaRPr lang="en-US" altLang="en-US"/>
          </a:p>
        </p:txBody>
      </p:sp>
    </p:spTree>
    <p:extLst>
      <p:ext uri="{BB962C8B-B14F-4D97-AF65-F5344CB8AC3E}">
        <p14:creationId xmlns:p14="http://schemas.microsoft.com/office/powerpoint/2010/main" val="256637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1836AD7-65A6-4E51-80FE-131BBD6C2592}" type="slidenum">
              <a:rPr lang="en-US" altLang="en-US"/>
              <a:pPr/>
              <a:t>‹#›</a:t>
            </a:fld>
            <a:endParaRPr lang="en-US" altLang="en-US"/>
          </a:p>
        </p:txBody>
      </p:sp>
    </p:spTree>
    <p:extLst>
      <p:ext uri="{BB962C8B-B14F-4D97-AF65-F5344CB8AC3E}">
        <p14:creationId xmlns:p14="http://schemas.microsoft.com/office/powerpoint/2010/main" val="125431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C782B0-1C86-4BBA-BA76-74E3DC6B7E26}" type="slidenum">
              <a:rPr lang="en-US" altLang="en-US"/>
              <a:pPr/>
              <a:t>‹#›</a:t>
            </a:fld>
            <a:endParaRPr lang="en-US" altLang="en-US"/>
          </a:p>
        </p:txBody>
      </p:sp>
    </p:spTree>
    <p:extLst>
      <p:ext uri="{BB962C8B-B14F-4D97-AF65-F5344CB8AC3E}">
        <p14:creationId xmlns:p14="http://schemas.microsoft.com/office/powerpoint/2010/main" val="213375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76200"/>
            <a:ext cx="7467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1000" y="6324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2004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400800" y="6324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00FF"/>
                </a:solidFill>
              </a:defRPr>
            </a:lvl1pPr>
          </a:lstStyle>
          <a:p>
            <a:fld id="{BB041152-4796-4AEC-AF02-F243076C404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b="1" kern="1200">
          <a:solidFill>
            <a:srgbClr val="000000"/>
          </a:solidFill>
          <a:latin typeface="+mj-lt"/>
          <a:ea typeface="+mj-ea"/>
          <a:cs typeface="+mj-cs"/>
        </a:defRPr>
      </a:lvl1pPr>
      <a:lvl2pPr algn="l" rtl="0" eaLnBrk="1" fontAlgn="base" hangingPunct="1">
        <a:spcBef>
          <a:spcPct val="0"/>
        </a:spcBef>
        <a:spcAft>
          <a:spcPct val="0"/>
        </a:spcAft>
        <a:defRPr sz="4400" b="1">
          <a:solidFill>
            <a:srgbClr val="000000"/>
          </a:solidFill>
          <a:latin typeface="Arial" panose="020B0604020202020204" pitchFamily="34" charset="0"/>
        </a:defRPr>
      </a:lvl2pPr>
      <a:lvl3pPr algn="l" rtl="0" eaLnBrk="1" fontAlgn="base" hangingPunct="1">
        <a:spcBef>
          <a:spcPct val="0"/>
        </a:spcBef>
        <a:spcAft>
          <a:spcPct val="0"/>
        </a:spcAft>
        <a:defRPr sz="4400" b="1">
          <a:solidFill>
            <a:srgbClr val="000000"/>
          </a:solidFill>
          <a:latin typeface="Arial" panose="020B0604020202020204" pitchFamily="34" charset="0"/>
        </a:defRPr>
      </a:lvl3pPr>
      <a:lvl4pPr algn="l" rtl="0" eaLnBrk="1" fontAlgn="base" hangingPunct="1">
        <a:spcBef>
          <a:spcPct val="0"/>
        </a:spcBef>
        <a:spcAft>
          <a:spcPct val="0"/>
        </a:spcAft>
        <a:defRPr sz="4400" b="1">
          <a:solidFill>
            <a:srgbClr val="000000"/>
          </a:solidFill>
          <a:latin typeface="Arial" panose="020B0604020202020204" pitchFamily="34" charset="0"/>
        </a:defRPr>
      </a:lvl4pPr>
      <a:lvl5pPr algn="l" rtl="0" eaLnBrk="1" fontAlgn="base" hangingPunct="1">
        <a:spcBef>
          <a:spcPct val="0"/>
        </a:spcBef>
        <a:spcAft>
          <a:spcPct val="0"/>
        </a:spcAft>
        <a:defRPr sz="4400" b="1">
          <a:solidFill>
            <a:srgbClr val="000000"/>
          </a:solidFill>
          <a:latin typeface="Arial" panose="020B0604020202020204" pitchFamily="34" charset="0"/>
        </a:defRPr>
      </a:lvl5pPr>
      <a:lvl6pPr marL="457200" algn="l" rtl="0" eaLnBrk="1" fontAlgn="base" hangingPunct="1">
        <a:spcBef>
          <a:spcPct val="0"/>
        </a:spcBef>
        <a:spcAft>
          <a:spcPct val="0"/>
        </a:spcAft>
        <a:defRPr sz="4400" b="1">
          <a:solidFill>
            <a:srgbClr val="000000"/>
          </a:solidFill>
          <a:latin typeface="Arial" panose="020B0604020202020204" pitchFamily="34" charset="0"/>
        </a:defRPr>
      </a:lvl6pPr>
      <a:lvl7pPr marL="914400" algn="l" rtl="0" eaLnBrk="1" fontAlgn="base" hangingPunct="1">
        <a:spcBef>
          <a:spcPct val="0"/>
        </a:spcBef>
        <a:spcAft>
          <a:spcPct val="0"/>
        </a:spcAft>
        <a:defRPr sz="4400" b="1">
          <a:solidFill>
            <a:srgbClr val="000000"/>
          </a:solidFill>
          <a:latin typeface="Arial" panose="020B0604020202020204" pitchFamily="34" charset="0"/>
        </a:defRPr>
      </a:lvl7pPr>
      <a:lvl8pPr marL="1371600" algn="l" rtl="0" eaLnBrk="1" fontAlgn="base" hangingPunct="1">
        <a:spcBef>
          <a:spcPct val="0"/>
        </a:spcBef>
        <a:spcAft>
          <a:spcPct val="0"/>
        </a:spcAft>
        <a:defRPr sz="4400" b="1">
          <a:solidFill>
            <a:srgbClr val="000000"/>
          </a:solidFill>
          <a:latin typeface="Arial" panose="020B0604020202020204" pitchFamily="34" charset="0"/>
        </a:defRPr>
      </a:lvl8pPr>
      <a:lvl9pPr marL="1828800" algn="l" rtl="0" eaLnBrk="1" fontAlgn="base" hangingPunct="1">
        <a:spcBef>
          <a:spcPct val="0"/>
        </a:spcBef>
        <a:spcAft>
          <a:spcPct val="0"/>
        </a:spcAft>
        <a:defRPr sz="4400" b="1">
          <a:solidFill>
            <a:srgbClr val="000000"/>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0000"/>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0000"/>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981200" y="5144737"/>
            <a:ext cx="7010400" cy="917575"/>
          </a:xfrm>
        </p:spPr>
        <p:txBody>
          <a:bodyPr/>
          <a:lstStyle/>
          <a:p>
            <a:r>
              <a:rPr lang="en-US" altLang="en-US" i="1" dirty="0" smtClean="0">
                <a:latin typeface="Vrinda" panose="020B0502040204020203"/>
              </a:rPr>
              <a:t>Paul Jones  </a:t>
            </a:r>
            <a:endParaRPr lang="en-US" altLang="en-US" i="1" dirty="0">
              <a:latin typeface="Vrinda" panose="020B0502040204020203"/>
            </a:endParaRPr>
          </a:p>
        </p:txBody>
      </p:sp>
      <p:sp>
        <p:nvSpPr>
          <p:cNvPr id="31747" name="Rectangle 3"/>
          <p:cNvSpPr>
            <a:spLocks noGrp="1" noChangeArrowheads="1"/>
          </p:cNvSpPr>
          <p:nvPr>
            <p:ph type="subTitle" idx="1"/>
          </p:nvPr>
        </p:nvSpPr>
        <p:spPr>
          <a:xfrm>
            <a:off x="2590800" y="6062312"/>
            <a:ext cx="6400800" cy="533400"/>
          </a:xfrm>
        </p:spPr>
        <p:txBody>
          <a:bodyPr/>
          <a:lstStyle/>
          <a:p>
            <a:r>
              <a:rPr lang="en-US" altLang="en-US" b="1" i="1" dirty="0" smtClean="0">
                <a:latin typeface="Vrinda" panose="020B0502040204020203"/>
              </a:rPr>
              <a:t>CIO City Of West Palm Beach</a:t>
            </a:r>
            <a:endParaRPr lang="en-US" altLang="en-US" b="1" i="1" dirty="0">
              <a:latin typeface="Vrinda" panose="020B0502040204020203"/>
            </a:endParaRPr>
          </a:p>
        </p:txBody>
      </p:sp>
      <p:sp>
        <p:nvSpPr>
          <p:cNvPr id="4" name="Rectangle 2"/>
          <p:cNvSpPr txBox="1">
            <a:spLocks noChangeArrowheads="1"/>
          </p:cNvSpPr>
          <p:nvPr/>
        </p:nvSpPr>
        <p:spPr bwMode="auto">
          <a:xfrm>
            <a:off x="-38902" y="48126"/>
            <a:ext cx="4040204"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400" b="1" kern="1200">
                <a:solidFill>
                  <a:schemeClr val="tx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rgbClr val="000000"/>
                </a:solidFill>
                <a:latin typeface="Arial" panose="020B0604020202020204" pitchFamily="34" charset="0"/>
              </a:defRPr>
            </a:lvl2pPr>
            <a:lvl3pPr algn="l" rtl="0" eaLnBrk="1" fontAlgn="base" hangingPunct="1">
              <a:spcBef>
                <a:spcPct val="0"/>
              </a:spcBef>
              <a:spcAft>
                <a:spcPct val="0"/>
              </a:spcAft>
              <a:defRPr sz="4400" b="1">
                <a:solidFill>
                  <a:srgbClr val="000000"/>
                </a:solidFill>
                <a:latin typeface="Arial" panose="020B0604020202020204" pitchFamily="34" charset="0"/>
              </a:defRPr>
            </a:lvl3pPr>
            <a:lvl4pPr algn="l" rtl="0" eaLnBrk="1" fontAlgn="base" hangingPunct="1">
              <a:spcBef>
                <a:spcPct val="0"/>
              </a:spcBef>
              <a:spcAft>
                <a:spcPct val="0"/>
              </a:spcAft>
              <a:defRPr sz="4400" b="1">
                <a:solidFill>
                  <a:srgbClr val="000000"/>
                </a:solidFill>
                <a:latin typeface="Arial" panose="020B0604020202020204" pitchFamily="34" charset="0"/>
              </a:defRPr>
            </a:lvl4pPr>
            <a:lvl5pPr algn="l" rtl="0" eaLnBrk="1" fontAlgn="base" hangingPunct="1">
              <a:spcBef>
                <a:spcPct val="0"/>
              </a:spcBef>
              <a:spcAft>
                <a:spcPct val="0"/>
              </a:spcAft>
              <a:defRPr sz="4400" b="1">
                <a:solidFill>
                  <a:srgbClr val="000000"/>
                </a:solidFill>
                <a:latin typeface="Arial" panose="020B0604020202020204" pitchFamily="34" charset="0"/>
              </a:defRPr>
            </a:lvl5pPr>
            <a:lvl6pPr marL="457200" algn="l" rtl="0" eaLnBrk="1" fontAlgn="base" hangingPunct="1">
              <a:spcBef>
                <a:spcPct val="0"/>
              </a:spcBef>
              <a:spcAft>
                <a:spcPct val="0"/>
              </a:spcAft>
              <a:defRPr sz="4400" b="1">
                <a:solidFill>
                  <a:srgbClr val="000000"/>
                </a:solidFill>
                <a:latin typeface="Arial" panose="020B0604020202020204" pitchFamily="34" charset="0"/>
              </a:defRPr>
            </a:lvl6pPr>
            <a:lvl7pPr marL="914400" algn="l" rtl="0" eaLnBrk="1" fontAlgn="base" hangingPunct="1">
              <a:spcBef>
                <a:spcPct val="0"/>
              </a:spcBef>
              <a:spcAft>
                <a:spcPct val="0"/>
              </a:spcAft>
              <a:defRPr sz="4400" b="1">
                <a:solidFill>
                  <a:srgbClr val="000000"/>
                </a:solidFill>
                <a:latin typeface="Arial" panose="020B0604020202020204" pitchFamily="34" charset="0"/>
              </a:defRPr>
            </a:lvl7pPr>
            <a:lvl8pPr marL="1371600" algn="l" rtl="0" eaLnBrk="1" fontAlgn="base" hangingPunct="1">
              <a:spcBef>
                <a:spcPct val="0"/>
              </a:spcBef>
              <a:spcAft>
                <a:spcPct val="0"/>
              </a:spcAft>
              <a:defRPr sz="4400" b="1">
                <a:solidFill>
                  <a:srgbClr val="000000"/>
                </a:solidFill>
                <a:latin typeface="Arial" panose="020B0604020202020204" pitchFamily="34" charset="0"/>
              </a:defRPr>
            </a:lvl8pPr>
            <a:lvl9pPr marL="1828800" algn="l" rtl="0" eaLnBrk="1" fontAlgn="base" hangingPunct="1">
              <a:spcBef>
                <a:spcPct val="0"/>
              </a:spcBef>
              <a:spcAft>
                <a:spcPct val="0"/>
              </a:spcAft>
              <a:defRPr sz="4400" b="1">
                <a:solidFill>
                  <a:srgbClr val="000000"/>
                </a:solidFill>
                <a:latin typeface="Arial" panose="020B0604020202020204" pitchFamily="34" charset="0"/>
              </a:defRPr>
            </a:lvl9pPr>
          </a:lstStyle>
          <a:p>
            <a:pPr algn="l"/>
            <a:r>
              <a:rPr lang="en-US" altLang="en-US" sz="4000" dirty="0" smtClean="0">
                <a:latin typeface="Vrinda" panose="020B0502040204020203"/>
              </a:rPr>
              <a:t>Cyber Security </a:t>
            </a:r>
            <a:endParaRPr lang="en-US" altLang="en-US" sz="4000" dirty="0">
              <a:latin typeface="Vrinda" panose="020B0502040204020203"/>
            </a:endParaRPr>
          </a:p>
        </p:txBody>
      </p:sp>
      <p:sp>
        <p:nvSpPr>
          <p:cNvPr id="5" name="Rectangle 2"/>
          <p:cNvSpPr txBox="1">
            <a:spLocks noChangeArrowheads="1"/>
          </p:cNvSpPr>
          <p:nvPr/>
        </p:nvSpPr>
        <p:spPr bwMode="auto">
          <a:xfrm>
            <a:off x="152400" y="965701"/>
            <a:ext cx="5181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400" b="1" kern="1200">
                <a:solidFill>
                  <a:schemeClr val="tx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rgbClr val="000000"/>
                </a:solidFill>
                <a:latin typeface="Arial" panose="020B0604020202020204" pitchFamily="34" charset="0"/>
              </a:defRPr>
            </a:lvl2pPr>
            <a:lvl3pPr algn="l" rtl="0" eaLnBrk="1" fontAlgn="base" hangingPunct="1">
              <a:spcBef>
                <a:spcPct val="0"/>
              </a:spcBef>
              <a:spcAft>
                <a:spcPct val="0"/>
              </a:spcAft>
              <a:defRPr sz="4400" b="1">
                <a:solidFill>
                  <a:srgbClr val="000000"/>
                </a:solidFill>
                <a:latin typeface="Arial" panose="020B0604020202020204" pitchFamily="34" charset="0"/>
              </a:defRPr>
            </a:lvl3pPr>
            <a:lvl4pPr algn="l" rtl="0" eaLnBrk="1" fontAlgn="base" hangingPunct="1">
              <a:spcBef>
                <a:spcPct val="0"/>
              </a:spcBef>
              <a:spcAft>
                <a:spcPct val="0"/>
              </a:spcAft>
              <a:defRPr sz="4400" b="1">
                <a:solidFill>
                  <a:srgbClr val="000000"/>
                </a:solidFill>
                <a:latin typeface="Arial" panose="020B0604020202020204" pitchFamily="34" charset="0"/>
              </a:defRPr>
            </a:lvl4pPr>
            <a:lvl5pPr algn="l" rtl="0" eaLnBrk="1" fontAlgn="base" hangingPunct="1">
              <a:spcBef>
                <a:spcPct val="0"/>
              </a:spcBef>
              <a:spcAft>
                <a:spcPct val="0"/>
              </a:spcAft>
              <a:defRPr sz="4400" b="1">
                <a:solidFill>
                  <a:srgbClr val="000000"/>
                </a:solidFill>
                <a:latin typeface="Arial" panose="020B0604020202020204" pitchFamily="34" charset="0"/>
              </a:defRPr>
            </a:lvl5pPr>
            <a:lvl6pPr marL="457200" algn="l" rtl="0" eaLnBrk="1" fontAlgn="base" hangingPunct="1">
              <a:spcBef>
                <a:spcPct val="0"/>
              </a:spcBef>
              <a:spcAft>
                <a:spcPct val="0"/>
              </a:spcAft>
              <a:defRPr sz="4400" b="1">
                <a:solidFill>
                  <a:srgbClr val="000000"/>
                </a:solidFill>
                <a:latin typeface="Arial" panose="020B0604020202020204" pitchFamily="34" charset="0"/>
              </a:defRPr>
            </a:lvl6pPr>
            <a:lvl7pPr marL="914400" algn="l" rtl="0" eaLnBrk="1" fontAlgn="base" hangingPunct="1">
              <a:spcBef>
                <a:spcPct val="0"/>
              </a:spcBef>
              <a:spcAft>
                <a:spcPct val="0"/>
              </a:spcAft>
              <a:defRPr sz="4400" b="1">
                <a:solidFill>
                  <a:srgbClr val="000000"/>
                </a:solidFill>
                <a:latin typeface="Arial" panose="020B0604020202020204" pitchFamily="34" charset="0"/>
              </a:defRPr>
            </a:lvl7pPr>
            <a:lvl8pPr marL="1371600" algn="l" rtl="0" eaLnBrk="1" fontAlgn="base" hangingPunct="1">
              <a:spcBef>
                <a:spcPct val="0"/>
              </a:spcBef>
              <a:spcAft>
                <a:spcPct val="0"/>
              </a:spcAft>
              <a:defRPr sz="4400" b="1">
                <a:solidFill>
                  <a:srgbClr val="000000"/>
                </a:solidFill>
                <a:latin typeface="Arial" panose="020B0604020202020204" pitchFamily="34" charset="0"/>
              </a:defRPr>
            </a:lvl8pPr>
            <a:lvl9pPr marL="1828800" algn="l" rtl="0" eaLnBrk="1" fontAlgn="base" hangingPunct="1">
              <a:spcBef>
                <a:spcPct val="0"/>
              </a:spcBef>
              <a:spcAft>
                <a:spcPct val="0"/>
              </a:spcAft>
              <a:defRPr sz="4400" b="1">
                <a:solidFill>
                  <a:srgbClr val="000000"/>
                </a:solidFill>
                <a:latin typeface="Arial" panose="020B0604020202020204" pitchFamily="34" charset="0"/>
              </a:defRPr>
            </a:lvl9pPr>
          </a:lstStyle>
          <a:p>
            <a:pPr algn="l"/>
            <a:r>
              <a:rPr lang="en-US" altLang="en-US" sz="2400" dirty="0" smtClean="0">
                <a:latin typeface="Vrinda" panose="020B0502040204020203"/>
              </a:rPr>
              <a:t>What You </a:t>
            </a:r>
            <a:r>
              <a:rPr lang="en-US" altLang="en-US" sz="2400" dirty="0">
                <a:latin typeface="Vrinda" panose="020B0502040204020203"/>
              </a:rPr>
              <a:t>D</a:t>
            </a:r>
            <a:r>
              <a:rPr lang="en-US" altLang="en-US" sz="2400" dirty="0" smtClean="0">
                <a:latin typeface="Vrinda" panose="020B0502040204020203"/>
              </a:rPr>
              <a:t>on’t </a:t>
            </a:r>
            <a:r>
              <a:rPr lang="en-US" altLang="en-US" sz="2400" dirty="0">
                <a:latin typeface="Vrinda" panose="020B0502040204020203"/>
              </a:rPr>
              <a:t>K</a:t>
            </a:r>
            <a:r>
              <a:rPr lang="en-US" altLang="en-US" sz="2400" dirty="0" smtClean="0">
                <a:latin typeface="Vrinda" panose="020B0502040204020203"/>
              </a:rPr>
              <a:t>now </a:t>
            </a:r>
          </a:p>
          <a:p>
            <a:pPr algn="l"/>
            <a:r>
              <a:rPr lang="en-US" altLang="en-US" sz="2400" dirty="0" smtClean="0">
                <a:latin typeface="Vrinda" panose="020B0502040204020203"/>
              </a:rPr>
              <a:t>Will Hurt You </a:t>
            </a:r>
            <a:endParaRPr lang="en-US" altLang="en-US" sz="2400" dirty="0">
              <a:latin typeface="Vrinda" panose="020B050204020402020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0" t="3304" r="2394" b="2741"/>
          <a:stretch/>
        </p:blipFill>
        <p:spPr>
          <a:xfrm>
            <a:off x="121287" y="1919614"/>
            <a:ext cx="2743200" cy="1610101"/>
          </a:xfrm>
          <a:prstGeom prst="rect">
            <a:avLst/>
          </a:prstGeom>
        </p:spPr>
      </p:pic>
      <p:sp>
        <p:nvSpPr>
          <p:cNvPr id="2" name="Title 1"/>
          <p:cNvSpPr>
            <a:spLocks noGrp="1"/>
          </p:cNvSpPr>
          <p:nvPr>
            <p:ph type="title"/>
          </p:nvPr>
        </p:nvSpPr>
        <p:spPr/>
        <p:txBody>
          <a:bodyPr/>
          <a:lstStyle/>
          <a:p>
            <a:r>
              <a:rPr lang="en-US" dirty="0" smtClean="0"/>
              <a:t>Attacks </a:t>
            </a:r>
            <a:endParaRPr lang="en-US" dirty="0"/>
          </a:p>
        </p:txBody>
      </p:sp>
      <p:sp>
        <p:nvSpPr>
          <p:cNvPr id="3" name="Content Placeholder 2"/>
          <p:cNvSpPr>
            <a:spLocks noGrp="1"/>
          </p:cNvSpPr>
          <p:nvPr>
            <p:ph idx="1"/>
          </p:nvPr>
        </p:nvSpPr>
        <p:spPr>
          <a:xfrm>
            <a:off x="2590800" y="1600200"/>
            <a:ext cx="3886200" cy="4572000"/>
          </a:xfrm>
        </p:spPr>
        <p:txBody>
          <a:bodyPr/>
          <a:lstStyle/>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Malware / Viruses</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Breaches</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Leakage </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Insider Threats </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Bots/Botnets </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Denial of Service </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Vendor </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Mistakes</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Ransomware</a:t>
            </a:r>
          </a:p>
          <a:p>
            <a:pPr marL="285750" indent="-285750">
              <a:buSzPct val="75000"/>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Social Engineering</a:t>
            </a:r>
          </a:p>
          <a:p>
            <a:pPr marL="0" indent="0">
              <a:buNone/>
            </a:pPr>
            <a:endParaRPr lang="en-US" dirty="0"/>
          </a:p>
        </p:txBody>
      </p:sp>
      <p:pic>
        <p:nvPicPr>
          <p:cNvPr id="4" name="Picture 8" descr="Image result for randsom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374" y="2590800"/>
            <a:ext cx="196722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mal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760" y="4267200"/>
            <a:ext cx="2211040" cy="12979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5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Value &amp; Cost</a:t>
            </a:r>
            <a:endParaRPr lang="en-US" dirty="0"/>
          </a:p>
        </p:txBody>
      </p:sp>
      <p:graphicFrame>
        <p:nvGraphicFramePr>
          <p:cNvPr id="5" name="object 5"/>
          <p:cNvGraphicFramePr>
            <a:graphicFrameLocks noGrp="1"/>
          </p:cNvGraphicFramePr>
          <p:nvPr>
            <p:extLst>
              <p:ext uri="{D42A27DB-BD31-4B8C-83A1-F6EECF244321}">
                <p14:modId xmlns:p14="http://schemas.microsoft.com/office/powerpoint/2010/main" val="2280066501"/>
              </p:ext>
            </p:extLst>
          </p:nvPr>
        </p:nvGraphicFramePr>
        <p:xfrm>
          <a:off x="212247" y="1752600"/>
          <a:ext cx="7560153" cy="2194560"/>
        </p:xfrm>
        <a:graphic>
          <a:graphicData uri="http://schemas.openxmlformats.org/drawingml/2006/table">
            <a:tbl>
              <a:tblPr firstRow="1" bandRow="1">
                <a:tableStyleId>{00A15C55-8517-42AA-B614-E9B94910E393}</a:tableStyleId>
              </a:tblPr>
              <a:tblGrid>
                <a:gridCol w="3777903">
                  <a:extLst>
                    <a:ext uri="{9D8B030D-6E8A-4147-A177-3AD203B41FA5}">
                      <a16:colId xmlns:a16="http://schemas.microsoft.com/office/drawing/2014/main" val="20000"/>
                    </a:ext>
                  </a:extLst>
                </a:gridCol>
                <a:gridCol w="3782250">
                  <a:extLst>
                    <a:ext uri="{9D8B030D-6E8A-4147-A177-3AD203B41FA5}">
                      <a16:colId xmlns:a16="http://schemas.microsoft.com/office/drawing/2014/main" val="20001"/>
                    </a:ext>
                  </a:extLst>
                </a:gridCol>
              </a:tblGrid>
              <a:tr h="792480">
                <a:tc>
                  <a:txBody>
                    <a:bodyPr/>
                    <a:lstStyle/>
                    <a:p>
                      <a:pPr marL="85090">
                        <a:lnSpc>
                          <a:spcPct val="100000"/>
                        </a:lnSpc>
                      </a:pPr>
                      <a:r>
                        <a:rPr sz="1800" dirty="0"/>
                        <a:t>R</a:t>
                      </a:r>
                      <a:r>
                        <a:rPr sz="1800" spc="-10" dirty="0"/>
                        <a:t>e</a:t>
                      </a:r>
                      <a:r>
                        <a:rPr sz="1800" dirty="0"/>
                        <a:t>cord </a:t>
                      </a:r>
                      <a:r>
                        <a:rPr sz="1800" spc="-125" dirty="0"/>
                        <a:t>T</a:t>
                      </a:r>
                      <a:r>
                        <a:rPr sz="1800" spc="-20" dirty="0"/>
                        <a:t>y</a:t>
                      </a:r>
                      <a:r>
                        <a:rPr sz="1800" dirty="0"/>
                        <a:t>pe</a:t>
                      </a:r>
                      <a:endParaRPr sz="1800" dirty="0">
                        <a:latin typeface="Arial"/>
                        <a:cs typeface="Arial"/>
                      </a:endParaRPr>
                    </a:p>
                  </a:txBody>
                  <a:tcPr marL="0" marR="0" marT="0" marB="0">
                    <a:solidFill>
                      <a:srgbClr val="0033CC"/>
                    </a:solidFill>
                  </a:tcPr>
                </a:tc>
                <a:tc>
                  <a:txBody>
                    <a:bodyPr/>
                    <a:lstStyle/>
                    <a:p>
                      <a:pPr marL="85725" marR="104139">
                        <a:lnSpc>
                          <a:spcPct val="100000"/>
                        </a:lnSpc>
                      </a:pPr>
                      <a:r>
                        <a:rPr sz="1800" dirty="0"/>
                        <a:t>E</a:t>
                      </a:r>
                      <a:r>
                        <a:rPr sz="1800" spc="-10" dirty="0"/>
                        <a:t>s</a:t>
                      </a:r>
                      <a:r>
                        <a:rPr sz="1800" dirty="0"/>
                        <a:t>timat</a:t>
                      </a:r>
                      <a:r>
                        <a:rPr sz="1800" spc="-10" dirty="0"/>
                        <a:t>e</a:t>
                      </a:r>
                      <a:r>
                        <a:rPr sz="1800" dirty="0"/>
                        <a:t>d</a:t>
                      </a:r>
                      <a:r>
                        <a:rPr sz="1800" spc="5" dirty="0"/>
                        <a:t> </a:t>
                      </a:r>
                      <a:r>
                        <a:rPr sz="1800" dirty="0"/>
                        <a:t>Undergrou</a:t>
                      </a:r>
                      <a:r>
                        <a:rPr sz="1800" spc="5" dirty="0"/>
                        <a:t>n</a:t>
                      </a:r>
                      <a:r>
                        <a:rPr sz="1800" dirty="0"/>
                        <a:t>d </a:t>
                      </a:r>
                      <a:r>
                        <a:rPr sz="1800" spc="-100" dirty="0"/>
                        <a:t>V</a:t>
                      </a:r>
                      <a:r>
                        <a:rPr sz="1800" dirty="0"/>
                        <a:t>alue</a:t>
                      </a:r>
                      <a:r>
                        <a:rPr sz="1800" spc="-15" dirty="0"/>
                        <a:t> </a:t>
                      </a:r>
                      <a:r>
                        <a:rPr sz="1800" dirty="0" smtClean="0"/>
                        <a:t>p</a:t>
                      </a:r>
                      <a:r>
                        <a:rPr lang="en-US" sz="1800" dirty="0" smtClean="0"/>
                        <a:t>e</a:t>
                      </a:r>
                      <a:r>
                        <a:rPr sz="1800" dirty="0" smtClean="0"/>
                        <a:t>r </a:t>
                      </a:r>
                      <a:r>
                        <a:rPr sz="1800" spc="-10" dirty="0"/>
                        <a:t>r</a:t>
                      </a:r>
                      <a:r>
                        <a:rPr sz="1800" dirty="0"/>
                        <a:t>e</a:t>
                      </a:r>
                      <a:r>
                        <a:rPr sz="1800" spc="-10" dirty="0"/>
                        <a:t>c</a:t>
                      </a:r>
                      <a:r>
                        <a:rPr sz="1800" dirty="0"/>
                        <a:t>ord</a:t>
                      </a:r>
                      <a:r>
                        <a:rPr sz="1800" spc="20" dirty="0"/>
                        <a:t> </a:t>
                      </a:r>
                      <a:r>
                        <a:rPr sz="1800" dirty="0"/>
                        <a:t>(Mc</a:t>
                      </a:r>
                      <a:r>
                        <a:rPr sz="1800" spc="-60" dirty="0"/>
                        <a:t>A</a:t>
                      </a:r>
                      <a:r>
                        <a:rPr sz="1800" dirty="0"/>
                        <a:t>fee</a:t>
                      </a:r>
                      <a:r>
                        <a:rPr sz="1800" spc="50" dirty="0"/>
                        <a:t> </a:t>
                      </a:r>
                      <a:r>
                        <a:rPr sz="1800" dirty="0"/>
                        <a:t>and </a:t>
                      </a:r>
                      <a:r>
                        <a:rPr sz="1800" spc="-30" dirty="0"/>
                        <a:t>W</a:t>
                      </a:r>
                      <a:r>
                        <a:rPr sz="1800" dirty="0"/>
                        <a:t>orld</a:t>
                      </a:r>
                      <a:r>
                        <a:rPr sz="1800" spc="-5" dirty="0"/>
                        <a:t> </a:t>
                      </a:r>
                      <a:r>
                        <a:rPr sz="1800" dirty="0"/>
                        <a:t>Pri</a:t>
                      </a:r>
                      <a:r>
                        <a:rPr sz="1800" spc="-45" dirty="0"/>
                        <a:t>v</a:t>
                      </a:r>
                      <a:r>
                        <a:rPr sz="1800" dirty="0"/>
                        <a:t>a</a:t>
                      </a:r>
                      <a:r>
                        <a:rPr sz="1800" spc="-10" dirty="0"/>
                        <a:t>c</a:t>
                      </a:r>
                      <a:r>
                        <a:rPr sz="1800" dirty="0"/>
                        <a:t>y</a:t>
                      </a:r>
                      <a:r>
                        <a:rPr sz="1800" spc="45" dirty="0"/>
                        <a:t> </a:t>
                      </a:r>
                      <a:r>
                        <a:rPr sz="1800" dirty="0"/>
                        <a:t>F</a:t>
                      </a:r>
                      <a:r>
                        <a:rPr sz="1800" spc="5" dirty="0"/>
                        <a:t>o</a:t>
                      </a:r>
                      <a:r>
                        <a:rPr sz="1800" dirty="0"/>
                        <a:t>rum)</a:t>
                      </a:r>
                      <a:endParaRPr sz="1800" dirty="0">
                        <a:latin typeface="Arial"/>
                        <a:cs typeface="Arial"/>
                      </a:endParaRPr>
                    </a:p>
                  </a:txBody>
                  <a:tcPr marL="0" marR="0" marT="0" marB="0">
                    <a:solidFill>
                      <a:srgbClr val="0033CC"/>
                    </a:solidFill>
                  </a:tcPr>
                </a:tc>
                <a:extLst>
                  <a:ext uri="{0D108BD9-81ED-4DB2-BD59-A6C34878D82A}">
                    <a16:rowId xmlns:a16="http://schemas.microsoft.com/office/drawing/2014/main" val="10000"/>
                  </a:ext>
                </a:extLst>
              </a:tr>
              <a:tr h="177945">
                <a:tc>
                  <a:txBody>
                    <a:bodyPr/>
                    <a:lstStyle/>
                    <a:p>
                      <a:pPr marL="85090">
                        <a:lnSpc>
                          <a:spcPct val="100000"/>
                        </a:lnSpc>
                      </a:pPr>
                      <a:r>
                        <a:rPr sz="1800" dirty="0"/>
                        <a:t>Fin</a:t>
                      </a:r>
                      <a:r>
                        <a:rPr sz="1800" spc="-10" dirty="0"/>
                        <a:t>a</a:t>
                      </a:r>
                      <a:r>
                        <a:rPr sz="1800" dirty="0"/>
                        <a:t>nc</a:t>
                      </a:r>
                      <a:r>
                        <a:rPr sz="1800" spc="-10" dirty="0"/>
                        <a:t>i</a:t>
                      </a:r>
                      <a:r>
                        <a:rPr sz="1800" dirty="0"/>
                        <a:t>al</a:t>
                      </a:r>
                      <a:r>
                        <a:rPr sz="1800" spc="-90" dirty="0"/>
                        <a:t> </a:t>
                      </a:r>
                      <a:r>
                        <a:rPr sz="1800" dirty="0"/>
                        <a:t>Acc</a:t>
                      </a:r>
                      <a:r>
                        <a:rPr sz="1800" spc="-10" dirty="0"/>
                        <a:t>o</a:t>
                      </a:r>
                      <a:r>
                        <a:rPr sz="1800" dirty="0"/>
                        <a:t>u</a:t>
                      </a:r>
                      <a:r>
                        <a:rPr sz="1800" spc="-10" dirty="0"/>
                        <a:t>n</a:t>
                      </a:r>
                      <a:r>
                        <a:rPr sz="1800" dirty="0"/>
                        <a:t>t</a:t>
                      </a:r>
                      <a:endParaRPr sz="1800" dirty="0">
                        <a:latin typeface="Arial"/>
                        <a:cs typeface="Arial"/>
                      </a:endParaRPr>
                    </a:p>
                  </a:txBody>
                  <a:tcPr marL="0" marR="0" marT="0" marB="0"/>
                </a:tc>
                <a:tc>
                  <a:txBody>
                    <a:bodyPr/>
                    <a:lstStyle/>
                    <a:p>
                      <a:pPr marL="85725">
                        <a:lnSpc>
                          <a:spcPct val="100000"/>
                        </a:lnSpc>
                      </a:pPr>
                      <a:r>
                        <a:rPr sz="1800" spc="-5" dirty="0"/>
                        <a:t>$</a:t>
                      </a:r>
                      <a:r>
                        <a:rPr sz="1800" spc="-5" dirty="0" smtClean="0"/>
                        <a:t>14</a:t>
                      </a:r>
                      <a:r>
                        <a:rPr lang="en-US" sz="1800" spc="-5" dirty="0" smtClean="0"/>
                        <a:t>.00</a:t>
                      </a:r>
                      <a:r>
                        <a:rPr lang="en-US" sz="1800" dirty="0" smtClean="0">
                          <a:latin typeface="Verdana" panose="020B0604030504040204" pitchFamily="34" charset="0"/>
                          <a:ea typeface="Verdana" panose="020B0604030504040204" pitchFamily="34" charset="0"/>
                          <a:cs typeface="Verdana" panose="020B0604030504040204" pitchFamily="34" charset="0"/>
                        </a:rPr>
                        <a:t>–</a:t>
                      </a:r>
                      <a:r>
                        <a:rPr sz="1800" spc="-5" dirty="0" smtClean="0"/>
                        <a:t>$25</a:t>
                      </a:r>
                      <a:r>
                        <a:rPr lang="en-US" sz="1800" spc="-5" dirty="0" smtClean="0"/>
                        <a:t>.00</a:t>
                      </a:r>
                      <a:endParaRPr sz="1800" dirty="0">
                        <a:latin typeface="Arial"/>
                        <a:cs typeface="Arial"/>
                      </a:endParaRPr>
                    </a:p>
                  </a:txBody>
                  <a:tcPr marL="0" marR="0" marT="0" marB="0"/>
                </a:tc>
                <a:extLst>
                  <a:ext uri="{0D108BD9-81ED-4DB2-BD59-A6C34878D82A}">
                    <a16:rowId xmlns:a16="http://schemas.microsoft.com/office/drawing/2014/main" val="10001"/>
                  </a:ext>
                </a:extLst>
              </a:tr>
              <a:tr h="177946">
                <a:tc>
                  <a:txBody>
                    <a:bodyPr/>
                    <a:lstStyle/>
                    <a:p>
                      <a:pPr marL="85090">
                        <a:lnSpc>
                          <a:spcPct val="100000"/>
                        </a:lnSpc>
                      </a:pPr>
                      <a:r>
                        <a:rPr sz="1800" dirty="0"/>
                        <a:t>C</a:t>
                      </a:r>
                      <a:r>
                        <a:rPr sz="1800" spc="-10" dirty="0"/>
                        <a:t>red</a:t>
                      </a:r>
                      <a:r>
                        <a:rPr sz="1800" dirty="0"/>
                        <a:t>it/D</a:t>
                      </a:r>
                      <a:r>
                        <a:rPr sz="1800" spc="-10" dirty="0"/>
                        <a:t>eb</a:t>
                      </a:r>
                      <a:r>
                        <a:rPr sz="1800" dirty="0"/>
                        <a:t>it</a:t>
                      </a:r>
                      <a:r>
                        <a:rPr sz="1800" spc="10" dirty="0"/>
                        <a:t> </a:t>
                      </a:r>
                      <a:r>
                        <a:rPr sz="1800" dirty="0"/>
                        <a:t>C</a:t>
                      </a:r>
                      <a:r>
                        <a:rPr sz="1800" spc="-15" dirty="0"/>
                        <a:t>a</a:t>
                      </a:r>
                      <a:r>
                        <a:rPr sz="1800" dirty="0"/>
                        <a:t>rd</a:t>
                      </a:r>
                      <a:endParaRPr sz="1800" dirty="0">
                        <a:latin typeface="Arial"/>
                        <a:cs typeface="Arial"/>
                      </a:endParaRPr>
                    </a:p>
                  </a:txBody>
                  <a:tcPr marL="0" marR="0" marT="0" marB="0"/>
                </a:tc>
                <a:tc>
                  <a:txBody>
                    <a:bodyPr/>
                    <a:lstStyle/>
                    <a:p>
                      <a:pPr marL="85725">
                        <a:lnSpc>
                          <a:spcPct val="100000"/>
                        </a:lnSpc>
                      </a:pPr>
                      <a:r>
                        <a:rPr sz="1800" spc="-10" dirty="0"/>
                        <a:t>$</a:t>
                      </a:r>
                      <a:r>
                        <a:rPr sz="1800" spc="-5" dirty="0" smtClean="0"/>
                        <a:t>4</a:t>
                      </a:r>
                      <a:r>
                        <a:rPr lang="en-US" sz="1800" spc="-5" dirty="0" smtClean="0"/>
                        <a:t>.00</a:t>
                      </a:r>
                      <a:r>
                        <a:rPr lang="en-US" sz="1800" dirty="0" smtClean="0">
                          <a:latin typeface="Verdana" panose="020B0604030504040204" pitchFamily="34" charset="0"/>
                          <a:ea typeface="Verdana" panose="020B0604030504040204" pitchFamily="34" charset="0"/>
                          <a:cs typeface="Verdana" panose="020B0604030504040204" pitchFamily="34" charset="0"/>
                        </a:rPr>
                        <a:t>–</a:t>
                      </a:r>
                      <a:r>
                        <a:rPr sz="1800" spc="-10" dirty="0" smtClean="0"/>
                        <a:t>$5</a:t>
                      </a:r>
                      <a:r>
                        <a:rPr lang="en-US" sz="1800" spc="-10" dirty="0" smtClean="0"/>
                        <a:t>.00</a:t>
                      </a:r>
                      <a:endParaRPr sz="1800" dirty="0">
                        <a:latin typeface="Arial"/>
                        <a:cs typeface="Arial"/>
                      </a:endParaRPr>
                    </a:p>
                  </a:txBody>
                  <a:tcPr marL="0" marR="0" marT="0" marB="0"/>
                </a:tc>
                <a:extLst>
                  <a:ext uri="{0D108BD9-81ED-4DB2-BD59-A6C34878D82A}">
                    <a16:rowId xmlns:a16="http://schemas.microsoft.com/office/drawing/2014/main" val="10002"/>
                  </a:ext>
                </a:extLst>
              </a:tr>
              <a:tr h="175508">
                <a:tc>
                  <a:txBody>
                    <a:bodyPr/>
                    <a:lstStyle/>
                    <a:p>
                      <a:pPr marL="85090">
                        <a:lnSpc>
                          <a:spcPct val="100000"/>
                        </a:lnSpc>
                      </a:pPr>
                      <a:r>
                        <a:rPr sz="1800" dirty="0"/>
                        <a:t>Me</a:t>
                      </a:r>
                      <a:r>
                        <a:rPr sz="1800" spc="-10" dirty="0"/>
                        <a:t>d</a:t>
                      </a:r>
                      <a:r>
                        <a:rPr sz="1800" dirty="0"/>
                        <a:t>ic</a:t>
                      </a:r>
                      <a:r>
                        <a:rPr sz="1800" spc="-10" dirty="0"/>
                        <a:t>a</a:t>
                      </a:r>
                      <a:r>
                        <a:rPr sz="1800" dirty="0"/>
                        <a:t>l</a:t>
                      </a:r>
                      <a:r>
                        <a:rPr sz="1800" spc="-85" dirty="0"/>
                        <a:t> </a:t>
                      </a:r>
                      <a:r>
                        <a:rPr sz="1800" dirty="0"/>
                        <a:t>Acc</a:t>
                      </a:r>
                      <a:r>
                        <a:rPr sz="1800" spc="-10" dirty="0"/>
                        <a:t>o</a:t>
                      </a:r>
                      <a:r>
                        <a:rPr sz="1800" dirty="0"/>
                        <a:t>u</a:t>
                      </a:r>
                      <a:r>
                        <a:rPr sz="1800" spc="-10" dirty="0"/>
                        <a:t>n</a:t>
                      </a:r>
                      <a:r>
                        <a:rPr sz="1800" dirty="0"/>
                        <a:t>t</a:t>
                      </a:r>
                      <a:r>
                        <a:rPr sz="1800" spc="5" dirty="0"/>
                        <a:t> </a:t>
                      </a:r>
                      <a:r>
                        <a:rPr sz="1800" dirty="0"/>
                        <a:t>D</a:t>
                      </a:r>
                      <a:r>
                        <a:rPr sz="1800" spc="-10" dirty="0"/>
                        <a:t>a</a:t>
                      </a:r>
                      <a:r>
                        <a:rPr sz="1800" dirty="0"/>
                        <a:t>ta</a:t>
                      </a:r>
                      <a:endParaRPr sz="1800" dirty="0">
                        <a:latin typeface="Arial"/>
                        <a:cs typeface="Arial"/>
                      </a:endParaRPr>
                    </a:p>
                  </a:txBody>
                  <a:tcPr marL="0" marR="0" marT="0" marB="0"/>
                </a:tc>
                <a:tc>
                  <a:txBody>
                    <a:bodyPr/>
                    <a:lstStyle/>
                    <a:p>
                      <a:pPr marL="85725">
                        <a:lnSpc>
                          <a:spcPct val="100000"/>
                        </a:lnSpc>
                      </a:pPr>
                      <a:r>
                        <a:rPr sz="1800" dirty="0" smtClean="0"/>
                        <a:t>$</a:t>
                      </a:r>
                      <a:r>
                        <a:rPr lang="en-US" sz="1800" dirty="0" smtClean="0"/>
                        <a:t>0</a:t>
                      </a:r>
                      <a:r>
                        <a:rPr sz="1800" dirty="0" smtClean="0"/>
                        <a:t>.0</a:t>
                      </a:r>
                      <a:r>
                        <a:rPr sz="1800" spc="-5" dirty="0" smtClean="0"/>
                        <a:t>3</a:t>
                      </a:r>
                      <a:r>
                        <a:rPr lang="en-US" sz="1800" dirty="0" smtClean="0">
                          <a:latin typeface="Verdana" panose="020B0604030504040204" pitchFamily="34" charset="0"/>
                          <a:ea typeface="Verdana" panose="020B0604030504040204" pitchFamily="34" charset="0"/>
                          <a:cs typeface="Verdana" panose="020B0604030504040204" pitchFamily="34" charset="0"/>
                        </a:rPr>
                        <a:t>–</a:t>
                      </a:r>
                      <a:r>
                        <a:rPr sz="1800" dirty="0" smtClean="0"/>
                        <a:t>$</a:t>
                      </a:r>
                      <a:r>
                        <a:rPr sz="1800" spc="-10" dirty="0" smtClean="0"/>
                        <a:t>2</a:t>
                      </a:r>
                      <a:r>
                        <a:rPr sz="1800" dirty="0" smtClean="0"/>
                        <a:t>.42</a:t>
                      </a:r>
                      <a:endParaRPr sz="1800" dirty="0">
                        <a:latin typeface="Arial"/>
                        <a:cs typeface="Arial"/>
                      </a:endParaRPr>
                    </a:p>
                  </a:txBody>
                  <a:tcPr marL="0" marR="0" marT="0" marB="0"/>
                </a:tc>
                <a:extLst>
                  <a:ext uri="{0D108BD9-81ED-4DB2-BD59-A6C34878D82A}">
                    <a16:rowId xmlns:a16="http://schemas.microsoft.com/office/drawing/2014/main" val="10003"/>
                  </a:ext>
                </a:extLst>
              </a:tr>
              <a:tr h="307139">
                <a:tc>
                  <a:txBody>
                    <a:bodyPr/>
                    <a:lstStyle/>
                    <a:p>
                      <a:pPr marL="85090" marR="830580">
                        <a:lnSpc>
                          <a:spcPct val="100000"/>
                        </a:lnSpc>
                      </a:pPr>
                      <a:r>
                        <a:rPr sz="1800" dirty="0"/>
                        <a:t>Full</a:t>
                      </a:r>
                      <a:r>
                        <a:rPr sz="1800" spc="-5" dirty="0"/>
                        <a:t> </a:t>
                      </a:r>
                      <a:r>
                        <a:rPr sz="1800" dirty="0"/>
                        <a:t>Me</a:t>
                      </a:r>
                      <a:r>
                        <a:rPr sz="1800" spc="-10" dirty="0"/>
                        <a:t>d</a:t>
                      </a:r>
                      <a:r>
                        <a:rPr sz="1800" dirty="0"/>
                        <a:t>ic</a:t>
                      </a:r>
                      <a:r>
                        <a:rPr sz="1800" spc="-10" dirty="0"/>
                        <a:t>a</a:t>
                      </a:r>
                      <a:r>
                        <a:rPr sz="1800" dirty="0"/>
                        <a:t>l</a:t>
                      </a:r>
                      <a:r>
                        <a:rPr sz="1800" spc="20" dirty="0"/>
                        <a:t> </a:t>
                      </a:r>
                      <a:r>
                        <a:rPr sz="1800" dirty="0"/>
                        <a:t>R</a:t>
                      </a:r>
                      <a:r>
                        <a:rPr sz="1800" spc="-10" dirty="0"/>
                        <a:t>e</a:t>
                      </a:r>
                      <a:r>
                        <a:rPr sz="1800" dirty="0"/>
                        <a:t>cord</a:t>
                      </a:r>
                      <a:r>
                        <a:rPr sz="1800" spc="5" dirty="0"/>
                        <a:t> </a:t>
                      </a:r>
                      <a:r>
                        <a:rPr sz="1800" spc="-40" dirty="0"/>
                        <a:t>w</a:t>
                      </a:r>
                      <a:r>
                        <a:rPr sz="1800" dirty="0"/>
                        <a:t>ith su</a:t>
                      </a:r>
                      <a:r>
                        <a:rPr sz="1800" spc="-10" dirty="0"/>
                        <a:t>p</a:t>
                      </a:r>
                      <a:r>
                        <a:rPr sz="1800" dirty="0"/>
                        <a:t>p</a:t>
                      </a:r>
                      <a:r>
                        <a:rPr sz="1800" spc="-10" dirty="0"/>
                        <a:t>o</a:t>
                      </a:r>
                      <a:r>
                        <a:rPr sz="1800" dirty="0"/>
                        <a:t>rting</a:t>
                      </a:r>
                      <a:r>
                        <a:rPr sz="1800" spc="15" dirty="0"/>
                        <a:t> </a:t>
                      </a:r>
                      <a:r>
                        <a:rPr sz="1800" dirty="0"/>
                        <a:t>d</a:t>
                      </a:r>
                      <a:r>
                        <a:rPr sz="1800" spc="-10" dirty="0"/>
                        <a:t>o</a:t>
                      </a:r>
                      <a:r>
                        <a:rPr sz="1800" dirty="0"/>
                        <a:t>cum</a:t>
                      </a:r>
                      <a:r>
                        <a:rPr sz="1800" spc="-10" dirty="0"/>
                        <a:t>e</a:t>
                      </a:r>
                      <a:r>
                        <a:rPr sz="1800" dirty="0"/>
                        <a:t>nts</a:t>
                      </a:r>
                      <a:endParaRPr sz="1800" dirty="0">
                        <a:latin typeface="Arial"/>
                        <a:cs typeface="Arial"/>
                      </a:endParaRPr>
                    </a:p>
                  </a:txBody>
                  <a:tcPr marL="0" marR="0" marT="0" marB="0"/>
                </a:tc>
                <a:tc>
                  <a:txBody>
                    <a:bodyPr/>
                    <a:lstStyle/>
                    <a:p>
                      <a:pPr marL="85725">
                        <a:lnSpc>
                          <a:spcPct val="100000"/>
                        </a:lnSpc>
                      </a:pPr>
                      <a:r>
                        <a:rPr sz="1800" spc="-5" dirty="0"/>
                        <a:t>$</a:t>
                      </a:r>
                      <a:r>
                        <a:rPr sz="1800" spc="-5" dirty="0" smtClean="0"/>
                        <a:t>50</a:t>
                      </a:r>
                      <a:r>
                        <a:rPr lang="en-US" sz="1800" spc="-5" dirty="0" smtClean="0"/>
                        <a:t>.00</a:t>
                      </a:r>
                      <a:endParaRPr sz="1800" dirty="0">
                        <a:latin typeface="Arial"/>
                        <a:cs typeface="Arial"/>
                      </a:endParaRPr>
                    </a:p>
                  </a:txBody>
                  <a:tcPr marL="0" marR="0" marT="0" marB="0"/>
                </a:tc>
                <a:extLst>
                  <a:ext uri="{0D108BD9-81ED-4DB2-BD59-A6C34878D82A}">
                    <a16:rowId xmlns:a16="http://schemas.microsoft.com/office/drawing/2014/main" val="10004"/>
                  </a:ext>
                </a:extLst>
              </a:tr>
            </a:tbl>
          </a:graphicData>
        </a:graphic>
      </p:graphicFrame>
      <p:graphicFrame>
        <p:nvGraphicFramePr>
          <p:cNvPr id="6" name="object 3"/>
          <p:cNvGraphicFramePr>
            <a:graphicFrameLocks noGrp="1"/>
          </p:cNvGraphicFramePr>
          <p:nvPr>
            <p:extLst>
              <p:ext uri="{D42A27DB-BD31-4B8C-83A1-F6EECF244321}">
                <p14:modId xmlns:p14="http://schemas.microsoft.com/office/powerpoint/2010/main" val="743035603"/>
              </p:ext>
            </p:extLst>
          </p:nvPr>
        </p:nvGraphicFramePr>
        <p:xfrm>
          <a:off x="212247" y="4038600"/>
          <a:ext cx="7560153" cy="1645920"/>
        </p:xfrm>
        <a:graphic>
          <a:graphicData uri="http://schemas.openxmlformats.org/drawingml/2006/table">
            <a:tbl>
              <a:tblPr firstRow="1" bandRow="1">
                <a:tableStyleId>{00A15C55-8517-42AA-B614-E9B94910E393}</a:tableStyleId>
              </a:tblPr>
              <a:tblGrid>
                <a:gridCol w="3789965">
                  <a:extLst>
                    <a:ext uri="{9D8B030D-6E8A-4147-A177-3AD203B41FA5}">
                      <a16:colId xmlns:a16="http://schemas.microsoft.com/office/drawing/2014/main" val="20000"/>
                    </a:ext>
                  </a:extLst>
                </a:gridCol>
                <a:gridCol w="3770188">
                  <a:extLst>
                    <a:ext uri="{9D8B030D-6E8A-4147-A177-3AD203B41FA5}">
                      <a16:colId xmlns:a16="http://schemas.microsoft.com/office/drawing/2014/main" val="20001"/>
                    </a:ext>
                  </a:extLst>
                </a:gridCol>
              </a:tblGrid>
              <a:tr h="438770">
                <a:tc>
                  <a:txBody>
                    <a:bodyPr/>
                    <a:lstStyle/>
                    <a:p>
                      <a:pPr marL="85090">
                        <a:lnSpc>
                          <a:spcPct val="100000"/>
                        </a:lnSpc>
                      </a:pPr>
                      <a:r>
                        <a:rPr sz="1800" dirty="0"/>
                        <a:t>R</a:t>
                      </a:r>
                      <a:r>
                        <a:rPr sz="1800" spc="-10" dirty="0"/>
                        <a:t>e</a:t>
                      </a:r>
                      <a:r>
                        <a:rPr sz="1800" dirty="0"/>
                        <a:t>cord </a:t>
                      </a:r>
                      <a:r>
                        <a:rPr sz="1800" spc="-125" dirty="0"/>
                        <a:t>T</a:t>
                      </a:r>
                      <a:r>
                        <a:rPr sz="1800" spc="-20" dirty="0"/>
                        <a:t>y</a:t>
                      </a:r>
                      <a:r>
                        <a:rPr sz="1800" dirty="0"/>
                        <a:t>pe</a:t>
                      </a:r>
                      <a:endParaRPr sz="1800" dirty="0">
                        <a:latin typeface="Arial"/>
                        <a:cs typeface="Arial"/>
                      </a:endParaRPr>
                    </a:p>
                  </a:txBody>
                  <a:tcPr marL="0" marR="0" marT="0" marB="0">
                    <a:solidFill>
                      <a:srgbClr val="0033CC"/>
                    </a:solidFill>
                  </a:tcPr>
                </a:tc>
                <a:tc>
                  <a:txBody>
                    <a:bodyPr/>
                    <a:lstStyle/>
                    <a:p>
                      <a:pPr marL="85725" marR="374015" algn="just">
                        <a:lnSpc>
                          <a:spcPct val="100000"/>
                        </a:lnSpc>
                      </a:pPr>
                      <a:r>
                        <a:rPr sz="1800" dirty="0">
                          <a:solidFill>
                            <a:schemeClr val="tx1"/>
                          </a:solidFill>
                        </a:rPr>
                        <a:t>E</a:t>
                      </a:r>
                      <a:r>
                        <a:rPr sz="1800" spc="-10" dirty="0">
                          <a:solidFill>
                            <a:schemeClr val="tx1"/>
                          </a:solidFill>
                        </a:rPr>
                        <a:t>s</a:t>
                      </a:r>
                      <a:r>
                        <a:rPr sz="1800" dirty="0">
                          <a:solidFill>
                            <a:schemeClr val="tx1"/>
                          </a:solidFill>
                        </a:rPr>
                        <a:t>timat</a:t>
                      </a:r>
                      <a:r>
                        <a:rPr sz="1800" spc="-10" dirty="0">
                          <a:solidFill>
                            <a:schemeClr val="tx1"/>
                          </a:solidFill>
                        </a:rPr>
                        <a:t>e</a:t>
                      </a:r>
                      <a:r>
                        <a:rPr sz="1800" dirty="0">
                          <a:solidFill>
                            <a:schemeClr val="tx1"/>
                          </a:solidFill>
                        </a:rPr>
                        <a:t>d</a:t>
                      </a:r>
                      <a:r>
                        <a:rPr sz="1800" spc="5" dirty="0">
                          <a:solidFill>
                            <a:schemeClr val="tx1"/>
                          </a:solidFill>
                        </a:rPr>
                        <a:t> </a:t>
                      </a:r>
                      <a:r>
                        <a:rPr sz="1800" dirty="0">
                          <a:solidFill>
                            <a:schemeClr val="tx1"/>
                          </a:solidFill>
                        </a:rPr>
                        <a:t>B</a:t>
                      </a:r>
                      <a:r>
                        <a:rPr sz="1800" spc="-10" dirty="0">
                          <a:solidFill>
                            <a:schemeClr val="tx1"/>
                          </a:solidFill>
                        </a:rPr>
                        <a:t>r</a:t>
                      </a:r>
                      <a:r>
                        <a:rPr sz="1800" dirty="0">
                          <a:solidFill>
                            <a:schemeClr val="tx1"/>
                          </a:solidFill>
                        </a:rPr>
                        <a:t>e</a:t>
                      </a:r>
                      <a:r>
                        <a:rPr sz="1800" spc="-10" dirty="0">
                          <a:solidFill>
                            <a:schemeClr val="tx1"/>
                          </a:solidFill>
                        </a:rPr>
                        <a:t>a</a:t>
                      </a:r>
                      <a:r>
                        <a:rPr sz="1800" dirty="0">
                          <a:solidFill>
                            <a:schemeClr val="tx1"/>
                          </a:solidFill>
                        </a:rPr>
                        <a:t>ch</a:t>
                      </a:r>
                      <a:r>
                        <a:rPr sz="1800" spc="10" dirty="0">
                          <a:solidFill>
                            <a:schemeClr val="tx1"/>
                          </a:solidFill>
                        </a:rPr>
                        <a:t> </a:t>
                      </a:r>
                      <a:r>
                        <a:rPr sz="1800" dirty="0">
                          <a:solidFill>
                            <a:schemeClr val="tx1"/>
                          </a:solidFill>
                        </a:rPr>
                        <a:t>Cost P</a:t>
                      </a:r>
                      <a:r>
                        <a:rPr sz="1800" spc="-10" dirty="0">
                          <a:solidFill>
                            <a:schemeClr val="tx1"/>
                          </a:solidFill>
                        </a:rPr>
                        <a:t>e</a:t>
                      </a:r>
                      <a:r>
                        <a:rPr sz="1800" dirty="0">
                          <a:solidFill>
                            <a:schemeClr val="tx1"/>
                          </a:solidFill>
                        </a:rPr>
                        <a:t>r R</a:t>
                      </a:r>
                      <a:r>
                        <a:rPr sz="1800" spc="-10" dirty="0">
                          <a:solidFill>
                            <a:schemeClr val="tx1"/>
                          </a:solidFill>
                        </a:rPr>
                        <a:t>e</a:t>
                      </a:r>
                      <a:r>
                        <a:rPr sz="1800" dirty="0">
                          <a:solidFill>
                            <a:schemeClr val="tx1"/>
                          </a:solidFill>
                        </a:rPr>
                        <a:t>cord </a:t>
                      </a:r>
                      <a:r>
                        <a:rPr sz="1800" spc="5" dirty="0">
                          <a:solidFill>
                            <a:schemeClr val="tx1"/>
                          </a:solidFill>
                        </a:rPr>
                        <a:t>(</a:t>
                      </a:r>
                      <a:r>
                        <a:rPr sz="1800" dirty="0">
                          <a:solidFill>
                            <a:schemeClr val="tx1"/>
                          </a:solidFill>
                        </a:rPr>
                        <a:t>Po</a:t>
                      </a:r>
                      <a:r>
                        <a:rPr sz="1800" spc="5" dirty="0">
                          <a:solidFill>
                            <a:schemeClr val="tx1"/>
                          </a:solidFill>
                        </a:rPr>
                        <a:t>n</a:t>
                      </a:r>
                      <a:r>
                        <a:rPr sz="1800" dirty="0">
                          <a:solidFill>
                            <a:schemeClr val="tx1"/>
                          </a:solidFill>
                        </a:rPr>
                        <a:t>e</a:t>
                      </a:r>
                      <a:r>
                        <a:rPr sz="1800" spc="-10" dirty="0">
                          <a:solidFill>
                            <a:schemeClr val="tx1"/>
                          </a:solidFill>
                        </a:rPr>
                        <a:t>m</a:t>
                      </a:r>
                      <a:r>
                        <a:rPr sz="1800" dirty="0">
                          <a:solidFill>
                            <a:schemeClr val="tx1"/>
                          </a:solidFill>
                        </a:rPr>
                        <a:t>on I</a:t>
                      </a:r>
                      <a:r>
                        <a:rPr sz="1800" spc="5" dirty="0">
                          <a:solidFill>
                            <a:schemeClr val="tx1"/>
                          </a:solidFill>
                        </a:rPr>
                        <a:t>n</a:t>
                      </a:r>
                      <a:r>
                        <a:rPr sz="1800" dirty="0">
                          <a:solidFill>
                            <a:schemeClr val="tx1"/>
                          </a:solidFill>
                        </a:rPr>
                        <a:t>stitute 2</a:t>
                      </a:r>
                      <a:r>
                        <a:rPr sz="1800" spc="-10" dirty="0">
                          <a:solidFill>
                            <a:schemeClr val="tx1"/>
                          </a:solidFill>
                        </a:rPr>
                        <a:t>0</a:t>
                      </a:r>
                      <a:r>
                        <a:rPr sz="1800" dirty="0">
                          <a:solidFill>
                            <a:schemeClr val="tx1"/>
                          </a:solidFill>
                        </a:rPr>
                        <a:t>16</a:t>
                      </a:r>
                      <a:r>
                        <a:rPr sz="1800" spc="5" dirty="0">
                          <a:solidFill>
                            <a:schemeClr val="tx1"/>
                          </a:solidFill>
                        </a:rPr>
                        <a:t> </a:t>
                      </a:r>
                      <a:r>
                        <a:rPr sz="1800" dirty="0">
                          <a:solidFill>
                            <a:schemeClr val="tx1"/>
                          </a:solidFill>
                        </a:rPr>
                        <a:t>R</a:t>
                      </a:r>
                      <a:r>
                        <a:rPr sz="1800" spc="-10" dirty="0">
                          <a:solidFill>
                            <a:schemeClr val="tx1"/>
                          </a:solidFill>
                        </a:rPr>
                        <a:t>e</a:t>
                      </a:r>
                      <a:r>
                        <a:rPr sz="1800" dirty="0">
                          <a:solidFill>
                            <a:schemeClr val="tx1"/>
                          </a:solidFill>
                        </a:rPr>
                        <a:t>p</a:t>
                      </a:r>
                      <a:r>
                        <a:rPr sz="1800" spc="5" dirty="0">
                          <a:solidFill>
                            <a:schemeClr val="tx1"/>
                          </a:solidFill>
                        </a:rPr>
                        <a:t>o</a:t>
                      </a:r>
                      <a:r>
                        <a:rPr sz="1800" dirty="0">
                          <a:solidFill>
                            <a:schemeClr val="tx1"/>
                          </a:solidFill>
                        </a:rPr>
                        <a:t>rt)</a:t>
                      </a:r>
                      <a:endParaRPr sz="1800" dirty="0">
                        <a:solidFill>
                          <a:schemeClr val="tx1"/>
                        </a:solidFill>
                        <a:latin typeface="Arial"/>
                        <a:cs typeface="Arial"/>
                      </a:endParaRPr>
                    </a:p>
                  </a:txBody>
                  <a:tcPr marL="0" marR="0" marT="0" marB="0">
                    <a:solidFill>
                      <a:srgbClr val="0033CC"/>
                    </a:solidFill>
                  </a:tcPr>
                </a:tc>
                <a:extLst>
                  <a:ext uri="{0D108BD9-81ED-4DB2-BD59-A6C34878D82A}">
                    <a16:rowId xmlns:a16="http://schemas.microsoft.com/office/drawing/2014/main" val="10000"/>
                  </a:ext>
                </a:extLst>
              </a:tr>
              <a:tr h="177946">
                <a:tc>
                  <a:txBody>
                    <a:bodyPr/>
                    <a:lstStyle/>
                    <a:p>
                      <a:pPr marL="85090">
                        <a:lnSpc>
                          <a:spcPct val="100000"/>
                        </a:lnSpc>
                      </a:pPr>
                      <a:r>
                        <a:rPr sz="1800" dirty="0"/>
                        <a:t>H</a:t>
                      </a:r>
                      <a:r>
                        <a:rPr sz="1800" spc="-10" dirty="0"/>
                        <a:t>e</a:t>
                      </a:r>
                      <a:r>
                        <a:rPr sz="1800" dirty="0"/>
                        <a:t>a</a:t>
                      </a:r>
                      <a:r>
                        <a:rPr sz="1800" spc="-10" dirty="0"/>
                        <a:t>l</a:t>
                      </a:r>
                      <a:r>
                        <a:rPr sz="1800" dirty="0"/>
                        <a:t>th</a:t>
                      </a:r>
                      <a:endParaRPr sz="1800" dirty="0">
                        <a:latin typeface="Arial"/>
                        <a:cs typeface="Arial"/>
                      </a:endParaRPr>
                    </a:p>
                  </a:txBody>
                  <a:tcPr marL="0" marR="0" marT="0" marB="0"/>
                </a:tc>
                <a:tc>
                  <a:txBody>
                    <a:bodyPr/>
                    <a:lstStyle/>
                    <a:p>
                      <a:pPr marL="85725">
                        <a:lnSpc>
                          <a:spcPct val="100000"/>
                        </a:lnSpc>
                      </a:pPr>
                      <a:r>
                        <a:rPr sz="1800" spc="-5" dirty="0"/>
                        <a:t>$</a:t>
                      </a:r>
                      <a:r>
                        <a:rPr sz="1800" spc="-5" dirty="0" smtClean="0"/>
                        <a:t>355</a:t>
                      </a:r>
                      <a:r>
                        <a:rPr lang="en-US" sz="1800" spc="-5" dirty="0" smtClean="0"/>
                        <a:t>.00</a:t>
                      </a:r>
                      <a:endParaRPr sz="1800" dirty="0">
                        <a:latin typeface="Arial"/>
                        <a:cs typeface="Arial"/>
                      </a:endParaRPr>
                    </a:p>
                  </a:txBody>
                  <a:tcPr marL="0" marR="0" marT="0" marB="0"/>
                </a:tc>
                <a:extLst>
                  <a:ext uri="{0D108BD9-81ED-4DB2-BD59-A6C34878D82A}">
                    <a16:rowId xmlns:a16="http://schemas.microsoft.com/office/drawing/2014/main" val="10001"/>
                  </a:ext>
                </a:extLst>
              </a:tr>
              <a:tr h="177945">
                <a:tc>
                  <a:txBody>
                    <a:bodyPr/>
                    <a:lstStyle/>
                    <a:p>
                      <a:pPr marL="85090">
                        <a:lnSpc>
                          <a:spcPct val="100000"/>
                        </a:lnSpc>
                      </a:pPr>
                      <a:r>
                        <a:rPr sz="1800" dirty="0"/>
                        <a:t>E</a:t>
                      </a:r>
                      <a:r>
                        <a:rPr sz="1800" spc="-10" dirty="0"/>
                        <a:t>d</a:t>
                      </a:r>
                      <a:r>
                        <a:rPr sz="1800" dirty="0"/>
                        <a:t>uc</a:t>
                      </a:r>
                      <a:r>
                        <a:rPr sz="1800" spc="-10" dirty="0"/>
                        <a:t>a</a:t>
                      </a:r>
                      <a:r>
                        <a:rPr sz="1800" dirty="0"/>
                        <a:t>tion</a:t>
                      </a:r>
                      <a:endParaRPr sz="1800" dirty="0">
                        <a:latin typeface="Arial"/>
                        <a:cs typeface="Arial"/>
                      </a:endParaRPr>
                    </a:p>
                  </a:txBody>
                  <a:tcPr marL="0" marR="0" marT="0" marB="0"/>
                </a:tc>
                <a:tc>
                  <a:txBody>
                    <a:bodyPr/>
                    <a:lstStyle/>
                    <a:p>
                      <a:pPr marL="85725">
                        <a:lnSpc>
                          <a:spcPct val="100000"/>
                        </a:lnSpc>
                      </a:pPr>
                      <a:r>
                        <a:rPr sz="1800" spc="-5" dirty="0"/>
                        <a:t>$</a:t>
                      </a:r>
                      <a:r>
                        <a:rPr sz="1800" spc="-5" dirty="0" smtClean="0"/>
                        <a:t>246</a:t>
                      </a:r>
                      <a:r>
                        <a:rPr lang="en-US" sz="1800" spc="-5" dirty="0" smtClean="0"/>
                        <a:t>.00</a:t>
                      </a:r>
                      <a:endParaRPr sz="1800" dirty="0">
                        <a:latin typeface="Arial"/>
                        <a:cs typeface="Arial"/>
                      </a:endParaRPr>
                    </a:p>
                  </a:txBody>
                  <a:tcPr marL="0" marR="0" marT="0" marB="0"/>
                </a:tc>
                <a:extLst>
                  <a:ext uri="{0D108BD9-81ED-4DB2-BD59-A6C34878D82A}">
                    <a16:rowId xmlns:a16="http://schemas.microsoft.com/office/drawing/2014/main" val="10002"/>
                  </a:ext>
                </a:extLst>
              </a:tr>
              <a:tr h="177946">
                <a:tc>
                  <a:txBody>
                    <a:bodyPr/>
                    <a:lstStyle/>
                    <a:p>
                      <a:pPr marL="85090">
                        <a:lnSpc>
                          <a:spcPct val="100000"/>
                        </a:lnSpc>
                      </a:pPr>
                      <a:r>
                        <a:rPr sz="1800" dirty="0"/>
                        <a:t>Fin</a:t>
                      </a:r>
                      <a:r>
                        <a:rPr sz="1800" spc="-10" dirty="0"/>
                        <a:t>a</a:t>
                      </a:r>
                      <a:r>
                        <a:rPr sz="1800" dirty="0"/>
                        <a:t>nc</a:t>
                      </a:r>
                      <a:r>
                        <a:rPr sz="1800" spc="-10" dirty="0"/>
                        <a:t>i</a:t>
                      </a:r>
                      <a:r>
                        <a:rPr sz="1800" dirty="0"/>
                        <a:t>al</a:t>
                      </a:r>
                      <a:endParaRPr sz="1800" dirty="0">
                        <a:latin typeface="Arial"/>
                        <a:cs typeface="Arial"/>
                      </a:endParaRPr>
                    </a:p>
                  </a:txBody>
                  <a:tcPr marL="0" marR="0" marT="0" marB="0"/>
                </a:tc>
                <a:tc>
                  <a:txBody>
                    <a:bodyPr/>
                    <a:lstStyle/>
                    <a:p>
                      <a:pPr marL="85725">
                        <a:lnSpc>
                          <a:spcPct val="100000"/>
                        </a:lnSpc>
                      </a:pPr>
                      <a:r>
                        <a:rPr sz="1800" spc="-5" dirty="0"/>
                        <a:t>$</a:t>
                      </a:r>
                      <a:r>
                        <a:rPr sz="1800" spc="-5" dirty="0" smtClean="0"/>
                        <a:t>221</a:t>
                      </a:r>
                      <a:r>
                        <a:rPr lang="en-US" sz="1800" spc="-5" dirty="0" smtClean="0"/>
                        <a:t>.00</a:t>
                      </a:r>
                      <a:endParaRPr sz="1800" dirty="0">
                        <a:latin typeface="Arial"/>
                        <a:cs typeface="Arial"/>
                      </a:endParaRPr>
                    </a:p>
                  </a:txBody>
                  <a:tcPr marL="0" marR="0" marT="0" marB="0"/>
                </a:tc>
                <a:extLst>
                  <a:ext uri="{0D108BD9-81ED-4DB2-BD59-A6C34878D82A}">
                    <a16:rowId xmlns:a16="http://schemas.microsoft.com/office/drawing/2014/main" val="10003"/>
                  </a:ext>
                </a:extLst>
              </a:tr>
            </a:tbl>
          </a:graphicData>
        </a:graphic>
      </p:graphicFrame>
      <p:cxnSp>
        <p:nvCxnSpPr>
          <p:cNvPr id="7" name="Straight Connector 6"/>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54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Dark Side </a:t>
            </a:r>
            <a:endParaRPr lang="en-US" dirty="0"/>
          </a:p>
        </p:txBody>
      </p:sp>
      <p:cxnSp>
        <p:nvCxnSpPr>
          <p:cNvPr id="4" name="Straight Connector 3"/>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0"/>
            <a:ext cx="6665495" cy="4367048"/>
          </a:xfrm>
          <a:prstGeom prst="rect">
            <a:avLst/>
          </a:prstGeom>
        </p:spPr>
      </p:pic>
    </p:spTree>
    <p:extLst>
      <p:ext uri="{BB962C8B-B14F-4D97-AF65-F5344CB8AC3E}">
        <p14:creationId xmlns:p14="http://schemas.microsoft.com/office/powerpoint/2010/main" val="1228373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Made Easy</a:t>
            </a:r>
            <a:endParaRPr lang="en-US" dirty="0"/>
          </a:p>
        </p:txBody>
      </p:sp>
      <p:cxnSp>
        <p:nvCxnSpPr>
          <p:cNvPr id="4" name="Straight Connector 3"/>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0"/>
            <a:ext cx="4505214" cy="4648200"/>
          </a:xfrm>
          <a:prstGeom prst="rect">
            <a:avLst/>
          </a:prstGeom>
        </p:spPr>
      </p:pic>
    </p:spTree>
    <p:extLst>
      <p:ext uri="{BB962C8B-B14F-4D97-AF65-F5344CB8AC3E}">
        <p14:creationId xmlns:p14="http://schemas.microsoft.com/office/powerpoint/2010/main" val="4047434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Made Easy</a:t>
            </a:r>
            <a:endParaRPr lang="en-US" dirty="0"/>
          </a:p>
        </p:txBody>
      </p:sp>
      <p:cxnSp>
        <p:nvCxnSpPr>
          <p:cNvPr id="4" name="Straight Connector 3"/>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7212730" cy="3733800"/>
          </a:xfrm>
          <a:prstGeom prst="rect">
            <a:avLst/>
          </a:prstGeom>
        </p:spPr>
      </p:pic>
    </p:spTree>
    <p:extLst>
      <p:ext uri="{BB962C8B-B14F-4D97-AF65-F5344CB8AC3E}">
        <p14:creationId xmlns:p14="http://schemas.microsoft.com/office/powerpoint/2010/main" val="3285318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749735"/>
            <a:ext cx="3990421" cy="2606475"/>
          </a:xfrm>
          <a:prstGeom prst="rect">
            <a:avLst/>
          </a:prstGeom>
        </p:spPr>
      </p:pic>
      <p:sp>
        <p:nvSpPr>
          <p:cNvPr id="2" name="Title 1"/>
          <p:cNvSpPr>
            <a:spLocks noGrp="1"/>
          </p:cNvSpPr>
          <p:nvPr>
            <p:ph type="title"/>
          </p:nvPr>
        </p:nvSpPr>
        <p:spPr/>
        <p:txBody>
          <a:bodyPr/>
          <a:lstStyle/>
          <a:p>
            <a:r>
              <a:rPr lang="en-US" dirty="0" smtClean="0"/>
              <a:t>Shopping Made Easy</a:t>
            </a:r>
            <a:endParaRPr lang="en-US" dirty="0"/>
          </a:p>
        </p:txBody>
      </p:sp>
      <p:cxnSp>
        <p:nvCxnSpPr>
          <p:cNvPr id="4" name="Straight Connector 3"/>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200400"/>
            <a:ext cx="3745891" cy="2748879"/>
          </a:xfrm>
          <a:prstGeom prst="rect">
            <a:avLst/>
          </a:prstGeom>
        </p:spPr>
      </p:pic>
    </p:spTree>
    <p:extLst>
      <p:ext uri="{BB962C8B-B14F-4D97-AF65-F5344CB8AC3E}">
        <p14:creationId xmlns:p14="http://schemas.microsoft.com/office/powerpoint/2010/main" val="39616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to Many </a:t>
            </a:r>
            <a:endParaRPr lang="en-US" dirty="0"/>
          </a:p>
        </p:txBody>
      </p:sp>
      <p:cxnSp>
        <p:nvCxnSpPr>
          <p:cNvPr id="4" name="Straight Connector 3"/>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4762500" cy="4762500"/>
          </a:xfrm>
          <a:prstGeom prst="rect">
            <a:avLst/>
          </a:prstGeom>
        </p:spPr>
      </p:pic>
    </p:spTree>
    <p:extLst>
      <p:ext uri="{BB962C8B-B14F-4D97-AF65-F5344CB8AC3E}">
        <p14:creationId xmlns:p14="http://schemas.microsoft.com/office/powerpoint/2010/main" val="2677805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7389" y="20595"/>
            <a:ext cx="7696200" cy="12954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Misconception </a:t>
            </a:r>
            <a:r>
              <a:rPr lang="en-US" dirty="0">
                <a:latin typeface="Verdana" panose="020B0604030504040204" pitchFamily="34" charset="0"/>
                <a:ea typeface="Verdana" panose="020B0604030504040204" pitchFamily="34" charset="0"/>
                <a:cs typeface="Verdana" panose="020B0604030504040204" pitchFamily="34" charset="0"/>
              </a:rPr>
              <a:t>– </a:t>
            </a:r>
            <a:r>
              <a:rPr lang="en-US" sz="4000" dirty="0">
                <a:latin typeface="Verdana" panose="020B0604030504040204" pitchFamily="34" charset="0"/>
                <a:ea typeface="Verdana" panose="020B0604030504040204" pitchFamily="34" charset="0"/>
                <a:cs typeface="Verdana" panose="020B0604030504040204" pitchFamily="34" charset="0"/>
              </a:rPr>
              <a:t>“</a:t>
            </a:r>
            <a:r>
              <a:rPr lang="en-US" sz="4000" dirty="0" smtClean="0">
                <a:latin typeface="Verdana" panose="020B0604030504040204" pitchFamily="34" charset="0"/>
                <a:ea typeface="Verdana" panose="020B0604030504040204" pitchFamily="34" charset="0"/>
                <a:cs typeface="Verdana" panose="020B0604030504040204" pitchFamily="34" charset="0"/>
              </a:rPr>
              <a:t>Security is an IT thing”</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2"/>
          <p:cNvSpPr>
            <a:spLocks noGrp="1"/>
          </p:cNvSpPr>
          <p:nvPr>
            <p:ph idx="1"/>
          </p:nvPr>
        </p:nvSpPr>
        <p:spPr>
          <a:xfrm>
            <a:off x="342900" y="1542535"/>
            <a:ext cx="7315200" cy="1676400"/>
          </a:xfrm>
        </p:spPr>
        <p:txBody>
          <a:bodyPr/>
          <a:lstStyle/>
          <a:p>
            <a:pPr marL="0" indent="0">
              <a:buNone/>
            </a:pPr>
            <a:r>
              <a:rPr lang="en-US" sz="2000" dirty="0" smtClean="0">
                <a:latin typeface="Vrinda" panose="020B0502040204020203" pitchFamily="34" charset="0"/>
                <a:cs typeface="Vrinda" panose="020B0502040204020203" pitchFamily="34" charset="0"/>
              </a:rPr>
              <a:t>A new study reveals the more than 8 out of 10 (88%) companies surveyed admit their organization experienced a significant security event in the last twelve months with as many a 73% of the companies indicating that the cause was insiders” (The Norris Corporation)  </a:t>
            </a:r>
          </a:p>
          <a:p>
            <a:endParaRPr lang="en-US" dirty="0"/>
          </a:p>
        </p:txBody>
      </p:sp>
      <p:sp>
        <p:nvSpPr>
          <p:cNvPr id="7" name="TextBox 6"/>
          <p:cNvSpPr txBox="1"/>
          <p:nvPr/>
        </p:nvSpPr>
        <p:spPr>
          <a:xfrm>
            <a:off x="4800600" y="3564401"/>
            <a:ext cx="3127288" cy="2339102"/>
          </a:xfrm>
          <a:prstGeom prst="rect">
            <a:avLst/>
          </a:prstGeom>
          <a:noFill/>
        </p:spPr>
        <p:txBody>
          <a:bodyPr wrap="square" rtlCol="0">
            <a:spAutoFit/>
          </a:bodyPr>
          <a:lstStyle/>
          <a:p>
            <a:r>
              <a:rPr lang="en-US" sz="20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Internal Disclosures</a:t>
            </a:r>
          </a:p>
          <a:p>
            <a:pPr marL="285750" indent="-285750">
              <a:buFont typeface="Arial" panose="020B0604020202020204" pitchFamily="34" charset="0"/>
              <a:buChar char="•"/>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Disgruntled employee </a:t>
            </a:r>
          </a:p>
          <a:p>
            <a:pPr marL="285750" indent="-285750">
              <a:buFont typeface="Arial" panose="020B0604020202020204" pitchFamily="34" charset="0"/>
              <a:buChar char="•"/>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Social engineering scams</a:t>
            </a:r>
          </a:p>
          <a:p>
            <a:pPr marL="285750" indent="-285750">
              <a:buFont typeface="Arial" panose="020B0604020202020204" pitchFamily="34" charset="0"/>
              <a:buChar char="•"/>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Phishing scams </a:t>
            </a:r>
          </a:p>
          <a:p>
            <a:pPr marL="285750" indent="-285750">
              <a:buFont typeface="Arial" panose="020B0604020202020204" pitchFamily="34" charset="0"/>
              <a:buChar char="•"/>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Human errors </a:t>
            </a:r>
          </a:p>
          <a:p>
            <a:pPr marL="285750" indent="-285750">
              <a:buFont typeface="Arial" panose="020B0604020202020204" pitchFamily="34" charset="0"/>
              <a:buChar char="•"/>
            </a:pP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Human naivety</a:t>
            </a:r>
            <a:endPar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smtClean="0">
              <a:solidFill>
                <a:srgbClr val="005542"/>
              </a:solidFill>
            </a:endParaRPr>
          </a:p>
        </p:txBody>
      </p:sp>
      <p:cxnSp>
        <p:nvCxnSpPr>
          <p:cNvPr id="10" name="Straight Connector 9"/>
          <p:cNvCxnSpPr/>
          <p:nvPr/>
        </p:nvCxnSpPr>
        <p:spPr>
          <a:xfrm flipV="1">
            <a:off x="3089" y="1405544"/>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218935"/>
            <a:ext cx="4506432" cy="3327249"/>
          </a:xfrm>
          <a:prstGeom prst="rect">
            <a:avLst/>
          </a:prstGeom>
        </p:spPr>
      </p:pic>
    </p:spTree>
    <p:extLst>
      <p:ext uri="{BB962C8B-B14F-4D97-AF65-F5344CB8AC3E}">
        <p14:creationId xmlns:p14="http://schemas.microsoft.com/office/powerpoint/2010/main" val="1431355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Awareness</a:t>
            </a:r>
            <a:endParaRPr lang="en-US" dirty="0"/>
          </a:p>
        </p:txBody>
      </p:sp>
      <p:sp>
        <p:nvSpPr>
          <p:cNvPr id="3" name="Content Placeholder 2"/>
          <p:cNvSpPr>
            <a:spLocks noGrp="1"/>
          </p:cNvSpPr>
          <p:nvPr>
            <p:ph idx="1"/>
          </p:nvPr>
        </p:nvSpPr>
        <p:spPr>
          <a:xfrm>
            <a:off x="381000" y="1600200"/>
            <a:ext cx="7467600" cy="2133600"/>
          </a:xfrm>
        </p:spPr>
        <p:txBody>
          <a:bodyPr/>
          <a:lstStyle/>
          <a:p>
            <a:pPr marL="0" indent="0">
              <a:buNone/>
            </a:pPr>
            <a:r>
              <a:rPr lang="en-US" sz="2400" b="1" dirty="0" smtClean="0">
                <a:latin typeface="Vrinda"/>
                <a:ea typeface="Verdana" panose="020B0604030504040204" pitchFamily="34" charset="0"/>
                <a:cs typeface="Verdana" panose="020B0604030504040204" pitchFamily="34" charset="0"/>
              </a:rPr>
              <a:t>Security awareness</a:t>
            </a:r>
            <a:r>
              <a:rPr lang="en-US" sz="2400" dirty="0" smtClean="0">
                <a:latin typeface="Vrinda"/>
                <a:ea typeface="Verdana" panose="020B0604030504040204" pitchFamily="34" charset="0"/>
                <a:cs typeface="Verdana" panose="020B0604030504040204" pitchFamily="34" charset="0"/>
              </a:rPr>
              <a:t> is the knowledge and attitude that members of an organization possess regarding the protection of the physical, and especially informational, assets of that organization</a:t>
            </a:r>
            <a:r>
              <a:rPr lang="en-US" sz="2400" dirty="0" smtClean="0">
                <a:latin typeface="Vrinda"/>
              </a:rPr>
              <a:t>. </a:t>
            </a:r>
            <a:endParaRPr lang="en-US" sz="2400" dirty="0">
              <a:latin typeface="Vrind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27" y="3979292"/>
            <a:ext cx="2446473" cy="16280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954" y="3962400"/>
            <a:ext cx="2196038" cy="1644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3979292"/>
            <a:ext cx="2446474" cy="1628017"/>
          </a:xfrm>
          <a:prstGeom prst="rect">
            <a:avLst/>
          </a:prstGeom>
        </p:spPr>
      </p:pic>
      <p:cxnSp>
        <p:nvCxnSpPr>
          <p:cNvPr id="7" name="Straight Connector 6"/>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72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5181600" cy="1295400"/>
          </a:xfrm>
        </p:spPr>
        <p:txBody>
          <a:bodyPr/>
          <a:lstStyle/>
          <a:p>
            <a:r>
              <a:rPr lang="en-US" dirty="0" smtClean="0">
                <a:latin typeface="Verdana" pitchFamily="34" charset="0"/>
              </a:rPr>
              <a:t>An Easy Target</a:t>
            </a:r>
            <a:endParaRPr lang="en-US" dirty="0">
              <a:latin typeface="Verdana" pitchFamily="34" charset="0"/>
            </a:endParaRPr>
          </a:p>
        </p:txBody>
      </p:sp>
      <p:sp>
        <p:nvSpPr>
          <p:cNvPr id="3" name="Content Placeholder 2"/>
          <p:cNvSpPr>
            <a:spLocks noGrp="1"/>
          </p:cNvSpPr>
          <p:nvPr>
            <p:ph idx="1"/>
          </p:nvPr>
        </p:nvSpPr>
        <p:spPr/>
        <p:txBody>
          <a:bodyPr/>
          <a:lstStyle/>
          <a:p>
            <a:pPr marL="285750" indent="-285750">
              <a:spcBef>
                <a:spcPts val="0"/>
              </a:spcBef>
              <a:spcAft>
                <a:spcPts val="900"/>
              </a:spcAft>
              <a:buFont typeface="Arial" panose="020B0604020202020204" pitchFamily="34" charset="0"/>
              <a:buChar char="•"/>
            </a:pPr>
            <a:r>
              <a:rPr lang="en-US" sz="2400" b="1" dirty="0">
                <a:latin typeface="Verdana" pitchFamily="34" charset="0"/>
              </a:rPr>
              <a:t>Weak passwords</a:t>
            </a:r>
          </a:p>
          <a:p>
            <a:pPr marL="285750" indent="-285750">
              <a:spcBef>
                <a:spcPts val="0"/>
              </a:spcBef>
              <a:spcAft>
                <a:spcPts val="900"/>
              </a:spcAft>
              <a:buFont typeface="Arial" panose="020B0604020202020204" pitchFamily="34" charset="0"/>
              <a:buChar char="•"/>
            </a:pPr>
            <a:r>
              <a:rPr lang="en-US" sz="2400" b="1" dirty="0">
                <a:latin typeface="Verdana" pitchFamily="34" charset="0"/>
              </a:rPr>
              <a:t>Not changing passwords</a:t>
            </a:r>
          </a:p>
          <a:p>
            <a:pPr marL="285750" indent="-285750">
              <a:spcBef>
                <a:spcPts val="0"/>
              </a:spcBef>
              <a:spcAft>
                <a:spcPts val="900"/>
              </a:spcAft>
              <a:buFont typeface="Arial" panose="020B0604020202020204" pitchFamily="34" charset="0"/>
              <a:buChar char="•"/>
            </a:pPr>
            <a:r>
              <a:rPr lang="en-US" sz="2400" b="1" dirty="0">
                <a:latin typeface="Verdana" pitchFamily="34" charset="0"/>
              </a:rPr>
              <a:t>Writing passwords down  </a:t>
            </a:r>
          </a:p>
          <a:p>
            <a:pPr marL="285750" indent="-285750">
              <a:spcBef>
                <a:spcPts val="0"/>
              </a:spcBef>
              <a:spcAft>
                <a:spcPts val="900"/>
              </a:spcAft>
              <a:buFont typeface="Arial" panose="020B0604020202020204" pitchFamily="34" charset="0"/>
              <a:buChar char="•"/>
            </a:pPr>
            <a:r>
              <a:rPr lang="en-US" sz="2400" b="1" dirty="0">
                <a:latin typeface="Verdana" pitchFamily="34" charset="0"/>
              </a:rPr>
              <a:t>Opening any and everything </a:t>
            </a:r>
          </a:p>
          <a:p>
            <a:pPr marL="285750" indent="-285750">
              <a:spcBef>
                <a:spcPts val="0"/>
              </a:spcBef>
              <a:spcAft>
                <a:spcPts val="900"/>
              </a:spcAft>
              <a:buFont typeface="Arial" panose="020B0604020202020204" pitchFamily="34" charset="0"/>
              <a:buChar char="•"/>
            </a:pPr>
            <a:r>
              <a:rPr lang="en-US" sz="2400" b="1" dirty="0">
                <a:latin typeface="Verdana" pitchFamily="34" charset="0"/>
              </a:rPr>
              <a:t>Being gullible to scams</a:t>
            </a:r>
          </a:p>
          <a:p>
            <a:pPr marL="285750" indent="-285750">
              <a:spcBef>
                <a:spcPts val="0"/>
              </a:spcBef>
              <a:spcAft>
                <a:spcPts val="900"/>
              </a:spcAft>
              <a:buFont typeface="Arial" panose="020B0604020202020204" pitchFamily="34" charset="0"/>
              <a:buChar char="•"/>
            </a:pPr>
            <a:r>
              <a:rPr lang="en-US" sz="2400" b="1" dirty="0">
                <a:latin typeface="Verdana" pitchFamily="34" charset="0"/>
              </a:rPr>
              <a:t>Ignoring good security policies and practices</a:t>
            </a:r>
          </a:p>
          <a:p>
            <a:pPr marL="285750" indent="-285750">
              <a:spcBef>
                <a:spcPts val="0"/>
              </a:spcBef>
              <a:spcAft>
                <a:spcPts val="900"/>
              </a:spcAft>
              <a:buFont typeface="Arial" panose="020B0604020202020204" pitchFamily="34" charset="0"/>
              <a:buChar char="•"/>
            </a:pPr>
            <a:r>
              <a:rPr lang="en-US" sz="2400" b="1" dirty="0">
                <a:latin typeface="Verdana" pitchFamily="34" charset="0"/>
              </a:rPr>
              <a:t>Thinking IT has it all taken care of </a:t>
            </a:r>
          </a:p>
          <a:p>
            <a:pPr marL="285750" indent="-285750">
              <a:spcBef>
                <a:spcPts val="0"/>
              </a:spcBef>
              <a:spcAft>
                <a:spcPts val="900"/>
              </a:spcAft>
              <a:buFont typeface="Arial" panose="020B0604020202020204" pitchFamily="34" charset="0"/>
              <a:buChar char="•"/>
            </a:pPr>
            <a:r>
              <a:rPr lang="en-US" sz="2400" b="1" dirty="0">
                <a:latin typeface="Verdana" pitchFamily="34" charset="0"/>
              </a:rPr>
              <a:t>NOT BEING AWARE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2400"/>
            <a:ext cx="1151505" cy="1146387"/>
          </a:xfrm>
          <a:prstGeom prst="rect">
            <a:avLst/>
          </a:prstGeom>
        </p:spPr>
      </p:pic>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474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3625" y="1882492"/>
            <a:ext cx="7467600" cy="4859776"/>
            <a:chOff x="-4785" y="1639967"/>
            <a:chExt cx="9148785" cy="5345844"/>
          </a:xfrm>
        </p:grpSpPr>
        <p:grpSp>
          <p:nvGrpSpPr>
            <p:cNvPr id="68" name="Group 67">
              <a:extLst>
                <a:ext uri="{FF2B5EF4-FFF2-40B4-BE49-F238E27FC236}">
                  <a16:creationId xmlns:a16="http://schemas.microsoft.com/office/drawing/2014/main" id="{4C6123EF-E699-41A6-839D-EA010EC6E852}"/>
                </a:ext>
              </a:extLst>
            </p:cNvPr>
            <p:cNvGrpSpPr/>
            <p:nvPr/>
          </p:nvGrpSpPr>
          <p:grpSpPr>
            <a:xfrm>
              <a:off x="-4785" y="1748547"/>
              <a:ext cx="9147299" cy="1183469"/>
              <a:chOff x="-6379" y="1370380"/>
              <a:chExt cx="9148969" cy="1577960"/>
            </a:xfrm>
          </p:grpSpPr>
          <p:grpSp>
            <p:nvGrpSpPr>
              <p:cNvPr id="69" name="Group 68">
                <a:extLst>
                  <a:ext uri="{FF2B5EF4-FFF2-40B4-BE49-F238E27FC236}">
                    <a16:creationId xmlns:a16="http://schemas.microsoft.com/office/drawing/2014/main" id="{3580CAD1-E539-40A0-92E2-31EA257D5BE8}"/>
                  </a:ext>
                </a:extLst>
              </p:cNvPr>
              <p:cNvGrpSpPr/>
              <p:nvPr/>
            </p:nvGrpSpPr>
            <p:grpSpPr>
              <a:xfrm>
                <a:off x="5788580" y="1370380"/>
                <a:ext cx="3354010" cy="1577958"/>
                <a:chOff x="5089097" y="1039320"/>
                <a:chExt cx="4069996" cy="1914808"/>
              </a:xfrm>
            </p:grpSpPr>
            <p:sp>
              <p:nvSpPr>
                <p:cNvPr id="73" name="Freeform 12">
                  <a:extLst>
                    <a:ext uri="{FF2B5EF4-FFF2-40B4-BE49-F238E27FC236}">
                      <a16:creationId xmlns:a16="http://schemas.microsoft.com/office/drawing/2014/main" id="{F6C27B82-D5DA-461C-B41E-17E9623251E1}"/>
                    </a:ext>
                  </a:extLst>
                </p:cNvPr>
                <p:cNvSpPr/>
                <p:nvPr/>
              </p:nvSpPr>
              <p:spPr>
                <a:xfrm>
                  <a:off x="5089097" y="1039320"/>
                  <a:ext cx="4069996" cy="1914808"/>
                </a:xfrm>
                <a:custGeom>
                  <a:avLst/>
                  <a:gdLst>
                    <a:gd name="connsiteX0" fmla="*/ 3771498 w 4069996"/>
                    <a:gd name="connsiteY0" fmla="*/ 0 h 1914808"/>
                    <a:gd name="connsiteX1" fmla="*/ 4012887 w 4069996"/>
                    <a:gd name="connsiteY1" fmla="*/ 66411 h 1914808"/>
                    <a:gd name="connsiteX2" fmla="*/ 4069996 w 4069996"/>
                    <a:gd name="connsiteY2" fmla="*/ 113149 h 1914808"/>
                    <a:gd name="connsiteX3" fmla="*/ 4069996 w 4069996"/>
                    <a:gd name="connsiteY3" fmla="*/ 1914808 h 1914808"/>
                    <a:gd name="connsiteX4" fmla="*/ 0 w 4069996"/>
                    <a:gd name="connsiteY4" fmla="*/ 1914808 h 1914808"/>
                    <a:gd name="connsiteX5" fmla="*/ 31571 w 4069996"/>
                    <a:gd name="connsiteY5" fmla="*/ 1862419 h 1914808"/>
                    <a:gd name="connsiteX6" fmla="*/ 554027 w 4069996"/>
                    <a:gd name="connsiteY6" fmla="*/ 1612219 h 1914808"/>
                    <a:gd name="connsiteX7" fmla="*/ 681006 w 4069996"/>
                    <a:gd name="connsiteY7" fmla="*/ 1623748 h 1914808"/>
                    <a:gd name="connsiteX8" fmla="*/ 708769 w 4069996"/>
                    <a:gd name="connsiteY8" fmla="*/ 1631511 h 1914808"/>
                    <a:gd name="connsiteX9" fmla="*/ 719358 w 4069996"/>
                    <a:gd name="connsiteY9" fmla="*/ 1600787 h 1914808"/>
                    <a:gd name="connsiteX10" fmla="*/ 1299904 w 4069996"/>
                    <a:gd name="connsiteY10" fmla="*/ 1254191 h 1914808"/>
                    <a:gd name="connsiteX11" fmla="*/ 1426883 w 4069996"/>
                    <a:gd name="connsiteY11" fmla="*/ 1265720 h 1914808"/>
                    <a:gd name="connsiteX12" fmla="*/ 1460627 w 4069996"/>
                    <a:gd name="connsiteY12" fmla="*/ 1275155 h 1914808"/>
                    <a:gd name="connsiteX13" fmla="*/ 1455293 w 4069996"/>
                    <a:gd name="connsiteY13" fmla="*/ 1224319 h 1914808"/>
                    <a:gd name="connsiteX14" fmla="*/ 2032115 w 4069996"/>
                    <a:gd name="connsiteY14" fmla="*/ 670005 h 1914808"/>
                    <a:gd name="connsiteX15" fmla="*/ 2148363 w 4069996"/>
                    <a:gd name="connsiteY15" fmla="*/ 681268 h 1914808"/>
                    <a:gd name="connsiteX16" fmla="*/ 2242048 w 4069996"/>
                    <a:gd name="connsiteY16" fmla="*/ 709214 h 1914808"/>
                    <a:gd name="connsiteX17" fmla="*/ 2296640 w 4069996"/>
                    <a:gd name="connsiteY17" fmla="*/ 612557 h 1914808"/>
                    <a:gd name="connsiteX18" fmla="*/ 2989649 w 4069996"/>
                    <a:gd name="connsiteY18" fmla="*/ 258466 h 1914808"/>
                    <a:gd name="connsiteX19" fmla="*/ 3314956 w 4069996"/>
                    <a:gd name="connsiteY19" fmla="*/ 321580 h 1914808"/>
                    <a:gd name="connsiteX20" fmla="*/ 3345506 w 4069996"/>
                    <a:gd name="connsiteY20" fmla="*/ 337514 h 1914808"/>
                    <a:gd name="connsiteX21" fmla="*/ 3348529 w 4069996"/>
                    <a:gd name="connsiteY21" fmla="*/ 310495 h 1914808"/>
                    <a:gd name="connsiteX22" fmla="*/ 3771498 w 4069996"/>
                    <a:gd name="connsiteY22" fmla="*/ 0 h 191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69996" h="1914808">
                      <a:moveTo>
                        <a:pt x="3771498" y="0"/>
                      </a:moveTo>
                      <a:cubicBezTo>
                        <a:pt x="3860914" y="0"/>
                        <a:pt x="3943981" y="24483"/>
                        <a:pt x="4012887" y="66411"/>
                      </a:cubicBezTo>
                      <a:lnTo>
                        <a:pt x="4069996" y="113149"/>
                      </a:lnTo>
                      <a:lnTo>
                        <a:pt x="4069996" y="1914808"/>
                      </a:lnTo>
                      <a:lnTo>
                        <a:pt x="0" y="1914808"/>
                      </a:lnTo>
                      <a:lnTo>
                        <a:pt x="31571" y="1862419"/>
                      </a:lnTo>
                      <a:cubicBezTo>
                        <a:pt x="144798" y="1711466"/>
                        <a:pt x="336544" y="1612219"/>
                        <a:pt x="554027" y="1612219"/>
                      </a:cubicBezTo>
                      <a:cubicBezTo>
                        <a:pt x="597523" y="1612219"/>
                        <a:pt x="639991" y="1616189"/>
                        <a:pt x="681006" y="1623748"/>
                      </a:cubicBezTo>
                      <a:lnTo>
                        <a:pt x="708769" y="1631511"/>
                      </a:lnTo>
                      <a:lnTo>
                        <a:pt x="719358" y="1600787"/>
                      </a:lnTo>
                      <a:cubicBezTo>
                        <a:pt x="815006" y="1397108"/>
                        <a:pt x="1038923" y="1254191"/>
                        <a:pt x="1299904" y="1254191"/>
                      </a:cubicBezTo>
                      <a:cubicBezTo>
                        <a:pt x="1343401" y="1254191"/>
                        <a:pt x="1385868" y="1258161"/>
                        <a:pt x="1426883" y="1265720"/>
                      </a:cubicBezTo>
                      <a:lnTo>
                        <a:pt x="1460627" y="1275155"/>
                      </a:lnTo>
                      <a:lnTo>
                        <a:pt x="1455293" y="1224319"/>
                      </a:lnTo>
                      <a:cubicBezTo>
                        <a:pt x="1455293" y="918180"/>
                        <a:pt x="1713545" y="670005"/>
                        <a:pt x="2032115" y="670005"/>
                      </a:cubicBezTo>
                      <a:cubicBezTo>
                        <a:pt x="2071935" y="670005"/>
                        <a:pt x="2110814" y="673883"/>
                        <a:pt x="2148363" y="681268"/>
                      </a:cubicBezTo>
                      <a:lnTo>
                        <a:pt x="2242048" y="709214"/>
                      </a:lnTo>
                      <a:lnTo>
                        <a:pt x="2296640" y="612557"/>
                      </a:lnTo>
                      <a:cubicBezTo>
                        <a:pt x="2446830" y="398925"/>
                        <a:pt x="2701171" y="258466"/>
                        <a:pt x="2989649" y="258466"/>
                      </a:cubicBezTo>
                      <a:cubicBezTo>
                        <a:pt x="3105039" y="258466"/>
                        <a:pt x="3214968" y="280939"/>
                        <a:pt x="3314956" y="321580"/>
                      </a:cubicBezTo>
                      <a:lnTo>
                        <a:pt x="3345506" y="337514"/>
                      </a:lnTo>
                      <a:lnTo>
                        <a:pt x="3348529" y="310495"/>
                      </a:lnTo>
                      <a:cubicBezTo>
                        <a:pt x="3388788" y="133296"/>
                        <a:pt x="3562860" y="0"/>
                        <a:pt x="3771498" y="0"/>
                      </a:cubicBezTo>
                      <a:close/>
                    </a:path>
                  </a:pathLst>
                </a:custGeom>
                <a:gradFill flip="none" rotWithShape="1">
                  <a:gsLst>
                    <a:gs pos="54000">
                      <a:srgbClr val="FEFEFE"/>
                    </a:gs>
                    <a:gs pos="0">
                      <a:srgbClr val="ACD7F3"/>
                    </a:gs>
                  </a:gsLst>
                  <a:lin ang="15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13">
                  <a:extLst>
                    <a:ext uri="{FF2B5EF4-FFF2-40B4-BE49-F238E27FC236}">
                      <a16:creationId xmlns:a16="http://schemas.microsoft.com/office/drawing/2014/main" id="{B1D879F9-A1CC-4394-87DE-5DF9E058D5C9}"/>
                    </a:ext>
                  </a:extLst>
                </p:cNvPr>
                <p:cNvSpPr/>
                <p:nvPr/>
              </p:nvSpPr>
              <p:spPr>
                <a:xfrm>
                  <a:off x="6050645" y="1947486"/>
                  <a:ext cx="3108448" cy="1006642"/>
                </a:xfrm>
                <a:custGeom>
                  <a:avLst/>
                  <a:gdLst>
                    <a:gd name="connsiteX0" fmla="*/ 3097401 w 3108448"/>
                    <a:gd name="connsiteY0" fmla="*/ 0 h 1006642"/>
                    <a:gd name="connsiteX1" fmla="*/ 3108448 w 3108448"/>
                    <a:gd name="connsiteY1" fmla="*/ 536 h 1006642"/>
                    <a:gd name="connsiteX2" fmla="*/ 3108448 w 3108448"/>
                    <a:gd name="connsiteY2" fmla="*/ 1006642 h 1006642"/>
                    <a:gd name="connsiteX3" fmla="*/ 0 w 3108448"/>
                    <a:gd name="connsiteY3" fmla="*/ 1006642 h 1006642"/>
                    <a:gd name="connsiteX4" fmla="*/ 83890 w 3108448"/>
                    <a:gd name="connsiteY4" fmla="*/ 908933 h 1006642"/>
                    <a:gd name="connsiteX5" fmla="*/ 724395 w 3108448"/>
                    <a:gd name="connsiteY5" fmla="*/ 653979 h 1006642"/>
                    <a:gd name="connsiteX6" fmla="*/ 906948 w 3108448"/>
                    <a:gd name="connsiteY6" fmla="*/ 671665 h 1006642"/>
                    <a:gd name="connsiteX7" fmla="*/ 960938 w 3108448"/>
                    <a:gd name="connsiteY7" fmla="*/ 687770 h 1006642"/>
                    <a:gd name="connsiteX8" fmla="*/ 978174 w 3108448"/>
                    <a:gd name="connsiteY8" fmla="*/ 634410 h 1006642"/>
                    <a:gd name="connsiteX9" fmla="*/ 1812802 w 3108448"/>
                    <a:gd name="connsiteY9" fmla="*/ 102769 h 1006642"/>
                    <a:gd name="connsiteX10" fmla="*/ 2319249 w 3108448"/>
                    <a:gd name="connsiteY10" fmla="*/ 251430 h 1006642"/>
                    <a:gd name="connsiteX11" fmla="*/ 2402945 w 3108448"/>
                    <a:gd name="connsiteY11" fmla="*/ 317791 h 1006642"/>
                    <a:gd name="connsiteX12" fmla="*/ 2456896 w 3108448"/>
                    <a:gd name="connsiteY12" fmla="*/ 254954 h 1006642"/>
                    <a:gd name="connsiteX13" fmla="*/ 3097401 w 3108448"/>
                    <a:gd name="connsiteY13" fmla="*/ 0 h 100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8448" h="1006642">
                      <a:moveTo>
                        <a:pt x="3097401" y="0"/>
                      </a:moveTo>
                      <a:lnTo>
                        <a:pt x="3108448" y="536"/>
                      </a:lnTo>
                      <a:lnTo>
                        <a:pt x="3108448" y="1006642"/>
                      </a:lnTo>
                      <a:lnTo>
                        <a:pt x="0" y="1006642"/>
                      </a:lnTo>
                      <a:lnTo>
                        <a:pt x="83890" y="908933"/>
                      </a:lnTo>
                      <a:cubicBezTo>
                        <a:pt x="247810" y="751409"/>
                        <a:pt x="474263" y="653979"/>
                        <a:pt x="724395" y="653979"/>
                      </a:cubicBezTo>
                      <a:cubicBezTo>
                        <a:pt x="786929" y="653979"/>
                        <a:pt x="847981" y="660068"/>
                        <a:pt x="906948" y="671665"/>
                      </a:cubicBezTo>
                      <a:lnTo>
                        <a:pt x="960938" y="687770"/>
                      </a:lnTo>
                      <a:lnTo>
                        <a:pt x="978174" y="634410"/>
                      </a:lnTo>
                      <a:cubicBezTo>
                        <a:pt x="1115684" y="321987"/>
                        <a:pt x="1437603" y="102769"/>
                        <a:pt x="1812802" y="102769"/>
                      </a:cubicBezTo>
                      <a:cubicBezTo>
                        <a:pt x="2000402" y="102769"/>
                        <a:pt x="2174680" y="157572"/>
                        <a:pt x="2319249" y="251430"/>
                      </a:cubicBezTo>
                      <a:lnTo>
                        <a:pt x="2402945" y="317791"/>
                      </a:lnTo>
                      <a:lnTo>
                        <a:pt x="2456896" y="254954"/>
                      </a:lnTo>
                      <a:cubicBezTo>
                        <a:pt x="2620816" y="97431"/>
                        <a:pt x="2847269" y="0"/>
                        <a:pt x="3097401" y="0"/>
                      </a:cubicBezTo>
                      <a:close/>
                    </a:path>
                  </a:pathLst>
                </a:custGeom>
                <a:gradFill>
                  <a:gsLst>
                    <a:gs pos="53000">
                      <a:srgbClr val="FEFEFE"/>
                    </a:gs>
                    <a:gs pos="0">
                      <a:srgbClr val="ACD7F3"/>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0" name="Group 69">
                <a:extLst>
                  <a:ext uri="{FF2B5EF4-FFF2-40B4-BE49-F238E27FC236}">
                    <a16:creationId xmlns:a16="http://schemas.microsoft.com/office/drawing/2014/main" id="{E09A9B94-473C-4ED5-9B6C-8F1EE17A7428}"/>
                  </a:ext>
                </a:extLst>
              </p:cNvPr>
              <p:cNvGrpSpPr/>
              <p:nvPr/>
            </p:nvGrpSpPr>
            <p:grpSpPr>
              <a:xfrm flipH="1">
                <a:off x="-6379" y="2118781"/>
                <a:ext cx="3354011" cy="829559"/>
                <a:chOff x="5089097" y="1947484"/>
                <a:chExt cx="4069998" cy="1006647"/>
              </a:xfrm>
            </p:grpSpPr>
            <p:sp>
              <p:nvSpPr>
                <p:cNvPr id="71" name="Freeform 10">
                  <a:extLst>
                    <a:ext uri="{FF2B5EF4-FFF2-40B4-BE49-F238E27FC236}">
                      <a16:creationId xmlns:a16="http://schemas.microsoft.com/office/drawing/2014/main" id="{36063B88-AFCD-4C6C-A17B-EE8AFE8C61DE}"/>
                    </a:ext>
                  </a:extLst>
                </p:cNvPr>
                <p:cNvSpPr/>
                <p:nvPr/>
              </p:nvSpPr>
              <p:spPr>
                <a:xfrm>
                  <a:off x="5089097" y="2079199"/>
                  <a:ext cx="4069998" cy="874932"/>
                </a:xfrm>
                <a:custGeom>
                  <a:avLst/>
                  <a:gdLst>
                    <a:gd name="connsiteX0" fmla="*/ 3771498 w 4069996"/>
                    <a:gd name="connsiteY0" fmla="*/ 0 h 1914808"/>
                    <a:gd name="connsiteX1" fmla="*/ 4012887 w 4069996"/>
                    <a:gd name="connsiteY1" fmla="*/ 66411 h 1914808"/>
                    <a:gd name="connsiteX2" fmla="*/ 4069996 w 4069996"/>
                    <a:gd name="connsiteY2" fmla="*/ 113149 h 1914808"/>
                    <a:gd name="connsiteX3" fmla="*/ 4069996 w 4069996"/>
                    <a:gd name="connsiteY3" fmla="*/ 1914808 h 1914808"/>
                    <a:gd name="connsiteX4" fmla="*/ 0 w 4069996"/>
                    <a:gd name="connsiteY4" fmla="*/ 1914808 h 1914808"/>
                    <a:gd name="connsiteX5" fmla="*/ 31571 w 4069996"/>
                    <a:gd name="connsiteY5" fmla="*/ 1862419 h 1914808"/>
                    <a:gd name="connsiteX6" fmla="*/ 554027 w 4069996"/>
                    <a:gd name="connsiteY6" fmla="*/ 1612219 h 1914808"/>
                    <a:gd name="connsiteX7" fmla="*/ 681006 w 4069996"/>
                    <a:gd name="connsiteY7" fmla="*/ 1623748 h 1914808"/>
                    <a:gd name="connsiteX8" fmla="*/ 708769 w 4069996"/>
                    <a:gd name="connsiteY8" fmla="*/ 1631511 h 1914808"/>
                    <a:gd name="connsiteX9" fmla="*/ 719358 w 4069996"/>
                    <a:gd name="connsiteY9" fmla="*/ 1600787 h 1914808"/>
                    <a:gd name="connsiteX10" fmla="*/ 1299904 w 4069996"/>
                    <a:gd name="connsiteY10" fmla="*/ 1254191 h 1914808"/>
                    <a:gd name="connsiteX11" fmla="*/ 1426883 w 4069996"/>
                    <a:gd name="connsiteY11" fmla="*/ 1265720 h 1914808"/>
                    <a:gd name="connsiteX12" fmla="*/ 1460627 w 4069996"/>
                    <a:gd name="connsiteY12" fmla="*/ 1275155 h 1914808"/>
                    <a:gd name="connsiteX13" fmla="*/ 1455293 w 4069996"/>
                    <a:gd name="connsiteY13" fmla="*/ 1224319 h 1914808"/>
                    <a:gd name="connsiteX14" fmla="*/ 2032115 w 4069996"/>
                    <a:gd name="connsiteY14" fmla="*/ 670005 h 1914808"/>
                    <a:gd name="connsiteX15" fmla="*/ 2148363 w 4069996"/>
                    <a:gd name="connsiteY15" fmla="*/ 681268 h 1914808"/>
                    <a:gd name="connsiteX16" fmla="*/ 2242048 w 4069996"/>
                    <a:gd name="connsiteY16" fmla="*/ 709214 h 1914808"/>
                    <a:gd name="connsiteX17" fmla="*/ 2296640 w 4069996"/>
                    <a:gd name="connsiteY17" fmla="*/ 612557 h 1914808"/>
                    <a:gd name="connsiteX18" fmla="*/ 2989649 w 4069996"/>
                    <a:gd name="connsiteY18" fmla="*/ 258466 h 1914808"/>
                    <a:gd name="connsiteX19" fmla="*/ 3314956 w 4069996"/>
                    <a:gd name="connsiteY19" fmla="*/ 321580 h 1914808"/>
                    <a:gd name="connsiteX20" fmla="*/ 3345506 w 4069996"/>
                    <a:gd name="connsiteY20" fmla="*/ 337514 h 1914808"/>
                    <a:gd name="connsiteX21" fmla="*/ 3348529 w 4069996"/>
                    <a:gd name="connsiteY21" fmla="*/ 310495 h 1914808"/>
                    <a:gd name="connsiteX22" fmla="*/ 3771498 w 4069996"/>
                    <a:gd name="connsiteY22" fmla="*/ 0 h 191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69996" h="1914808">
                      <a:moveTo>
                        <a:pt x="3771498" y="0"/>
                      </a:moveTo>
                      <a:cubicBezTo>
                        <a:pt x="3860914" y="0"/>
                        <a:pt x="3943981" y="24483"/>
                        <a:pt x="4012887" y="66411"/>
                      </a:cubicBezTo>
                      <a:lnTo>
                        <a:pt x="4069996" y="113149"/>
                      </a:lnTo>
                      <a:lnTo>
                        <a:pt x="4069996" y="1914808"/>
                      </a:lnTo>
                      <a:lnTo>
                        <a:pt x="0" y="1914808"/>
                      </a:lnTo>
                      <a:lnTo>
                        <a:pt x="31571" y="1862419"/>
                      </a:lnTo>
                      <a:cubicBezTo>
                        <a:pt x="144798" y="1711466"/>
                        <a:pt x="336544" y="1612219"/>
                        <a:pt x="554027" y="1612219"/>
                      </a:cubicBezTo>
                      <a:cubicBezTo>
                        <a:pt x="597523" y="1612219"/>
                        <a:pt x="639991" y="1616189"/>
                        <a:pt x="681006" y="1623748"/>
                      </a:cubicBezTo>
                      <a:lnTo>
                        <a:pt x="708769" y="1631511"/>
                      </a:lnTo>
                      <a:lnTo>
                        <a:pt x="719358" y="1600787"/>
                      </a:lnTo>
                      <a:cubicBezTo>
                        <a:pt x="815006" y="1397108"/>
                        <a:pt x="1038923" y="1254191"/>
                        <a:pt x="1299904" y="1254191"/>
                      </a:cubicBezTo>
                      <a:cubicBezTo>
                        <a:pt x="1343401" y="1254191"/>
                        <a:pt x="1385868" y="1258161"/>
                        <a:pt x="1426883" y="1265720"/>
                      </a:cubicBezTo>
                      <a:lnTo>
                        <a:pt x="1460627" y="1275155"/>
                      </a:lnTo>
                      <a:lnTo>
                        <a:pt x="1455293" y="1224319"/>
                      </a:lnTo>
                      <a:cubicBezTo>
                        <a:pt x="1455293" y="918180"/>
                        <a:pt x="1713545" y="670005"/>
                        <a:pt x="2032115" y="670005"/>
                      </a:cubicBezTo>
                      <a:cubicBezTo>
                        <a:pt x="2071935" y="670005"/>
                        <a:pt x="2110814" y="673883"/>
                        <a:pt x="2148363" y="681268"/>
                      </a:cubicBezTo>
                      <a:lnTo>
                        <a:pt x="2242048" y="709214"/>
                      </a:lnTo>
                      <a:lnTo>
                        <a:pt x="2296640" y="612557"/>
                      </a:lnTo>
                      <a:cubicBezTo>
                        <a:pt x="2446830" y="398925"/>
                        <a:pt x="2701171" y="258466"/>
                        <a:pt x="2989649" y="258466"/>
                      </a:cubicBezTo>
                      <a:cubicBezTo>
                        <a:pt x="3105039" y="258466"/>
                        <a:pt x="3214968" y="280939"/>
                        <a:pt x="3314956" y="321580"/>
                      </a:cubicBezTo>
                      <a:lnTo>
                        <a:pt x="3345506" y="337514"/>
                      </a:lnTo>
                      <a:lnTo>
                        <a:pt x="3348529" y="310495"/>
                      </a:lnTo>
                      <a:cubicBezTo>
                        <a:pt x="3388788" y="133296"/>
                        <a:pt x="3562860" y="0"/>
                        <a:pt x="3771498" y="0"/>
                      </a:cubicBezTo>
                      <a:close/>
                    </a:path>
                  </a:pathLst>
                </a:custGeom>
                <a:gradFill flip="none" rotWithShape="1">
                  <a:gsLst>
                    <a:gs pos="54000">
                      <a:srgbClr val="FEFEFE"/>
                    </a:gs>
                    <a:gs pos="0">
                      <a:srgbClr val="ACD7F3"/>
                    </a:gs>
                  </a:gsLst>
                  <a:lin ang="15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Freeform 11">
                  <a:extLst>
                    <a:ext uri="{FF2B5EF4-FFF2-40B4-BE49-F238E27FC236}">
                      <a16:creationId xmlns:a16="http://schemas.microsoft.com/office/drawing/2014/main" id="{75BD0FCF-A84E-4905-9D46-175EA241321B}"/>
                    </a:ext>
                  </a:extLst>
                </p:cNvPr>
                <p:cNvSpPr/>
                <p:nvPr/>
              </p:nvSpPr>
              <p:spPr>
                <a:xfrm>
                  <a:off x="6050646" y="1947484"/>
                  <a:ext cx="3108447" cy="1006643"/>
                </a:xfrm>
                <a:custGeom>
                  <a:avLst/>
                  <a:gdLst>
                    <a:gd name="connsiteX0" fmla="*/ 3097401 w 3108448"/>
                    <a:gd name="connsiteY0" fmla="*/ 0 h 1006642"/>
                    <a:gd name="connsiteX1" fmla="*/ 3108448 w 3108448"/>
                    <a:gd name="connsiteY1" fmla="*/ 536 h 1006642"/>
                    <a:gd name="connsiteX2" fmla="*/ 3108448 w 3108448"/>
                    <a:gd name="connsiteY2" fmla="*/ 1006642 h 1006642"/>
                    <a:gd name="connsiteX3" fmla="*/ 0 w 3108448"/>
                    <a:gd name="connsiteY3" fmla="*/ 1006642 h 1006642"/>
                    <a:gd name="connsiteX4" fmla="*/ 83890 w 3108448"/>
                    <a:gd name="connsiteY4" fmla="*/ 908933 h 1006642"/>
                    <a:gd name="connsiteX5" fmla="*/ 724395 w 3108448"/>
                    <a:gd name="connsiteY5" fmla="*/ 653979 h 1006642"/>
                    <a:gd name="connsiteX6" fmla="*/ 906948 w 3108448"/>
                    <a:gd name="connsiteY6" fmla="*/ 671665 h 1006642"/>
                    <a:gd name="connsiteX7" fmla="*/ 960938 w 3108448"/>
                    <a:gd name="connsiteY7" fmla="*/ 687770 h 1006642"/>
                    <a:gd name="connsiteX8" fmla="*/ 978174 w 3108448"/>
                    <a:gd name="connsiteY8" fmla="*/ 634410 h 1006642"/>
                    <a:gd name="connsiteX9" fmla="*/ 1812802 w 3108448"/>
                    <a:gd name="connsiteY9" fmla="*/ 102769 h 1006642"/>
                    <a:gd name="connsiteX10" fmla="*/ 2319249 w 3108448"/>
                    <a:gd name="connsiteY10" fmla="*/ 251430 h 1006642"/>
                    <a:gd name="connsiteX11" fmla="*/ 2402945 w 3108448"/>
                    <a:gd name="connsiteY11" fmla="*/ 317791 h 1006642"/>
                    <a:gd name="connsiteX12" fmla="*/ 2456896 w 3108448"/>
                    <a:gd name="connsiteY12" fmla="*/ 254954 h 1006642"/>
                    <a:gd name="connsiteX13" fmla="*/ 3097401 w 3108448"/>
                    <a:gd name="connsiteY13" fmla="*/ 0 h 100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8448" h="1006642">
                      <a:moveTo>
                        <a:pt x="3097401" y="0"/>
                      </a:moveTo>
                      <a:lnTo>
                        <a:pt x="3108448" y="536"/>
                      </a:lnTo>
                      <a:lnTo>
                        <a:pt x="3108448" y="1006642"/>
                      </a:lnTo>
                      <a:lnTo>
                        <a:pt x="0" y="1006642"/>
                      </a:lnTo>
                      <a:lnTo>
                        <a:pt x="83890" y="908933"/>
                      </a:lnTo>
                      <a:cubicBezTo>
                        <a:pt x="247810" y="751409"/>
                        <a:pt x="474263" y="653979"/>
                        <a:pt x="724395" y="653979"/>
                      </a:cubicBezTo>
                      <a:cubicBezTo>
                        <a:pt x="786929" y="653979"/>
                        <a:pt x="847981" y="660068"/>
                        <a:pt x="906948" y="671665"/>
                      </a:cubicBezTo>
                      <a:lnTo>
                        <a:pt x="960938" y="687770"/>
                      </a:lnTo>
                      <a:lnTo>
                        <a:pt x="978174" y="634410"/>
                      </a:lnTo>
                      <a:cubicBezTo>
                        <a:pt x="1115684" y="321987"/>
                        <a:pt x="1437603" y="102769"/>
                        <a:pt x="1812802" y="102769"/>
                      </a:cubicBezTo>
                      <a:cubicBezTo>
                        <a:pt x="2000402" y="102769"/>
                        <a:pt x="2174680" y="157572"/>
                        <a:pt x="2319249" y="251430"/>
                      </a:cubicBezTo>
                      <a:lnTo>
                        <a:pt x="2402945" y="317791"/>
                      </a:lnTo>
                      <a:lnTo>
                        <a:pt x="2456896" y="254954"/>
                      </a:lnTo>
                      <a:cubicBezTo>
                        <a:pt x="2620816" y="97431"/>
                        <a:pt x="2847269" y="0"/>
                        <a:pt x="3097401" y="0"/>
                      </a:cubicBezTo>
                      <a:close/>
                    </a:path>
                  </a:pathLst>
                </a:custGeom>
                <a:gradFill>
                  <a:gsLst>
                    <a:gs pos="53000">
                      <a:srgbClr val="FEFEFE"/>
                    </a:gs>
                    <a:gs pos="0">
                      <a:srgbClr val="ACD7F3"/>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9" name="Group 8">
              <a:extLst>
                <a:ext uri="{FF2B5EF4-FFF2-40B4-BE49-F238E27FC236}">
                  <a16:creationId xmlns:a16="http://schemas.microsoft.com/office/drawing/2014/main" id="{84D1767A-25B3-4923-B10C-EC427D68CF12}"/>
                </a:ext>
              </a:extLst>
            </p:cNvPr>
            <p:cNvGrpSpPr/>
            <p:nvPr/>
          </p:nvGrpSpPr>
          <p:grpSpPr>
            <a:xfrm>
              <a:off x="7071" y="1639967"/>
              <a:ext cx="9060287" cy="3476891"/>
              <a:chOff x="75559" y="1639967"/>
              <a:chExt cx="9060287" cy="3476891"/>
            </a:xfrm>
          </p:grpSpPr>
          <p:grpSp>
            <p:nvGrpSpPr>
              <p:cNvPr id="52" name="Group 51">
                <a:extLst>
                  <a:ext uri="{FF2B5EF4-FFF2-40B4-BE49-F238E27FC236}">
                    <a16:creationId xmlns:a16="http://schemas.microsoft.com/office/drawing/2014/main" id="{CC467935-62C3-486B-BC8B-B1DE4A89B5C0}"/>
                  </a:ext>
                </a:extLst>
              </p:cNvPr>
              <p:cNvGrpSpPr/>
              <p:nvPr/>
            </p:nvGrpSpPr>
            <p:grpSpPr>
              <a:xfrm>
                <a:off x="75559" y="3695370"/>
                <a:ext cx="2374756" cy="778687"/>
                <a:chOff x="331901" y="3211393"/>
                <a:chExt cx="3166340" cy="1038248"/>
              </a:xfrm>
            </p:grpSpPr>
            <p:sp>
              <p:nvSpPr>
                <p:cNvPr id="65" name="Rectangle 64">
                  <a:extLst>
                    <a:ext uri="{FF2B5EF4-FFF2-40B4-BE49-F238E27FC236}">
                      <a16:creationId xmlns:a16="http://schemas.microsoft.com/office/drawing/2014/main" id="{299D5D94-DB81-44DC-82E6-6ED082450C72}"/>
                    </a:ext>
                  </a:extLst>
                </p:cNvPr>
                <p:cNvSpPr/>
                <p:nvPr/>
              </p:nvSpPr>
              <p:spPr>
                <a:xfrm flipH="1">
                  <a:off x="331901" y="3283498"/>
                  <a:ext cx="2723328" cy="361130"/>
                </a:xfrm>
                <a:prstGeom prst="rect">
                  <a:avLst/>
                </a:prstGeom>
              </p:spPr>
              <p:txBody>
                <a:bodyPr wrap="square">
                  <a:spAutoFit/>
                </a:bodyPr>
                <a:lstStyle/>
                <a:p>
                  <a:pPr algn="r" defTabSz="685800">
                    <a:defRPr/>
                  </a:pPr>
                  <a:r>
                    <a:rPr lang="en-US" sz="1000" dirty="0" smtClean="0">
                      <a:solidFill>
                        <a:prstClr val="black">
                          <a:lumMod val="75000"/>
                          <a:lumOff val="25000"/>
                        </a:prstClr>
                      </a:solidFill>
                      <a:latin typeface="Arial" panose="020B0604020202020204" pitchFamily="34" charset="0"/>
                      <a:cs typeface="Arial" panose="020B0604020202020204" pitchFamily="34" charset="0"/>
                    </a:rPr>
                    <a:t>.</a:t>
                  </a:r>
                  <a:endParaRPr lang="en-US" sz="1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F158D435-CF24-4560-AD0E-9D00A56BDEE3}"/>
                    </a:ext>
                  </a:extLst>
                </p:cNvPr>
                <p:cNvSpPr/>
                <p:nvPr/>
              </p:nvSpPr>
              <p:spPr>
                <a:xfrm>
                  <a:off x="685430" y="3211393"/>
                  <a:ext cx="2812811" cy="1038248"/>
                </a:xfrm>
                <a:prstGeom prst="rect">
                  <a:avLst/>
                </a:prstGeom>
              </p:spPr>
              <p:txBody>
                <a:bodyPr wrap="none">
                  <a:spAutoFit/>
                </a:bodyPr>
                <a:lstStyle/>
                <a:p>
                  <a:pPr algn="ctr"/>
                  <a:r>
                    <a:rPr lang="en-IN" sz="2000" b="1" dirty="0" smtClean="0">
                      <a:solidFill>
                        <a:srgbClr val="000000"/>
                      </a:solidFill>
                      <a:cs typeface="Arial" panose="020B0604020202020204" pitchFamily="34" charset="0"/>
                    </a:rPr>
                    <a:t>A </a:t>
                  </a:r>
                </a:p>
                <a:p>
                  <a:pPr algn="ctr"/>
                  <a:r>
                    <a:rPr lang="en-IN" sz="2000" b="1" dirty="0" smtClean="0">
                      <a:solidFill>
                        <a:srgbClr val="000000"/>
                      </a:solidFill>
                      <a:cs typeface="Arial" panose="020B0604020202020204" pitchFamily="34" charset="0"/>
                    </a:rPr>
                    <a:t>Brief History</a:t>
                  </a:r>
                  <a:endParaRPr lang="en-IN" sz="2000" b="1" dirty="0">
                    <a:cs typeface="Arial" panose="020B0604020202020204" pitchFamily="34" charset="0"/>
                  </a:endParaRPr>
                </a:p>
              </p:txBody>
            </p:sp>
          </p:grpSp>
          <p:grpSp>
            <p:nvGrpSpPr>
              <p:cNvPr id="53" name="Group 52">
                <a:extLst>
                  <a:ext uri="{FF2B5EF4-FFF2-40B4-BE49-F238E27FC236}">
                    <a16:creationId xmlns:a16="http://schemas.microsoft.com/office/drawing/2014/main" id="{FDD23FB3-5BDF-4115-B139-9A3E35ED0A45}"/>
                  </a:ext>
                </a:extLst>
              </p:cNvPr>
              <p:cNvGrpSpPr/>
              <p:nvPr/>
            </p:nvGrpSpPr>
            <p:grpSpPr>
              <a:xfrm>
                <a:off x="1254715" y="2567715"/>
                <a:ext cx="2283140" cy="778686"/>
                <a:chOff x="-159027" y="3298155"/>
                <a:chExt cx="3044190" cy="1038247"/>
              </a:xfrm>
            </p:grpSpPr>
            <p:sp>
              <p:nvSpPr>
                <p:cNvPr id="63" name="Rectangle 62">
                  <a:extLst>
                    <a:ext uri="{FF2B5EF4-FFF2-40B4-BE49-F238E27FC236}">
                      <a16:creationId xmlns:a16="http://schemas.microsoft.com/office/drawing/2014/main" id="{D42911BC-89B0-4346-A968-C4BF74A71DE1}"/>
                    </a:ext>
                  </a:extLst>
                </p:cNvPr>
                <p:cNvSpPr/>
                <p:nvPr/>
              </p:nvSpPr>
              <p:spPr>
                <a:xfrm flipH="1">
                  <a:off x="161836" y="3436038"/>
                  <a:ext cx="2723327" cy="361130"/>
                </a:xfrm>
                <a:prstGeom prst="rect">
                  <a:avLst/>
                </a:prstGeom>
              </p:spPr>
              <p:txBody>
                <a:bodyPr wrap="square">
                  <a:spAutoFit/>
                </a:bodyPr>
                <a:lstStyle/>
                <a:p>
                  <a:pPr algn="r" defTabSz="685800">
                    <a:defRPr/>
                  </a:pPr>
                  <a:r>
                    <a:rPr lang="en-US" sz="1000" dirty="0" smtClean="0">
                      <a:solidFill>
                        <a:prstClr val="black">
                          <a:lumMod val="75000"/>
                          <a:lumOff val="25000"/>
                        </a:prstClr>
                      </a:solidFill>
                      <a:latin typeface="Arial" panose="020B0604020202020204" pitchFamily="34" charset="0"/>
                      <a:cs typeface="Arial" panose="020B0604020202020204" pitchFamily="34" charset="0"/>
                    </a:rPr>
                    <a:t>.</a:t>
                  </a:r>
                  <a:endParaRPr lang="en-US" sz="1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035B14C-CF69-40B5-93AA-A9BED23FA2FB}"/>
                    </a:ext>
                  </a:extLst>
                </p:cNvPr>
                <p:cNvSpPr/>
                <p:nvPr/>
              </p:nvSpPr>
              <p:spPr>
                <a:xfrm>
                  <a:off x="-159027" y="3298155"/>
                  <a:ext cx="2930649" cy="1038247"/>
                </a:xfrm>
                <a:prstGeom prst="rect">
                  <a:avLst/>
                </a:prstGeom>
              </p:spPr>
              <p:txBody>
                <a:bodyPr wrap="none">
                  <a:spAutoFit/>
                </a:bodyPr>
                <a:lstStyle/>
                <a:p>
                  <a:pPr algn="ctr"/>
                  <a:r>
                    <a:rPr lang="en-IN" sz="2000" b="1" dirty="0" smtClean="0">
                      <a:solidFill>
                        <a:srgbClr val="000000"/>
                      </a:solidFill>
                      <a:cs typeface="Arial" panose="020B0604020202020204" pitchFamily="34" charset="0"/>
                    </a:rPr>
                    <a:t>The Security </a:t>
                  </a:r>
                </a:p>
                <a:p>
                  <a:pPr algn="ctr"/>
                  <a:r>
                    <a:rPr lang="en-IN" sz="2000" b="1" dirty="0" smtClean="0">
                      <a:solidFill>
                        <a:srgbClr val="000000"/>
                      </a:solidFill>
                      <a:cs typeface="Arial" panose="020B0604020202020204" pitchFamily="34" charset="0"/>
                    </a:rPr>
                    <a:t>Landscape</a:t>
                  </a:r>
                  <a:endParaRPr lang="en-IN" sz="2000" b="1" dirty="0">
                    <a:solidFill>
                      <a:srgbClr val="000000"/>
                    </a:solidFill>
                    <a:cs typeface="Arial" panose="020B0604020202020204" pitchFamily="34" charset="0"/>
                  </a:endParaRPr>
                </a:p>
              </p:txBody>
            </p:sp>
          </p:grpSp>
          <p:grpSp>
            <p:nvGrpSpPr>
              <p:cNvPr id="54" name="Group 53">
                <a:extLst>
                  <a:ext uri="{FF2B5EF4-FFF2-40B4-BE49-F238E27FC236}">
                    <a16:creationId xmlns:a16="http://schemas.microsoft.com/office/drawing/2014/main" id="{AE718915-FA02-4325-950D-CED2BABF541F}"/>
                  </a:ext>
                </a:extLst>
              </p:cNvPr>
              <p:cNvGrpSpPr/>
              <p:nvPr/>
            </p:nvGrpSpPr>
            <p:grpSpPr>
              <a:xfrm>
                <a:off x="6589933" y="1639967"/>
                <a:ext cx="2545913" cy="778688"/>
                <a:chOff x="8649605" y="1093567"/>
                <a:chExt cx="3394550" cy="1038252"/>
              </a:xfrm>
            </p:grpSpPr>
            <p:sp>
              <p:nvSpPr>
                <p:cNvPr id="61" name="Rectangle 60">
                  <a:extLst>
                    <a:ext uri="{FF2B5EF4-FFF2-40B4-BE49-F238E27FC236}">
                      <a16:creationId xmlns:a16="http://schemas.microsoft.com/office/drawing/2014/main" id="{C49F7771-6EEC-49A9-A36A-806973A83EDA}"/>
                    </a:ext>
                  </a:extLst>
                </p:cNvPr>
                <p:cNvSpPr/>
                <p:nvPr/>
              </p:nvSpPr>
              <p:spPr>
                <a:xfrm flipH="1">
                  <a:off x="9320826" y="1677870"/>
                  <a:ext cx="2723329" cy="361130"/>
                </a:xfrm>
                <a:prstGeom prst="rect">
                  <a:avLst/>
                </a:prstGeom>
              </p:spPr>
              <p:txBody>
                <a:bodyPr wrap="square">
                  <a:spAutoFit/>
                </a:bodyPr>
                <a:lstStyle/>
                <a:p>
                  <a:pPr defTabSz="685800">
                    <a:defRPr/>
                  </a:pPr>
                  <a:r>
                    <a:rPr lang="en-US" sz="1000" dirty="0" smtClean="0">
                      <a:solidFill>
                        <a:prstClr val="black">
                          <a:lumMod val="75000"/>
                          <a:lumOff val="25000"/>
                        </a:prstClr>
                      </a:solidFill>
                      <a:latin typeface="Arial" panose="020B0604020202020204" pitchFamily="34" charset="0"/>
                      <a:cs typeface="Arial" panose="020B0604020202020204" pitchFamily="34" charset="0"/>
                    </a:rPr>
                    <a:t>.</a:t>
                  </a:r>
                  <a:endParaRPr lang="en-US" sz="1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CFF638D-BA0C-4849-AE9F-3B56E9FBDC14}"/>
                    </a:ext>
                  </a:extLst>
                </p:cNvPr>
                <p:cNvSpPr/>
                <p:nvPr/>
              </p:nvSpPr>
              <p:spPr>
                <a:xfrm>
                  <a:off x="8649605" y="1093567"/>
                  <a:ext cx="2723782" cy="1038252"/>
                </a:xfrm>
                <a:prstGeom prst="rect">
                  <a:avLst/>
                </a:prstGeom>
              </p:spPr>
              <p:txBody>
                <a:bodyPr wrap="none">
                  <a:spAutoFit/>
                </a:bodyPr>
                <a:lstStyle/>
                <a:p>
                  <a:pPr algn="ctr"/>
                  <a:r>
                    <a:rPr lang="en-IN" sz="2000" b="1" dirty="0" smtClean="0">
                      <a:solidFill>
                        <a:srgbClr val="000000"/>
                      </a:solidFill>
                      <a:cs typeface="Arial" panose="020B0604020202020204" pitchFamily="34" charset="0"/>
                    </a:rPr>
                    <a:t>Social </a:t>
                  </a:r>
                </a:p>
                <a:p>
                  <a:pPr algn="ctr"/>
                  <a:r>
                    <a:rPr lang="en-IN" sz="2000" b="1" dirty="0" smtClean="0">
                      <a:solidFill>
                        <a:srgbClr val="000000"/>
                      </a:solidFill>
                      <a:cs typeface="Arial" panose="020B0604020202020204" pitchFamily="34" charset="0"/>
                    </a:rPr>
                    <a:t>Engineering</a:t>
                  </a:r>
                  <a:endParaRPr lang="en-IN" sz="2000" b="1" dirty="0">
                    <a:solidFill>
                      <a:srgbClr val="000000"/>
                    </a:solidFill>
                    <a:cs typeface="Arial" panose="020B0604020202020204" pitchFamily="34" charset="0"/>
                  </a:endParaRPr>
                </a:p>
              </p:txBody>
            </p:sp>
          </p:grpSp>
          <p:sp>
            <p:nvSpPr>
              <p:cNvPr id="60" name="Rectangle 59">
                <a:extLst>
                  <a:ext uri="{FF2B5EF4-FFF2-40B4-BE49-F238E27FC236}">
                    <a16:creationId xmlns:a16="http://schemas.microsoft.com/office/drawing/2014/main" id="{47188B48-EADF-4BAF-937E-6418466EBFE4}"/>
                  </a:ext>
                </a:extLst>
              </p:cNvPr>
              <p:cNvSpPr/>
              <p:nvPr/>
            </p:nvSpPr>
            <p:spPr>
              <a:xfrm>
                <a:off x="4117765" y="1901337"/>
                <a:ext cx="1675589" cy="778688"/>
              </a:xfrm>
              <a:prstGeom prst="rect">
                <a:avLst/>
              </a:prstGeom>
            </p:spPr>
            <p:txBody>
              <a:bodyPr wrap="none">
                <a:spAutoFit/>
              </a:bodyPr>
              <a:lstStyle/>
              <a:p>
                <a:pPr algn="ctr"/>
                <a:r>
                  <a:rPr lang="en-IN" sz="2000" b="1" dirty="0" smtClean="0">
                    <a:solidFill>
                      <a:srgbClr val="000000"/>
                    </a:solidFill>
                    <a:cs typeface="Arial" panose="020B0604020202020204" pitchFamily="34" charset="0"/>
                  </a:rPr>
                  <a:t>The </a:t>
                </a:r>
              </a:p>
              <a:p>
                <a:pPr algn="ctr"/>
                <a:r>
                  <a:rPr lang="en-IN" sz="2000" b="1" dirty="0" smtClean="0">
                    <a:solidFill>
                      <a:srgbClr val="000000"/>
                    </a:solidFill>
                    <a:cs typeface="Arial" panose="020B0604020202020204" pitchFamily="34" charset="0"/>
                  </a:rPr>
                  <a:t>Dark Side</a:t>
                </a:r>
                <a:endParaRPr lang="en-IN" sz="2000" b="1" dirty="0">
                  <a:solidFill>
                    <a:srgbClr val="000000"/>
                  </a:solidFill>
                  <a:cs typeface="Arial" panose="020B0604020202020204" pitchFamily="34" charset="0"/>
                </a:endParaRPr>
              </a:p>
            </p:txBody>
          </p:sp>
          <p:sp>
            <p:nvSpPr>
              <p:cNvPr id="58" name="Rectangle 57">
                <a:extLst>
                  <a:ext uri="{FF2B5EF4-FFF2-40B4-BE49-F238E27FC236}">
                    <a16:creationId xmlns:a16="http://schemas.microsoft.com/office/drawing/2014/main" id="{3C43514D-60D0-4E0F-A3DF-9C320B21F288}"/>
                  </a:ext>
                </a:extLst>
              </p:cNvPr>
              <p:cNvSpPr/>
              <p:nvPr/>
            </p:nvSpPr>
            <p:spPr>
              <a:xfrm>
                <a:off x="5099480" y="4338170"/>
                <a:ext cx="1659878" cy="778688"/>
              </a:xfrm>
              <a:prstGeom prst="rect">
                <a:avLst/>
              </a:prstGeom>
            </p:spPr>
            <p:txBody>
              <a:bodyPr wrap="none">
                <a:spAutoFit/>
              </a:bodyPr>
              <a:lstStyle/>
              <a:p>
                <a:pPr algn="ctr"/>
                <a:r>
                  <a:rPr lang="en-IN" sz="2000" b="1" dirty="0" smtClean="0">
                    <a:solidFill>
                      <a:srgbClr val="000000"/>
                    </a:solidFill>
                    <a:cs typeface="Arial" panose="020B0604020202020204" pitchFamily="34" charset="0"/>
                  </a:rPr>
                  <a:t>Reducing</a:t>
                </a:r>
              </a:p>
              <a:p>
                <a:pPr algn="ctr"/>
                <a:r>
                  <a:rPr lang="en-IN" sz="2000" b="1" dirty="0" smtClean="0">
                    <a:solidFill>
                      <a:srgbClr val="000000"/>
                    </a:solidFill>
                    <a:cs typeface="Arial" panose="020B0604020202020204" pitchFamily="34" charset="0"/>
                  </a:rPr>
                  <a:t>Liability</a:t>
                </a:r>
                <a:endParaRPr lang="en-IN" sz="2000" b="1" dirty="0">
                  <a:solidFill>
                    <a:srgbClr val="000000"/>
                  </a:solidFill>
                  <a:cs typeface="Arial" panose="020B0604020202020204" pitchFamily="34" charset="0"/>
                </a:endParaRPr>
              </a:p>
            </p:txBody>
          </p:sp>
        </p:grpSp>
        <p:grpSp>
          <p:nvGrpSpPr>
            <p:cNvPr id="10" name="Group 9">
              <a:extLst>
                <a:ext uri="{FF2B5EF4-FFF2-40B4-BE49-F238E27FC236}">
                  <a16:creationId xmlns:a16="http://schemas.microsoft.com/office/drawing/2014/main" id="{9F6C11C5-7478-4B22-B3F8-A772988D5355}"/>
                </a:ext>
              </a:extLst>
            </p:cNvPr>
            <p:cNvGrpSpPr/>
            <p:nvPr/>
          </p:nvGrpSpPr>
          <p:grpSpPr>
            <a:xfrm>
              <a:off x="127684" y="3095924"/>
              <a:ext cx="9016316" cy="3889887"/>
              <a:chOff x="1534240" y="2418218"/>
              <a:chExt cx="10660748" cy="4599340"/>
            </a:xfrm>
          </p:grpSpPr>
          <p:grpSp>
            <p:nvGrpSpPr>
              <p:cNvPr id="11" name="Group 10">
                <a:extLst>
                  <a:ext uri="{FF2B5EF4-FFF2-40B4-BE49-F238E27FC236}">
                    <a16:creationId xmlns:a16="http://schemas.microsoft.com/office/drawing/2014/main" id="{0D57C628-B5F9-4834-9C6F-71399E756B99}"/>
                  </a:ext>
                </a:extLst>
              </p:cNvPr>
              <p:cNvGrpSpPr/>
              <p:nvPr/>
            </p:nvGrpSpPr>
            <p:grpSpPr>
              <a:xfrm>
                <a:off x="1534240" y="2731082"/>
                <a:ext cx="10660748" cy="4286476"/>
                <a:chOff x="1534240" y="2731082"/>
                <a:chExt cx="10660748" cy="4286476"/>
              </a:xfrm>
            </p:grpSpPr>
            <p:sp>
              <p:nvSpPr>
                <p:cNvPr id="48" name="Rectangle 29">
                  <a:extLst>
                    <a:ext uri="{FF2B5EF4-FFF2-40B4-BE49-F238E27FC236}">
                      <a16:creationId xmlns:a16="http://schemas.microsoft.com/office/drawing/2014/main" id="{BD87EA36-09B4-48DB-B91D-C47260A76B0E}"/>
                    </a:ext>
                  </a:extLst>
                </p:cNvPr>
                <p:cNvSpPr/>
                <p:nvPr/>
              </p:nvSpPr>
              <p:spPr>
                <a:xfrm flipH="1">
                  <a:off x="1534240" y="2781725"/>
                  <a:ext cx="10660748" cy="4235833"/>
                </a:xfrm>
                <a:custGeom>
                  <a:avLst/>
                  <a:gdLst>
                    <a:gd name="connsiteX0" fmla="*/ 0 w 8966200"/>
                    <a:gd name="connsiteY0" fmla="*/ 0 h 3632200"/>
                    <a:gd name="connsiteX1" fmla="*/ 8966200 w 8966200"/>
                    <a:gd name="connsiteY1" fmla="*/ 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0 w 8966200"/>
                    <a:gd name="connsiteY0" fmla="*/ 0 h 3632200"/>
                    <a:gd name="connsiteX1" fmla="*/ 1638300 w 8966200"/>
                    <a:gd name="connsiteY1" fmla="*/ 431800 h 3632200"/>
                    <a:gd name="connsiteX2" fmla="*/ 8966200 w 8966200"/>
                    <a:gd name="connsiteY2" fmla="*/ 3632200 h 3632200"/>
                    <a:gd name="connsiteX3" fmla="*/ 0 w 8966200"/>
                    <a:gd name="connsiteY3" fmla="*/ 3632200 h 3632200"/>
                    <a:gd name="connsiteX4" fmla="*/ 0 w 8966200"/>
                    <a:gd name="connsiteY4" fmla="*/ 0 h 36322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1346200 w 8966200"/>
                    <a:gd name="connsiteY4"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978400 w 8966200"/>
                    <a:gd name="connsiteY4" fmla="*/ 11557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889500 w 8966200"/>
                    <a:gd name="connsiteY4" fmla="*/ 13081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889500 w 8966200"/>
                    <a:gd name="connsiteY4" fmla="*/ 1308100 h 3200400"/>
                    <a:gd name="connsiteX5" fmla="*/ 1346200 w 8966200"/>
                    <a:gd name="connsiteY5" fmla="*/ 25400 h 3200400"/>
                    <a:gd name="connsiteX0" fmla="*/ 1346200 w 8966200"/>
                    <a:gd name="connsiteY0" fmla="*/ 25400 h 3200400"/>
                    <a:gd name="connsiteX1" fmla="*/ 1638300 w 8966200"/>
                    <a:gd name="connsiteY1" fmla="*/ 0 h 3200400"/>
                    <a:gd name="connsiteX2" fmla="*/ 8966200 w 8966200"/>
                    <a:gd name="connsiteY2" fmla="*/ 3200400 h 3200400"/>
                    <a:gd name="connsiteX3" fmla="*/ 0 w 8966200"/>
                    <a:gd name="connsiteY3" fmla="*/ 3200400 h 3200400"/>
                    <a:gd name="connsiteX4" fmla="*/ 4889500 w 8966200"/>
                    <a:gd name="connsiteY4" fmla="*/ 1308100 h 3200400"/>
                    <a:gd name="connsiteX5" fmla="*/ 1346200 w 8966200"/>
                    <a:gd name="connsiteY5" fmla="*/ 25400 h 3200400"/>
                    <a:gd name="connsiteX0" fmla="*/ 1346200 w 8966200"/>
                    <a:gd name="connsiteY0" fmla="*/ 57150 h 3232150"/>
                    <a:gd name="connsiteX1" fmla="*/ 1631950 w 8966200"/>
                    <a:gd name="connsiteY1" fmla="*/ 0 h 3232150"/>
                    <a:gd name="connsiteX2" fmla="*/ 8966200 w 8966200"/>
                    <a:gd name="connsiteY2" fmla="*/ 3232150 h 3232150"/>
                    <a:gd name="connsiteX3" fmla="*/ 0 w 8966200"/>
                    <a:gd name="connsiteY3" fmla="*/ 3232150 h 3232150"/>
                    <a:gd name="connsiteX4" fmla="*/ 4889500 w 8966200"/>
                    <a:gd name="connsiteY4" fmla="*/ 1339850 h 3232150"/>
                    <a:gd name="connsiteX5" fmla="*/ 1346200 w 8966200"/>
                    <a:gd name="connsiteY5" fmla="*/ 57150 h 3232150"/>
                    <a:gd name="connsiteX0" fmla="*/ 1346200 w 8966200"/>
                    <a:gd name="connsiteY0" fmla="*/ 31750 h 3206750"/>
                    <a:gd name="connsiteX1" fmla="*/ 16510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46200 w 8966200"/>
                    <a:gd name="connsiteY5" fmla="*/ 31750 h 3206750"/>
                    <a:gd name="connsiteX0" fmla="*/ 1384300 w 8966200"/>
                    <a:gd name="connsiteY0" fmla="*/ 101600 h 3206750"/>
                    <a:gd name="connsiteX1" fmla="*/ 16510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84300 w 8966200"/>
                    <a:gd name="connsiteY5" fmla="*/ 101600 h 3206750"/>
                    <a:gd name="connsiteX0" fmla="*/ 1352550 w 8966200"/>
                    <a:gd name="connsiteY0" fmla="*/ 38100 h 3206750"/>
                    <a:gd name="connsiteX1" fmla="*/ 16510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52550 w 8966200"/>
                    <a:gd name="connsiteY5" fmla="*/ 38100 h 3206750"/>
                    <a:gd name="connsiteX0" fmla="*/ 1352550 w 8966200"/>
                    <a:gd name="connsiteY0" fmla="*/ 38100 h 3206750"/>
                    <a:gd name="connsiteX1" fmla="*/ 16510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52550 w 8966200"/>
                    <a:gd name="connsiteY5" fmla="*/ 38100 h 3206750"/>
                    <a:gd name="connsiteX0" fmla="*/ 1352550 w 8966200"/>
                    <a:gd name="connsiteY0" fmla="*/ 38100 h 3206750"/>
                    <a:gd name="connsiteX1" fmla="*/ 16510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52550 w 8966200"/>
                    <a:gd name="connsiteY5" fmla="*/ 38100 h 3206750"/>
                    <a:gd name="connsiteX0" fmla="*/ 1352550 w 8966200"/>
                    <a:gd name="connsiteY0" fmla="*/ 50800 h 3219450"/>
                    <a:gd name="connsiteX1" fmla="*/ 1689100 w 8966200"/>
                    <a:gd name="connsiteY1" fmla="*/ 0 h 3219450"/>
                    <a:gd name="connsiteX2" fmla="*/ 8966200 w 8966200"/>
                    <a:gd name="connsiteY2" fmla="*/ 3219450 h 3219450"/>
                    <a:gd name="connsiteX3" fmla="*/ 0 w 8966200"/>
                    <a:gd name="connsiteY3" fmla="*/ 3219450 h 3219450"/>
                    <a:gd name="connsiteX4" fmla="*/ 4889500 w 8966200"/>
                    <a:gd name="connsiteY4" fmla="*/ 1327150 h 3219450"/>
                    <a:gd name="connsiteX5" fmla="*/ 1352550 w 8966200"/>
                    <a:gd name="connsiteY5" fmla="*/ 50800 h 3219450"/>
                    <a:gd name="connsiteX0" fmla="*/ 1352550 w 8966200"/>
                    <a:gd name="connsiteY0" fmla="*/ 38100 h 3206750"/>
                    <a:gd name="connsiteX1" fmla="*/ 17018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52550 w 8966200"/>
                    <a:gd name="connsiteY5" fmla="*/ 38100 h 3206750"/>
                    <a:gd name="connsiteX0" fmla="*/ 1352550 w 8966200"/>
                    <a:gd name="connsiteY0" fmla="*/ 38100 h 3206750"/>
                    <a:gd name="connsiteX1" fmla="*/ 17018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52550 w 8966200"/>
                    <a:gd name="connsiteY5" fmla="*/ 38100 h 3206750"/>
                    <a:gd name="connsiteX0" fmla="*/ 1352550 w 8966200"/>
                    <a:gd name="connsiteY0" fmla="*/ 38100 h 3206750"/>
                    <a:gd name="connsiteX1" fmla="*/ 17018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52550 w 8966200"/>
                    <a:gd name="connsiteY5" fmla="*/ 38100 h 3206750"/>
                    <a:gd name="connsiteX0" fmla="*/ 1339850 w 8966200"/>
                    <a:gd name="connsiteY0" fmla="*/ 31750 h 3206750"/>
                    <a:gd name="connsiteX1" fmla="*/ 1701800 w 8966200"/>
                    <a:gd name="connsiteY1" fmla="*/ 0 h 3206750"/>
                    <a:gd name="connsiteX2" fmla="*/ 8966200 w 8966200"/>
                    <a:gd name="connsiteY2" fmla="*/ 3206750 h 3206750"/>
                    <a:gd name="connsiteX3" fmla="*/ 0 w 8966200"/>
                    <a:gd name="connsiteY3" fmla="*/ 3206750 h 3206750"/>
                    <a:gd name="connsiteX4" fmla="*/ 4889500 w 8966200"/>
                    <a:gd name="connsiteY4" fmla="*/ 1314450 h 3206750"/>
                    <a:gd name="connsiteX5" fmla="*/ 1339850 w 8966200"/>
                    <a:gd name="connsiteY5" fmla="*/ 31750 h 3206750"/>
                    <a:gd name="connsiteX0" fmla="*/ 1339850 w 8966200"/>
                    <a:gd name="connsiteY0" fmla="*/ 44450 h 3219450"/>
                    <a:gd name="connsiteX1" fmla="*/ 1701800 w 8966200"/>
                    <a:gd name="connsiteY1" fmla="*/ 0 h 3219450"/>
                    <a:gd name="connsiteX2" fmla="*/ 8966200 w 8966200"/>
                    <a:gd name="connsiteY2" fmla="*/ 3219450 h 3219450"/>
                    <a:gd name="connsiteX3" fmla="*/ 0 w 8966200"/>
                    <a:gd name="connsiteY3" fmla="*/ 3219450 h 3219450"/>
                    <a:gd name="connsiteX4" fmla="*/ 4889500 w 8966200"/>
                    <a:gd name="connsiteY4" fmla="*/ 1327150 h 3219450"/>
                    <a:gd name="connsiteX5" fmla="*/ 1339850 w 8966200"/>
                    <a:gd name="connsiteY5" fmla="*/ 44450 h 3219450"/>
                    <a:gd name="connsiteX0" fmla="*/ 1339850 w 8966200"/>
                    <a:gd name="connsiteY0" fmla="*/ 85725 h 3260725"/>
                    <a:gd name="connsiteX1" fmla="*/ 1520825 w 8966200"/>
                    <a:gd name="connsiteY1" fmla="*/ 0 h 3260725"/>
                    <a:gd name="connsiteX2" fmla="*/ 8966200 w 8966200"/>
                    <a:gd name="connsiteY2" fmla="*/ 3260725 h 3260725"/>
                    <a:gd name="connsiteX3" fmla="*/ 0 w 8966200"/>
                    <a:gd name="connsiteY3" fmla="*/ 3260725 h 3260725"/>
                    <a:gd name="connsiteX4" fmla="*/ 4889500 w 8966200"/>
                    <a:gd name="connsiteY4" fmla="*/ 1368425 h 3260725"/>
                    <a:gd name="connsiteX5" fmla="*/ 1339850 w 8966200"/>
                    <a:gd name="connsiteY5" fmla="*/ 85725 h 3260725"/>
                    <a:gd name="connsiteX0" fmla="*/ 1339850 w 8966200"/>
                    <a:gd name="connsiteY0" fmla="*/ 44450 h 3219450"/>
                    <a:gd name="connsiteX1" fmla="*/ 1784350 w 8966200"/>
                    <a:gd name="connsiteY1" fmla="*/ 0 h 3219450"/>
                    <a:gd name="connsiteX2" fmla="*/ 8966200 w 8966200"/>
                    <a:gd name="connsiteY2" fmla="*/ 3219450 h 3219450"/>
                    <a:gd name="connsiteX3" fmla="*/ 0 w 8966200"/>
                    <a:gd name="connsiteY3" fmla="*/ 3219450 h 3219450"/>
                    <a:gd name="connsiteX4" fmla="*/ 4889500 w 8966200"/>
                    <a:gd name="connsiteY4" fmla="*/ 1327150 h 3219450"/>
                    <a:gd name="connsiteX5" fmla="*/ 1339850 w 8966200"/>
                    <a:gd name="connsiteY5" fmla="*/ 44450 h 3219450"/>
                    <a:gd name="connsiteX0" fmla="*/ 1339850 w 8966200"/>
                    <a:gd name="connsiteY0" fmla="*/ 38100 h 3219450"/>
                    <a:gd name="connsiteX1" fmla="*/ 1784350 w 8966200"/>
                    <a:gd name="connsiteY1" fmla="*/ 0 h 3219450"/>
                    <a:gd name="connsiteX2" fmla="*/ 8966200 w 8966200"/>
                    <a:gd name="connsiteY2" fmla="*/ 3219450 h 3219450"/>
                    <a:gd name="connsiteX3" fmla="*/ 0 w 8966200"/>
                    <a:gd name="connsiteY3" fmla="*/ 3219450 h 3219450"/>
                    <a:gd name="connsiteX4" fmla="*/ 4889500 w 8966200"/>
                    <a:gd name="connsiteY4" fmla="*/ 1327150 h 3219450"/>
                    <a:gd name="connsiteX5" fmla="*/ 1339850 w 8966200"/>
                    <a:gd name="connsiteY5" fmla="*/ 38100 h 3219450"/>
                    <a:gd name="connsiteX0" fmla="*/ 1339850 w 8966200"/>
                    <a:gd name="connsiteY0" fmla="*/ 38100 h 3219450"/>
                    <a:gd name="connsiteX1" fmla="*/ 1784350 w 8966200"/>
                    <a:gd name="connsiteY1" fmla="*/ 0 h 3219450"/>
                    <a:gd name="connsiteX2" fmla="*/ 8966200 w 8966200"/>
                    <a:gd name="connsiteY2" fmla="*/ 3219450 h 3219450"/>
                    <a:gd name="connsiteX3" fmla="*/ 0 w 8966200"/>
                    <a:gd name="connsiteY3" fmla="*/ 3219450 h 3219450"/>
                    <a:gd name="connsiteX4" fmla="*/ 4889500 w 8966200"/>
                    <a:gd name="connsiteY4" fmla="*/ 1327150 h 3219450"/>
                    <a:gd name="connsiteX5" fmla="*/ 1339850 w 8966200"/>
                    <a:gd name="connsiteY5" fmla="*/ 38100 h 3219450"/>
                    <a:gd name="connsiteX0" fmla="*/ 1337469 w 8963819"/>
                    <a:gd name="connsiteY0" fmla="*/ 38100 h 3219450"/>
                    <a:gd name="connsiteX1" fmla="*/ 1781969 w 8963819"/>
                    <a:gd name="connsiteY1" fmla="*/ 0 h 3219450"/>
                    <a:gd name="connsiteX2" fmla="*/ 8963819 w 8963819"/>
                    <a:gd name="connsiteY2" fmla="*/ 3219450 h 3219450"/>
                    <a:gd name="connsiteX3" fmla="*/ 0 w 8963819"/>
                    <a:gd name="connsiteY3" fmla="*/ 3195637 h 3219450"/>
                    <a:gd name="connsiteX4" fmla="*/ 4887119 w 8963819"/>
                    <a:gd name="connsiteY4" fmla="*/ 1327150 h 3219450"/>
                    <a:gd name="connsiteX5" fmla="*/ 1337469 w 8963819"/>
                    <a:gd name="connsiteY5" fmla="*/ 38100 h 3219450"/>
                    <a:gd name="connsiteX0" fmla="*/ 1337469 w 8963819"/>
                    <a:gd name="connsiteY0" fmla="*/ 44450 h 3225800"/>
                    <a:gd name="connsiteX1" fmla="*/ 1781969 w 8963819"/>
                    <a:gd name="connsiteY1" fmla="*/ 0 h 3225800"/>
                    <a:gd name="connsiteX2" fmla="*/ 8963819 w 8963819"/>
                    <a:gd name="connsiteY2" fmla="*/ 3225800 h 3225800"/>
                    <a:gd name="connsiteX3" fmla="*/ 0 w 8963819"/>
                    <a:gd name="connsiteY3" fmla="*/ 3201987 h 3225800"/>
                    <a:gd name="connsiteX4" fmla="*/ 4887119 w 8963819"/>
                    <a:gd name="connsiteY4" fmla="*/ 1333500 h 3225800"/>
                    <a:gd name="connsiteX5" fmla="*/ 1337469 w 8963819"/>
                    <a:gd name="connsiteY5" fmla="*/ 44450 h 3225800"/>
                    <a:gd name="connsiteX0" fmla="*/ 1343819 w 8963819"/>
                    <a:gd name="connsiteY0" fmla="*/ 38100 h 3225800"/>
                    <a:gd name="connsiteX1" fmla="*/ 1781969 w 8963819"/>
                    <a:gd name="connsiteY1" fmla="*/ 0 h 3225800"/>
                    <a:gd name="connsiteX2" fmla="*/ 8963819 w 8963819"/>
                    <a:gd name="connsiteY2" fmla="*/ 3225800 h 3225800"/>
                    <a:gd name="connsiteX3" fmla="*/ 0 w 8963819"/>
                    <a:gd name="connsiteY3" fmla="*/ 3201987 h 3225800"/>
                    <a:gd name="connsiteX4" fmla="*/ 4887119 w 8963819"/>
                    <a:gd name="connsiteY4" fmla="*/ 1333500 h 3225800"/>
                    <a:gd name="connsiteX5" fmla="*/ 1343819 w 8963819"/>
                    <a:gd name="connsiteY5" fmla="*/ 38100 h 3225800"/>
                    <a:gd name="connsiteX0" fmla="*/ 1343819 w 8963819"/>
                    <a:gd name="connsiteY0" fmla="*/ 38100 h 3225800"/>
                    <a:gd name="connsiteX1" fmla="*/ 1781969 w 8963819"/>
                    <a:gd name="connsiteY1" fmla="*/ 0 h 3225800"/>
                    <a:gd name="connsiteX2" fmla="*/ 8963819 w 8963819"/>
                    <a:gd name="connsiteY2" fmla="*/ 3225800 h 3225800"/>
                    <a:gd name="connsiteX3" fmla="*/ 0 w 8963819"/>
                    <a:gd name="connsiteY3" fmla="*/ 3201987 h 3225800"/>
                    <a:gd name="connsiteX4" fmla="*/ 4887119 w 8963819"/>
                    <a:gd name="connsiteY4" fmla="*/ 1333500 h 3225800"/>
                    <a:gd name="connsiteX5" fmla="*/ 1343819 w 8963819"/>
                    <a:gd name="connsiteY5" fmla="*/ 38100 h 3225800"/>
                    <a:gd name="connsiteX0" fmla="*/ 1343819 w 8963819"/>
                    <a:gd name="connsiteY0" fmla="*/ 38100 h 3225800"/>
                    <a:gd name="connsiteX1" fmla="*/ 1781969 w 8963819"/>
                    <a:gd name="connsiteY1" fmla="*/ 0 h 3225800"/>
                    <a:gd name="connsiteX2" fmla="*/ 8963819 w 8963819"/>
                    <a:gd name="connsiteY2" fmla="*/ 3225800 h 3225800"/>
                    <a:gd name="connsiteX3" fmla="*/ 0 w 8963819"/>
                    <a:gd name="connsiteY3" fmla="*/ 3201987 h 3225800"/>
                    <a:gd name="connsiteX4" fmla="*/ 4887119 w 8963819"/>
                    <a:gd name="connsiteY4" fmla="*/ 1333500 h 3225800"/>
                    <a:gd name="connsiteX5" fmla="*/ 1343819 w 8963819"/>
                    <a:gd name="connsiteY5" fmla="*/ 38100 h 3225800"/>
                    <a:gd name="connsiteX0" fmla="*/ 1343819 w 8963819"/>
                    <a:gd name="connsiteY0" fmla="*/ 38100 h 3225800"/>
                    <a:gd name="connsiteX1" fmla="*/ 1781969 w 8963819"/>
                    <a:gd name="connsiteY1" fmla="*/ 0 h 3225800"/>
                    <a:gd name="connsiteX2" fmla="*/ 8963819 w 8963819"/>
                    <a:gd name="connsiteY2" fmla="*/ 3225800 h 3225800"/>
                    <a:gd name="connsiteX3" fmla="*/ 0 w 8963819"/>
                    <a:gd name="connsiteY3" fmla="*/ 3201987 h 3225800"/>
                    <a:gd name="connsiteX4" fmla="*/ 4887119 w 8963819"/>
                    <a:gd name="connsiteY4" fmla="*/ 1333500 h 3225800"/>
                    <a:gd name="connsiteX5" fmla="*/ 1343819 w 8963819"/>
                    <a:gd name="connsiteY5" fmla="*/ 38100 h 3225800"/>
                    <a:gd name="connsiteX0" fmla="*/ 1343819 w 8963819"/>
                    <a:gd name="connsiteY0" fmla="*/ 38100 h 3225800"/>
                    <a:gd name="connsiteX1" fmla="*/ 1781969 w 8963819"/>
                    <a:gd name="connsiteY1" fmla="*/ 0 h 3225800"/>
                    <a:gd name="connsiteX2" fmla="*/ 8963819 w 8963819"/>
                    <a:gd name="connsiteY2" fmla="*/ 3225800 h 3225800"/>
                    <a:gd name="connsiteX3" fmla="*/ 0 w 8963819"/>
                    <a:gd name="connsiteY3" fmla="*/ 3201987 h 3225800"/>
                    <a:gd name="connsiteX4" fmla="*/ 4887119 w 8963819"/>
                    <a:gd name="connsiteY4" fmla="*/ 1333500 h 3225800"/>
                    <a:gd name="connsiteX5" fmla="*/ 1343819 w 8963819"/>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50622 w 7620000"/>
                    <a:gd name="connsiteY3" fmla="*/ 3201987 h 3225800"/>
                    <a:gd name="connsiteX4" fmla="*/ 3543300 w 7620000"/>
                    <a:gd name="connsiteY4" fmla="*/ 13335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62643 w 7620000"/>
                    <a:gd name="connsiteY3" fmla="*/ 3165880 h 3225800"/>
                    <a:gd name="connsiteX4" fmla="*/ 3543300 w 7620000"/>
                    <a:gd name="connsiteY4" fmla="*/ 13335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62643 w 7620000"/>
                    <a:gd name="connsiteY3" fmla="*/ 3201987 h 3225800"/>
                    <a:gd name="connsiteX4" fmla="*/ 3543300 w 7620000"/>
                    <a:gd name="connsiteY4" fmla="*/ 13335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86686 w 7620000"/>
                    <a:gd name="connsiteY3" fmla="*/ 3201987 h 3225800"/>
                    <a:gd name="connsiteX4" fmla="*/ 3543300 w 7620000"/>
                    <a:gd name="connsiteY4" fmla="*/ 13335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98707 w 7620000"/>
                    <a:gd name="connsiteY3" fmla="*/ 3214022 h 3225800"/>
                    <a:gd name="connsiteX4" fmla="*/ 3543300 w 7620000"/>
                    <a:gd name="connsiteY4" fmla="*/ 13335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98707 w 7620000"/>
                    <a:gd name="connsiteY3" fmla="*/ 3214022 h 3225800"/>
                    <a:gd name="connsiteX4" fmla="*/ 3543300 w 7620000"/>
                    <a:gd name="connsiteY4" fmla="*/ 1333500 h 3225800"/>
                    <a:gd name="connsiteX5" fmla="*/ 0 w 7620000"/>
                    <a:gd name="connsiteY5" fmla="*/ 38100 h 3225800"/>
                    <a:gd name="connsiteX0" fmla="*/ 0 w 7620000"/>
                    <a:gd name="connsiteY0" fmla="*/ 38100 h 3238094"/>
                    <a:gd name="connsiteX1" fmla="*/ 438150 w 7620000"/>
                    <a:gd name="connsiteY1" fmla="*/ 0 h 3238094"/>
                    <a:gd name="connsiteX2" fmla="*/ 7620000 w 7620000"/>
                    <a:gd name="connsiteY2" fmla="*/ 3225800 h 3238094"/>
                    <a:gd name="connsiteX3" fmla="*/ 86686 w 7620000"/>
                    <a:gd name="connsiteY3" fmla="*/ 3238094 h 3238094"/>
                    <a:gd name="connsiteX4" fmla="*/ 3543300 w 7620000"/>
                    <a:gd name="connsiteY4" fmla="*/ 1333500 h 3238094"/>
                    <a:gd name="connsiteX5" fmla="*/ 0 w 7620000"/>
                    <a:gd name="connsiteY5" fmla="*/ 38100 h 3238094"/>
                    <a:gd name="connsiteX0" fmla="*/ 0 w 7620000"/>
                    <a:gd name="connsiteY0" fmla="*/ 38100 h 3238094"/>
                    <a:gd name="connsiteX1" fmla="*/ 438150 w 7620000"/>
                    <a:gd name="connsiteY1" fmla="*/ 0 h 3238094"/>
                    <a:gd name="connsiteX2" fmla="*/ 7620000 w 7620000"/>
                    <a:gd name="connsiteY2" fmla="*/ 3225800 h 3238094"/>
                    <a:gd name="connsiteX3" fmla="*/ 86686 w 7620000"/>
                    <a:gd name="connsiteY3" fmla="*/ 3238094 h 3238094"/>
                    <a:gd name="connsiteX4" fmla="*/ 3543300 w 7620000"/>
                    <a:gd name="connsiteY4" fmla="*/ 1357196 h 3238094"/>
                    <a:gd name="connsiteX5" fmla="*/ 0 w 7620000"/>
                    <a:gd name="connsiteY5" fmla="*/ 38100 h 3238094"/>
                    <a:gd name="connsiteX0" fmla="*/ 0 w 7620000"/>
                    <a:gd name="connsiteY0" fmla="*/ 38100 h 3238094"/>
                    <a:gd name="connsiteX1" fmla="*/ 438150 w 7620000"/>
                    <a:gd name="connsiteY1" fmla="*/ 0 h 3238094"/>
                    <a:gd name="connsiteX2" fmla="*/ 7620000 w 7620000"/>
                    <a:gd name="connsiteY2" fmla="*/ 3225800 h 3238094"/>
                    <a:gd name="connsiteX3" fmla="*/ 86686 w 7620000"/>
                    <a:gd name="connsiteY3" fmla="*/ 3238094 h 3238094"/>
                    <a:gd name="connsiteX4" fmla="*/ 3393413 w 7620000"/>
                    <a:gd name="connsiteY4" fmla="*/ 1341400 h 3238094"/>
                    <a:gd name="connsiteX5" fmla="*/ 0 w 7620000"/>
                    <a:gd name="connsiteY5" fmla="*/ 38100 h 3238094"/>
                    <a:gd name="connsiteX0" fmla="*/ 0 w 7620000"/>
                    <a:gd name="connsiteY0" fmla="*/ 38100 h 3238094"/>
                    <a:gd name="connsiteX1" fmla="*/ 438150 w 7620000"/>
                    <a:gd name="connsiteY1" fmla="*/ 0 h 3238094"/>
                    <a:gd name="connsiteX2" fmla="*/ 7620000 w 7620000"/>
                    <a:gd name="connsiteY2" fmla="*/ 3225800 h 3238094"/>
                    <a:gd name="connsiteX3" fmla="*/ 86686 w 7620000"/>
                    <a:gd name="connsiteY3" fmla="*/ 3238094 h 3238094"/>
                    <a:gd name="connsiteX4" fmla="*/ 3393413 w 7620000"/>
                    <a:gd name="connsiteY4" fmla="*/ 1341400 h 3238094"/>
                    <a:gd name="connsiteX5" fmla="*/ 0 w 7620000"/>
                    <a:gd name="connsiteY5" fmla="*/ 38100 h 3238094"/>
                    <a:gd name="connsiteX0" fmla="*/ 0 w 7620000"/>
                    <a:gd name="connsiteY0" fmla="*/ 38100 h 3238094"/>
                    <a:gd name="connsiteX1" fmla="*/ 438150 w 7620000"/>
                    <a:gd name="connsiteY1" fmla="*/ 0 h 3238094"/>
                    <a:gd name="connsiteX2" fmla="*/ 7620000 w 7620000"/>
                    <a:gd name="connsiteY2" fmla="*/ 3225800 h 3238094"/>
                    <a:gd name="connsiteX3" fmla="*/ 205018 w 7620000"/>
                    <a:gd name="connsiteY3" fmla="*/ 3238094 h 3238094"/>
                    <a:gd name="connsiteX4" fmla="*/ 3393413 w 7620000"/>
                    <a:gd name="connsiteY4" fmla="*/ 1341400 h 3238094"/>
                    <a:gd name="connsiteX5" fmla="*/ 0 w 7620000"/>
                    <a:gd name="connsiteY5" fmla="*/ 38100 h 3238094"/>
                    <a:gd name="connsiteX0" fmla="*/ 0 w 7620000"/>
                    <a:gd name="connsiteY0" fmla="*/ 38100 h 3225800"/>
                    <a:gd name="connsiteX1" fmla="*/ 438150 w 7620000"/>
                    <a:gd name="connsiteY1" fmla="*/ 0 h 3225800"/>
                    <a:gd name="connsiteX2" fmla="*/ 7620000 w 7620000"/>
                    <a:gd name="connsiteY2" fmla="*/ 3225800 h 3225800"/>
                    <a:gd name="connsiteX3" fmla="*/ 212907 w 7620000"/>
                    <a:gd name="connsiteY3" fmla="*/ 3206500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393413 w 7620000"/>
                    <a:gd name="connsiteY4" fmla="*/ 1341400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432857 w 7620000"/>
                    <a:gd name="connsiteY4" fmla="*/ 1262416 h 3225800"/>
                    <a:gd name="connsiteX5" fmla="*/ 0 w 7620000"/>
                    <a:gd name="connsiteY5" fmla="*/ 38100 h 3225800"/>
                    <a:gd name="connsiteX0" fmla="*/ 0 w 7620000"/>
                    <a:gd name="connsiteY0" fmla="*/ 38100 h 3225800"/>
                    <a:gd name="connsiteX1" fmla="*/ 438150 w 7620000"/>
                    <a:gd name="connsiteY1" fmla="*/ 0 h 3225800"/>
                    <a:gd name="connsiteX2" fmla="*/ 7620000 w 7620000"/>
                    <a:gd name="connsiteY2" fmla="*/ 3225800 h 3225800"/>
                    <a:gd name="connsiteX3" fmla="*/ 197129 w 7620000"/>
                    <a:gd name="connsiteY3" fmla="*/ 3214398 h 3225800"/>
                    <a:gd name="connsiteX4" fmla="*/ 3432857 w 7620000"/>
                    <a:gd name="connsiteY4" fmla="*/ 1262416 h 3225800"/>
                    <a:gd name="connsiteX5" fmla="*/ 0 w 7620000"/>
                    <a:gd name="connsiteY5" fmla="*/ 38100 h 3225800"/>
                    <a:gd name="connsiteX0" fmla="*/ 0 w 7576612"/>
                    <a:gd name="connsiteY0" fmla="*/ 61795 h 3225800"/>
                    <a:gd name="connsiteX1" fmla="*/ 394762 w 7576612"/>
                    <a:gd name="connsiteY1" fmla="*/ 0 h 3225800"/>
                    <a:gd name="connsiteX2" fmla="*/ 7576612 w 7576612"/>
                    <a:gd name="connsiteY2" fmla="*/ 3225800 h 3225800"/>
                    <a:gd name="connsiteX3" fmla="*/ 153741 w 7576612"/>
                    <a:gd name="connsiteY3" fmla="*/ 3214398 h 3225800"/>
                    <a:gd name="connsiteX4" fmla="*/ 3389469 w 7576612"/>
                    <a:gd name="connsiteY4" fmla="*/ 1262416 h 3225800"/>
                    <a:gd name="connsiteX5" fmla="*/ 0 w 7576612"/>
                    <a:gd name="connsiteY5" fmla="*/ 61795 h 3225800"/>
                    <a:gd name="connsiteX0" fmla="*/ 0 w 7576612"/>
                    <a:gd name="connsiteY0" fmla="*/ 140779 h 3304784"/>
                    <a:gd name="connsiteX1" fmla="*/ 12155 w 7576612"/>
                    <a:gd name="connsiteY1" fmla="*/ 0 h 3304784"/>
                    <a:gd name="connsiteX2" fmla="*/ 7576612 w 7576612"/>
                    <a:gd name="connsiteY2" fmla="*/ 3304784 h 3304784"/>
                    <a:gd name="connsiteX3" fmla="*/ 153741 w 7576612"/>
                    <a:gd name="connsiteY3" fmla="*/ 3293382 h 3304784"/>
                    <a:gd name="connsiteX4" fmla="*/ 3389469 w 7576612"/>
                    <a:gd name="connsiteY4" fmla="*/ 1341400 h 3304784"/>
                    <a:gd name="connsiteX5" fmla="*/ 0 w 7576612"/>
                    <a:gd name="connsiteY5" fmla="*/ 140779 h 3304784"/>
                    <a:gd name="connsiteX0" fmla="*/ 0 w 7564778"/>
                    <a:gd name="connsiteY0" fmla="*/ 152627 h 3304784"/>
                    <a:gd name="connsiteX1" fmla="*/ 321 w 7564778"/>
                    <a:gd name="connsiteY1" fmla="*/ 0 h 3304784"/>
                    <a:gd name="connsiteX2" fmla="*/ 7564778 w 7564778"/>
                    <a:gd name="connsiteY2" fmla="*/ 3304784 h 3304784"/>
                    <a:gd name="connsiteX3" fmla="*/ 141907 w 7564778"/>
                    <a:gd name="connsiteY3" fmla="*/ 3293382 h 3304784"/>
                    <a:gd name="connsiteX4" fmla="*/ 3377635 w 7564778"/>
                    <a:gd name="connsiteY4" fmla="*/ 1341400 h 3304784"/>
                    <a:gd name="connsiteX5" fmla="*/ 0 w 7564778"/>
                    <a:gd name="connsiteY5" fmla="*/ 152627 h 3304784"/>
                    <a:gd name="connsiteX0" fmla="*/ 0 w 7564778"/>
                    <a:gd name="connsiteY0" fmla="*/ 152627 h 3304784"/>
                    <a:gd name="connsiteX1" fmla="*/ 321 w 7564778"/>
                    <a:gd name="connsiteY1" fmla="*/ 0 h 3304784"/>
                    <a:gd name="connsiteX2" fmla="*/ 7564778 w 7564778"/>
                    <a:gd name="connsiteY2" fmla="*/ 3304784 h 3304784"/>
                    <a:gd name="connsiteX3" fmla="*/ 141907 w 7564778"/>
                    <a:gd name="connsiteY3" fmla="*/ 3298897 h 3304784"/>
                    <a:gd name="connsiteX4" fmla="*/ 3377635 w 7564778"/>
                    <a:gd name="connsiteY4" fmla="*/ 1341400 h 3304784"/>
                    <a:gd name="connsiteX5" fmla="*/ 0 w 7564778"/>
                    <a:gd name="connsiteY5" fmla="*/ 152627 h 3304784"/>
                    <a:gd name="connsiteX0" fmla="*/ 1252831 w 8817609"/>
                    <a:gd name="connsiteY0" fmla="*/ 217231 h 3369388"/>
                    <a:gd name="connsiteX1" fmla="*/ 0 w 8817609"/>
                    <a:gd name="connsiteY1" fmla="*/ 0 h 3369388"/>
                    <a:gd name="connsiteX2" fmla="*/ 8817609 w 8817609"/>
                    <a:gd name="connsiteY2" fmla="*/ 3369388 h 3369388"/>
                    <a:gd name="connsiteX3" fmla="*/ 1394738 w 8817609"/>
                    <a:gd name="connsiteY3" fmla="*/ 3363501 h 3369388"/>
                    <a:gd name="connsiteX4" fmla="*/ 4630466 w 8817609"/>
                    <a:gd name="connsiteY4" fmla="*/ 1406004 h 3369388"/>
                    <a:gd name="connsiteX5" fmla="*/ 1252831 w 8817609"/>
                    <a:gd name="connsiteY5" fmla="*/ 217231 h 3369388"/>
                    <a:gd name="connsiteX0" fmla="*/ 0 w 8821327"/>
                    <a:gd name="connsiteY0" fmla="*/ 64221 h 3369388"/>
                    <a:gd name="connsiteX1" fmla="*/ 3718 w 8821327"/>
                    <a:gd name="connsiteY1" fmla="*/ 0 h 3369388"/>
                    <a:gd name="connsiteX2" fmla="*/ 8821327 w 8821327"/>
                    <a:gd name="connsiteY2" fmla="*/ 3369388 h 3369388"/>
                    <a:gd name="connsiteX3" fmla="*/ 1398456 w 8821327"/>
                    <a:gd name="connsiteY3" fmla="*/ 3363501 h 3369388"/>
                    <a:gd name="connsiteX4" fmla="*/ 4634184 w 8821327"/>
                    <a:gd name="connsiteY4" fmla="*/ 1406004 h 3369388"/>
                    <a:gd name="connsiteX5" fmla="*/ 0 w 8821327"/>
                    <a:gd name="connsiteY5" fmla="*/ 64221 h 3369388"/>
                    <a:gd name="connsiteX0" fmla="*/ 0 w 8821327"/>
                    <a:gd name="connsiteY0" fmla="*/ 64221 h 3369388"/>
                    <a:gd name="connsiteX1" fmla="*/ 3718 w 8821327"/>
                    <a:gd name="connsiteY1" fmla="*/ 0 h 3369388"/>
                    <a:gd name="connsiteX2" fmla="*/ 8821327 w 8821327"/>
                    <a:gd name="connsiteY2" fmla="*/ 3369388 h 3369388"/>
                    <a:gd name="connsiteX3" fmla="*/ 1398456 w 8821327"/>
                    <a:gd name="connsiteY3" fmla="*/ 3363501 h 3369388"/>
                    <a:gd name="connsiteX4" fmla="*/ 4634184 w 8821327"/>
                    <a:gd name="connsiteY4" fmla="*/ 1406004 h 3369388"/>
                    <a:gd name="connsiteX5" fmla="*/ 0 w 8821327"/>
                    <a:gd name="connsiteY5" fmla="*/ 64221 h 3369388"/>
                    <a:gd name="connsiteX0" fmla="*/ 0 w 8821327"/>
                    <a:gd name="connsiteY0" fmla="*/ 64221 h 3369388"/>
                    <a:gd name="connsiteX1" fmla="*/ 3718 w 8821327"/>
                    <a:gd name="connsiteY1" fmla="*/ 0 h 3369388"/>
                    <a:gd name="connsiteX2" fmla="*/ 8821327 w 8821327"/>
                    <a:gd name="connsiteY2" fmla="*/ 3369388 h 3369388"/>
                    <a:gd name="connsiteX3" fmla="*/ 1398456 w 8821327"/>
                    <a:gd name="connsiteY3" fmla="*/ 3363501 h 3369388"/>
                    <a:gd name="connsiteX4" fmla="*/ 4634184 w 8821327"/>
                    <a:gd name="connsiteY4" fmla="*/ 1406004 h 3369388"/>
                    <a:gd name="connsiteX5" fmla="*/ 0 w 8821327"/>
                    <a:gd name="connsiteY5" fmla="*/ 64221 h 3369388"/>
                    <a:gd name="connsiteX0" fmla="*/ 8116 w 8829443"/>
                    <a:gd name="connsiteY0" fmla="*/ 68171 h 3373338"/>
                    <a:gd name="connsiteX1" fmla="*/ 1 w 8829443"/>
                    <a:gd name="connsiteY1" fmla="*/ 0 h 3373338"/>
                    <a:gd name="connsiteX2" fmla="*/ 8829443 w 8829443"/>
                    <a:gd name="connsiteY2" fmla="*/ 3373338 h 3373338"/>
                    <a:gd name="connsiteX3" fmla="*/ 1406572 w 8829443"/>
                    <a:gd name="connsiteY3" fmla="*/ 3367451 h 3373338"/>
                    <a:gd name="connsiteX4" fmla="*/ 4642300 w 8829443"/>
                    <a:gd name="connsiteY4" fmla="*/ 1409954 h 3373338"/>
                    <a:gd name="connsiteX5" fmla="*/ 8116 w 8829443"/>
                    <a:gd name="connsiteY5" fmla="*/ 68171 h 3373338"/>
                    <a:gd name="connsiteX0" fmla="*/ 0 w 8831188"/>
                    <a:gd name="connsiteY0" fmla="*/ 70146 h 3373338"/>
                    <a:gd name="connsiteX1" fmla="*/ 1746 w 8831188"/>
                    <a:gd name="connsiteY1" fmla="*/ 0 h 3373338"/>
                    <a:gd name="connsiteX2" fmla="*/ 8831188 w 8831188"/>
                    <a:gd name="connsiteY2" fmla="*/ 3373338 h 3373338"/>
                    <a:gd name="connsiteX3" fmla="*/ 1408317 w 8831188"/>
                    <a:gd name="connsiteY3" fmla="*/ 3367451 h 3373338"/>
                    <a:gd name="connsiteX4" fmla="*/ 4644045 w 8831188"/>
                    <a:gd name="connsiteY4" fmla="*/ 1409954 h 3373338"/>
                    <a:gd name="connsiteX5" fmla="*/ 0 w 8831188"/>
                    <a:gd name="connsiteY5" fmla="*/ 70146 h 3373338"/>
                    <a:gd name="connsiteX0" fmla="*/ 0 w 8831188"/>
                    <a:gd name="connsiteY0" fmla="*/ 70146 h 3373338"/>
                    <a:gd name="connsiteX1" fmla="*/ 1746 w 8831188"/>
                    <a:gd name="connsiteY1" fmla="*/ 0 h 3373338"/>
                    <a:gd name="connsiteX2" fmla="*/ 8831188 w 8831188"/>
                    <a:gd name="connsiteY2" fmla="*/ 3373338 h 3373338"/>
                    <a:gd name="connsiteX3" fmla="*/ 1408317 w 8831188"/>
                    <a:gd name="connsiteY3" fmla="*/ 3367451 h 3373338"/>
                    <a:gd name="connsiteX4" fmla="*/ 4644045 w 8831188"/>
                    <a:gd name="connsiteY4" fmla="*/ 1409954 h 3373338"/>
                    <a:gd name="connsiteX5" fmla="*/ 0 w 8831188"/>
                    <a:gd name="connsiteY5" fmla="*/ 70146 h 3373338"/>
                    <a:gd name="connsiteX0" fmla="*/ 0 w 8831188"/>
                    <a:gd name="connsiteY0" fmla="*/ 70146 h 3373338"/>
                    <a:gd name="connsiteX1" fmla="*/ 1746 w 8831188"/>
                    <a:gd name="connsiteY1" fmla="*/ 0 h 3373338"/>
                    <a:gd name="connsiteX2" fmla="*/ 8831188 w 8831188"/>
                    <a:gd name="connsiteY2" fmla="*/ 3373338 h 3373338"/>
                    <a:gd name="connsiteX3" fmla="*/ 1408317 w 8831188"/>
                    <a:gd name="connsiteY3" fmla="*/ 3367451 h 3373338"/>
                    <a:gd name="connsiteX4" fmla="*/ 4644045 w 8831188"/>
                    <a:gd name="connsiteY4" fmla="*/ 1409954 h 3373338"/>
                    <a:gd name="connsiteX5" fmla="*/ 0 w 8831188"/>
                    <a:gd name="connsiteY5" fmla="*/ 70146 h 3373338"/>
                    <a:gd name="connsiteX0" fmla="*/ 0 w 8831188"/>
                    <a:gd name="connsiteY0" fmla="*/ 80019 h 3383211"/>
                    <a:gd name="connsiteX1" fmla="*/ 1746 w 8831188"/>
                    <a:gd name="connsiteY1" fmla="*/ 0 h 3383211"/>
                    <a:gd name="connsiteX2" fmla="*/ 8831188 w 8831188"/>
                    <a:gd name="connsiteY2" fmla="*/ 3383211 h 3383211"/>
                    <a:gd name="connsiteX3" fmla="*/ 1408317 w 8831188"/>
                    <a:gd name="connsiteY3" fmla="*/ 3377324 h 3383211"/>
                    <a:gd name="connsiteX4" fmla="*/ 4644045 w 8831188"/>
                    <a:gd name="connsiteY4" fmla="*/ 1419827 h 3383211"/>
                    <a:gd name="connsiteX5" fmla="*/ 0 w 8831188"/>
                    <a:gd name="connsiteY5" fmla="*/ 80019 h 3383211"/>
                    <a:gd name="connsiteX0" fmla="*/ 0 w 8831188"/>
                    <a:gd name="connsiteY0" fmla="*/ 83969 h 3387161"/>
                    <a:gd name="connsiteX1" fmla="*/ 1746 w 8831188"/>
                    <a:gd name="connsiteY1" fmla="*/ 0 h 3387161"/>
                    <a:gd name="connsiteX2" fmla="*/ 8831188 w 8831188"/>
                    <a:gd name="connsiteY2" fmla="*/ 3387161 h 3387161"/>
                    <a:gd name="connsiteX3" fmla="*/ 1408317 w 8831188"/>
                    <a:gd name="connsiteY3" fmla="*/ 3381274 h 3387161"/>
                    <a:gd name="connsiteX4" fmla="*/ 4644045 w 8831188"/>
                    <a:gd name="connsiteY4" fmla="*/ 1423777 h 3387161"/>
                    <a:gd name="connsiteX5" fmla="*/ 0 w 8831188"/>
                    <a:gd name="connsiteY5" fmla="*/ 83969 h 3387161"/>
                    <a:gd name="connsiteX0" fmla="*/ 244 w 8829459"/>
                    <a:gd name="connsiteY0" fmla="*/ 91868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1868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 name="connsiteX0" fmla="*/ 244 w 8829459"/>
                    <a:gd name="connsiteY0" fmla="*/ 97792 h 3387161"/>
                    <a:gd name="connsiteX1" fmla="*/ 17 w 8829459"/>
                    <a:gd name="connsiteY1" fmla="*/ 0 h 3387161"/>
                    <a:gd name="connsiteX2" fmla="*/ 8829459 w 8829459"/>
                    <a:gd name="connsiteY2" fmla="*/ 3387161 h 3387161"/>
                    <a:gd name="connsiteX3" fmla="*/ 1406588 w 8829459"/>
                    <a:gd name="connsiteY3" fmla="*/ 3381274 h 3387161"/>
                    <a:gd name="connsiteX4" fmla="*/ 4642316 w 8829459"/>
                    <a:gd name="connsiteY4" fmla="*/ 1423777 h 3387161"/>
                    <a:gd name="connsiteX5" fmla="*/ 244 w 8829459"/>
                    <a:gd name="connsiteY5" fmla="*/ 97792 h 338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459" h="3387161">
                      <a:moveTo>
                        <a:pt x="244" y="97792"/>
                      </a:moveTo>
                      <a:cubicBezTo>
                        <a:pt x="351" y="46916"/>
                        <a:pt x="-90" y="50876"/>
                        <a:pt x="17" y="0"/>
                      </a:cubicBezTo>
                      <a:cubicBezTo>
                        <a:pt x="6699099" y="177801"/>
                        <a:pt x="8748188" y="1280483"/>
                        <a:pt x="8829459" y="3387161"/>
                      </a:cubicBezTo>
                      <a:lnTo>
                        <a:pt x="1406588" y="3381274"/>
                      </a:lnTo>
                      <a:cubicBezTo>
                        <a:pt x="2775954" y="2820013"/>
                        <a:pt x="4400718" y="1809136"/>
                        <a:pt x="4642316" y="1423777"/>
                      </a:cubicBezTo>
                      <a:cubicBezTo>
                        <a:pt x="4970048" y="726101"/>
                        <a:pt x="1612748" y="310545"/>
                        <a:pt x="244" y="97792"/>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sp>
              <p:nvSpPr>
                <p:cNvPr id="49" name="Rectangle 30">
                  <a:extLst>
                    <a:ext uri="{FF2B5EF4-FFF2-40B4-BE49-F238E27FC236}">
                      <a16:creationId xmlns:a16="http://schemas.microsoft.com/office/drawing/2014/main" id="{EBEA04C6-0986-4818-BFB4-37FFE4987C0A}"/>
                    </a:ext>
                  </a:extLst>
                </p:cNvPr>
                <p:cNvSpPr/>
                <p:nvPr/>
              </p:nvSpPr>
              <p:spPr>
                <a:xfrm flipH="1">
                  <a:off x="1665570" y="2800262"/>
                  <a:ext cx="10527755" cy="4064563"/>
                </a:xfrm>
                <a:custGeom>
                  <a:avLst/>
                  <a:gdLst>
                    <a:gd name="connsiteX0" fmla="*/ 0 w 215900"/>
                    <a:gd name="connsiteY0" fmla="*/ 0 h 4064000"/>
                    <a:gd name="connsiteX1" fmla="*/ 215900 w 215900"/>
                    <a:gd name="connsiteY1" fmla="*/ 0 h 4064000"/>
                    <a:gd name="connsiteX2" fmla="*/ 215900 w 215900"/>
                    <a:gd name="connsiteY2" fmla="*/ 4064000 h 4064000"/>
                    <a:gd name="connsiteX3" fmla="*/ 0 w 215900"/>
                    <a:gd name="connsiteY3" fmla="*/ 4064000 h 4064000"/>
                    <a:gd name="connsiteX4" fmla="*/ 0 w 215900"/>
                    <a:gd name="connsiteY4" fmla="*/ 0 h 4064000"/>
                    <a:gd name="connsiteX0" fmla="*/ 0 w 7213600"/>
                    <a:gd name="connsiteY0" fmla="*/ 863600 h 4064000"/>
                    <a:gd name="connsiteX1" fmla="*/ 7213600 w 7213600"/>
                    <a:gd name="connsiteY1" fmla="*/ 0 h 4064000"/>
                    <a:gd name="connsiteX2" fmla="*/ 7213600 w 7213600"/>
                    <a:gd name="connsiteY2" fmla="*/ 4064000 h 4064000"/>
                    <a:gd name="connsiteX3" fmla="*/ 6997700 w 7213600"/>
                    <a:gd name="connsiteY3" fmla="*/ 4064000 h 4064000"/>
                    <a:gd name="connsiteX4" fmla="*/ 0 w 7213600"/>
                    <a:gd name="connsiteY4" fmla="*/ 863600 h 4064000"/>
                    <a:gd name="connsiteX0" fmla="*/ 0 w 7213600"/>
                    <a:gd name="connsiteY0" fmla="*/ 50800 h 3251200"/>
                    <a:gd name="connsiteX1" fmla="*/ 292100 w 7213600"/>
                    <a:gd name="connsiteY1" fmla="*/ 0 h 3251200"/>
                    <a:gd name="connsiteX2" fmla="*/ 7213600 w 7213600"/>
                    <a:gd name="connsiteY2" fmla="*/ 3251200 h 3251200"/>
                    <a:gd name="connsiteX3" fmla="*/ 6997700 w 7213600"/>
                    <a:gd name="connsiteY3" fmla="*/ 3251200 h 3251200"/>
                    <a:gd name="connsiteX4" fmla="*/ 0 w 7213600"/>
                    <a:gd name="connsiteY4" fmla="*/ 50800 h 3251200"/>
                    <a:gd name="connsiteX0" fmla="*/ 0 w 7213600"/>
                    <a:gd name="connsiteY0" fmla="*/ 50800 h 3251200"/>
                    <a:gd name="connsiteX1" fmla="*/ 292100 w 7213600"/>
                    <a:gd name="connsiteY1" fmla="*/ 0 h 3251200"/>
                    <a:gd name="connsiteX2" fmla="*/ 7213600 w 7213600"/>
                    <a:gd name="connsiteY2" fmla="*/ 3251200 h 3251200"/>
                    <a:gd name="connsiteX3" fmla="*/ 6997700 w 7213600"/>
                    <a:gd name="connsiteY3" fmla="*/ 3251200 h 3251200"/>
                    <a:gd name="connsiteX4" fmla="*/ 0 w 7213600"/>
                    <a:gd name="connsiteY4" fmla="*/ 50800 h 3251200"/>
                    <a:gd name="connsiteX0" fmla="*/ 0 w 7213600"/>
                    <a:gd name="connsiteY0" fmla="*/ 50800 h 3251200"/>
                    <a:gd name="connsiteX1" fmla="*/ 292100 w 7213600"/>
                    <a:gd name="connsiteY1" fmla="*/ 0 h 3251200"/>
                    <a:gd name="connsiteX2" fmla="*/ 7213600 w 7213600"/>
                    <a:gd name="connsiteY2" fmla="*/ 3251200 h 3251200"/>
                    <a:gd name="connsiteX3" fmla="*/ 6997700 w 7213600"/>
                    <a:gd name="connsiteY3" fmla="*/ 3251200 h 3251200"/>
                    <a:gd name="connsiteX4" fmla="*/ 0 w 7213600"/>
                    <a:gd name="connsiteY4" fmla="*/ 50800 h 3251200"/>
                    <a:gd name="connsiteX0" fmla="*/ 0 w 7213600"/>
                    <a:gd name="connsiteY0" fmla="*/ 50800 h 3251200"/>
                    <a:gd name="connsiteX1" fmla="*/ 292100 w 7213600"/>
                    <a:gd name="connsiteY1" fmla="*/ 0 h 3251200"/>
                    <a:gd name="connsiteX2" fmla="*/ 4267200 w 7213600"/>
                    <a:gd name="connsiteY2" fmla="*/ 444500 h 3251200"/>
                    <a:gd name="connsiteX3" fmla="*/ 7213600 w 7213600"/>
                    <a:gd name="connsiteY3" fmla="*/ 3251200 h 3251200"/>
                    <a:gd name="connsiteX4" fmla="*/ 6997700 w 7213600"/>
                    <a:gd name="connsiteY4" fmla="*/ 3251200 h 3251200"/>
                    <a:gd name="connsiteX5" fmla="*/ 0 w 7213600"/>
                    <a:gd name="connsiteY5" fmla="*/ 50800 h 3251200"/>
                    <a:gd name="connsiteX0" fmla="*/ 0 w 7213600"/>
                    <a:gd name="connsiteY0" fmla="*/ 50800 h 3251200"/>
                    <a:gd name="connsiteX1" fmla="*/ 292100 w 7213600"/>
                    <a:gd name="connsiteY1" fmla="*/ 0 h 3251200"/>
                    <a:gd name="connsiteX2" fmla="*/ 4267200 w 7213600"/>
                    <a:gd name="connsiteY2" fmla="*/ 444500 h 3251200"/>
                    <a:gd name="connsiteX3" fmla="*/ 7213600 w 7213600"/>
                    <a:gd name="connsiteY3" fmla="*/ 3251200 h 3251200"/>
                    <a:gd name="connsiteX4" fmla="*/ 6997700 w 7213600"/>
                    <a:gd name="connsiteY4" fmla="*/ 3251200 h 3251200"/>
                    <a:gd name="connsiteX5" fmla="*/ 0 w 7213600"/>
                    <a:gd name="connsiteY5" fmla="*/ 50800 h 3251200"/>
                    <a:gd name="connsiteX0" fmla="*/ 0 w 7249928"/>
                    <a:gd name="connsiteY0" fmla="*/ 50800 h 3251200"/>
                    <a:gd name="connsiteX1" fmla="*/ 292100 w 7249928"/>
                    <a:gd name="connsiteY1" fmla="*/ 0 h 3251200"/>
                    <a:gd name="connsiteX2" fmla="*/ 4267200 w 7249928"/>
                    <a:gd name="connsiteY2" fmla="*/ 444500 h 3251200"/>
                    <a:gd name="connsiteX3" fmla="*/ 7213600 w 7249928"/>
                    <a:gd name="connsiteY3" fmla="*/ 3251200 h 3251200"/>
                    <a:gd name="connsiteX4" fmla="*/ 6997700 w 7249928"/>
                    <a:gd name="connsiteY4" fmla="*/ 3251200 h 3251200"/>
                    <a:gd name="connsiteX5" fmla="*/ 0 w 7249928"/>
                    <a:gd name="connsiteY5" fmla="*/ 50800 h 3251200"/>
                    <a:gd name="connsiteX0" fmla="*/ 0 w 7214095"/>
                    <a:gd name="connsiteY0" fmla="*/ 50800 h 3251200"/>
                    <a:gd name="connsiteX1" fmla="*/ 292100 w 7214095"/>
                    <a:gd name="connsiteY1" fmla="*/ 0 h 3251200"/>
                    <a:gd name="connsiteX2" fmla="*/ 4267200 w 7214095"/>
                    <a:gd name="connsiteY2" fmla="*/ 444500 h 3251200"/>
                    <a:gd name="connsiteX3" fmla="*/ 7213600 w 7214095"/>
                    <a:gd name="connsiteY3" fmla="*/ 3251200 h 3251200"/>
                    <a:gd name="connsiteX4" fmla="*/ 6997700 w 7214095"/>
                    <a:gd name="connsiteY4" fmla="*/ 3251200 h 3251200"/>
                    <a:gd name="connsiteX5" fmla="*/ 0 w 7214095"/>
                    <a:gd name="connsiteY5" fmla="*/ 50800 h 3251200"/>
                    <a:gd name="connsiteX0" fmla="*/ 0 w 7214095"/>
                    <a:gd name="connsiteY0" fmla="*/ 50800 h 3251200"/>
                    <a:gd name="connsiteX1" fmla="*/ 292100 w 7214095"/>
                    <a:gd name="connsiteY1" fmla="*/ 0 h 3251200"/>
                    <a:gd name="connsiteX2" fmla="*/ 4267200 w 7214095"/>
                    <a:gd name="connsiteY2" fmla="*/ 444500 h 3251200"/>
                    <a:gd name="connsiteX3" fmla="*/ 7213600 w 7214095"/>
                    <a:gd name="connsiteY3" fmla="*/ 3251200 h 3251200"/>
                    <a:gd name="connsiteX4" fmla="*/ 6997700 w 7214095"/>
                    <a:gd name="connsiteY4" fmla="*/ 3251200 h 3251200"/>
                    <a:gd name="connsiteX5" fmla="*/ 0 w 7214095"/>
                    <a:gd name="connsiteY5" fmla="*/ 508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097338 w 7048500"/>
                    <a:gd name="connsiteY2" fmla="*/ 473075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097338 w 7048500"/>
                    <a:gd name="connsiteY2" fmla="*/ 473075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097338 w 7048500"/>
                    <a:gd name="connsiteY2" fmla="*/ 473075 h 3251200"/>
                    <a:gd name="connsiteX3" fmla="*/ 7048500 w 7048500"/>
                    <a:gd name="connsiteY3" fmla="*/ 3251200 h 3251200"/>
                    <a:gd name="connsiteX4" fmla="*/ 6845300 w 7048500"/>
                    <a:gd name="connsiteY4" fmla="*/ 3251200 h 3251200"/>
                    <a:gd name="connsiteX5" fmla="*/ 0 w 7048500"/>
                    <a:gd name="connsiteY5" fmla="*/ 12700 h 3251200"/>
                    <a:gd name="connsiteX0" fmla="*/ 0 w 7029450"/>
                    <a:gd name="connsiteY0" fmla="*/ 26988 h 3251200"/>
                    <a:gd name="connsiteX1" fmla="*/ 107950 w 7029450"/>
                    <a:gd name="connsiteY1" fmla="*/ 0 h 3251200"/>
                    <a:gd name="connsiteX2" fmla="*/ 4078288 w 7029450"/>
                    <a:gd name="connsiteY2" fmla="*/ 473075 h 3251200"/>
                    <a:gd name="connsiteX3" fmla="*/ 7029450 w 7029450"/>
                    <a:gd name="connsiteY3" fmla="*/ 3251200 h 3251200"/>
                    <a:gd name="connsiteX4" fmla="*/ 6826250 w 7029450"/>
                    <a:gd name="connsiteY4" fmla="*/ 3251200 h 3251200"/>
                    <a:gd name="connsiteX5" fmla="*/ 0 w 7029450"/>
                    <a:gd name="connsiteY5" fmla="*/ 26988 h 3251200"/>
                    <a:gd name="connsiteX0" fmla="*/ 0 w 7029450"/>
                    <a:gd name="connsiteY0" fmla="*/ 17463 h 3241675"/>
                    <a:gd name="connsiteX1" fmla="*/ 127000 w 7029450"/>
                    <a:gd name="connsiteY1" fmla="*/ 0 h 3241675"/>
                    <a:gd name="connsiteX2" fmla="*/ 4078288 w 7029450"/>
                    <a:gd name="connsiteY2" fmla="*/ 463550 h 3241675"/>
                    <a:gd name="connsiteX3" fmla="*/ 7029450 w 7029450"/>
                    <a:gd name="connsiteY3" fmla="*/ 3241675 h 3241675"/>
                    <a:gd name="connsiteX4" fmla="*/ 6826250 w 7029450"/>
                    <a:gd name="connsiteY4" fmla="*/ 3241675 h 3241675"/>
                    <a:gd name="connsiteX5" fmla="*/ 0 w 7029450"/>
                    <a:gd name="connsiteY5" fmla="*/ 17463 h 3241675"/>
                    <a:gd name="connsiteX0" fmla="*/ 0 w 7029450"/>
                    <a:gd name="connsiteY0" fmla="*/ 17463 h 3241675"/>
                    <a:gd name="connsiteX1" fmla="*/ 127000 w 7029450"/>
                    <a:gd name="connsiteY1" fmla="*/ 0 h 3241675"/>
                    <a:gd name="connsiteX2" fmla="*/ 4078288 w 7029450"/>
                    <a:gd name="connsiteY2" fmla="*/ 463550 h 3241675"/>
                    <a:gd name="connsiteX3" fmla="*/ 7029450 w 7029450"/>
                    <a:gd name="connsiteY3" fmla="*/ 3241675 h 3241675"/>
                    <a:gd name="connsiteX4" fmla="*/ 6826250 w 7029450"/>
                    <a:gd name="connsiteY4" fmla="*/ 3241675 h 3241675"/>
                    <a:gd name="connsiteX5" fmla="*/ 0 w 7029450"/>
                    <a:gd name="connsiteY5" fmla="*/ 17463 h 3241675"/>
                    <a:gd name="connsiteX0" fmla="*/ 0 w 7029450"/>
                    <a:gd name="connsiteY0" fmla="*/ 0 h 3224212"/>
                    <a:gd name="connsiteX1" fmla="*/ 127000 w 7029450"/>
                    <a:gd name="connsiteY1" fmla="*/ 6349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19925"/>
                    <a:gd name="connsiteY0" fmla="*/ 55563 h 3222625"/>
                    <a:gd name="connsiteX1" fmla="*/ 117475 w 7019925"/>
                    <a:gd name="connsiteY1" fmla="*/ 0 h 3222625"/>
                    <a:gd name="connsiteX2" fmla="*/ 4068763 w 7019925"/>
                    <a:gd name="connsiteY2" fmla="*/ 444500 h 3222625"/>
                    <a:gd name="connsiteX3" fmla="*/ 7019925 w 7019925"/>
                    <a:gd name="connsiteY3" fmla="*/ 3222625 h 3222625"/>
                    <a:gd name="connsiteX4" fmla="*/ 6816725 w 7019925"/>
                    <a:gd name="connsiteY4" fmla="*/ 3222625 h 3222625"/>
                    <a:gd name="connsiteX5" fmla="*/ 0 w 7019925"/>
                    <a:gd name="connsiteY5" fmla="*/ 55563 h 3222625"/>
                    <a:gd name="connsiteX0" fmla="*/ 0 w 6996113"/>
                    <a:gd name="connsiteY0" fmla="*/ 0 h 3228974"/>
                    <a:gd name="connsiteX1" fmla="*/ 93663 w 6996113"/>
                    <a:gd name="connsiteY1" fmla="*/ 6349 h 3228974"/>
                    <a:gd name="connsiteX2" fmla="*/ 4044951 w 6996113"/>
                    <a:gd name="connsiteY2" fmla="*/ 450849 h 3228974"/>
                    <a:gd name="connsiteX3" fmla="*/ 6996113 w 6996113"/>
                    <a:gd name="connsiteY3" fmla="*/ 3228974 h 3228974"/>
                    <a:gd name="connsiteX4" fmla="*/ 6792913 w 6996113"/>
                    <a:gd name="connsiteY4" fmla="*/ 3228974 h 3228974"/>
                    <a:gd name="connsiteX5" fmla="*/ 0 w 6996113"/>
                    <a:gd name="connsiteY5" fmla="*/ 0 h 3228974"/>
                    <a:gd name="connsiteX0" fmla="*/ 0 w 7019926"/>
                    <a:gd name="connsiteY0" fmla="*/ 93664 h 3222625"/>
                    <a:gd name="connsiteX1" fmla="*/ 117476 w 7019926"/>
                    <a:gd name="connsiteY1" fmla="*/ 0 h 3222625"/>
                    <a:gd name="connsiteX2" fmla="*/ 4068764 w 7019926"/>
                    <a:gd name="connsiteY2" fmla="*/ 444500 h 3222625"/>
                    <a:gd name="connsiteX3" fmla="*/ 7019926 w 7019926"/>
                    <a:gd name="connsiteY3" fmla="*/ 3222625 h 3222625"/>
                    <a:gd name="connsiteX4" fmla="*/ 6816726 w 7019926"/>
                    <a:gd name="connsiteY4" fmla="*/ 3222625 h 3222625"/>
                    <a:gd name="connsiteX5" fmla="*/ 0 w 7019926"/>
                    <a:gd name="connsiteY5" fmla="*/ 93664 h 3222625"/>
                    <a:gd name="connsiteX0" fmla="*/ 0 w 7058026"/>
                    <a:gd name="connsiteY0" fmla="*/ 198439 h 3222625"/>
                    <a:gd name="connsiteX1" fmla="*/ 155576 w 7058026"/>
                    <a:gd name="connsiteY1" fmla="*/ 0 h 3222625"/>
                    <a:gd name="connsiteX2" fmla="*/ 4106864 w 7058026"/>
                    <a:gd name="connsiteY2" fmla="*/ 444500 h 3222625"/>
                    <a:gd name="connsiteX3" fmla="*/ 7058026 w 7058026"/>
                    <a:gd name="connsiteY3" fmla="*/ 3222625 h 3222625"/>
                    <a:gd name="connsiteX4" fmla="*/ 6854826 w 7058026"/>
                    <a:gd name="connsiteY4" fmla="*/ 3222625 h 3222625"/>
                    <a:gd name="connsiteX5" fmla="*/ 0 w 7058026"/>
                    <a:gd name="connsiteY5" fmla="*/ 198439 h 3222625"/>
                    <a:gd name="connsiteX0" fmla="*/ 0 w 7058026"/>
                    <a:gd name="connsiteY0" fmla="*/ 0 h 3224211"/>
                    <a:gd name="connsiteX1" fmla="*/ 155576 w 7058026"/>
                    <a:gd name="connsiteY1" fmla="*/ 1586 h 3224211"/>
                    <a:gd name="connsiteX2" fmla="*/ 4106864 w 7058026"/>
                    <a:gd name="connsiteY2" fmla="*/ 446086 h 3224211"/>
                    <a:gd name="connsiteX3" fmla="*/ 7058026 w 7058026"/>
                    <a:gd name="connsiteY3" fmla="*/ 3224211 h 3224211"/>
                    <a:gd name="connsiteX4" fmla="*/ 6854826 w 7058026"/>
                    <a:gd name="connsiteY4" fmla="*/ 3224211 h 3224211"/>
                    <a:gd name="connsiteX5" fmla="*/ 0 w 7058026"/>
                    <a:gd name="connsiteY5" fmla="*/ 0 h 3224211"/>
                    <a:gd name="connsiteX0" fmla="*/ 0 w 7148514"/>
                    <a:gd name="connsiteY0" fmla="*/ 136527 h 3222625"/>
                    <a:gd name="connsiteX1" fmla="*/ 246064 w 7148514"/>
                    <a:gd name="connsiteY1" fmla="*/ 0 h 3222625"/>
                    <a:gd name="connsiteX2" fmla="*/ 4197352 w 7148514"/>
                    <a:gd name="connsiteY2" fmla="*/ 444500 h 3222625"/>
                    <a:gd name="connsiteX3" fmla="*/ 7148514 w 7148514"/>
                    <a:gd name="connsiteY3" fmla="*/ 3222625 h 3222625"/>
                    <a:gd name="connsiteX4" fmla="*/ 6945314 w 7148514"/>
                    <a:gd name="connsiteY4" fmla="*/ 3222625 h 3222625"/>
                    <a:gd name="connsiteX5" fmla="*/ 0 w 7148514"/>
                    <a:gd name="connsiteY5" fmla="*/ 136527 h 3222625"/>
                    <a:gd name="connsiteX0" fmla="*/ 0 w 7148514"/>
                    <a:gd name="connsiteY0" fmla="*/ 141289 h 3227387"/>
                    <a:gd name="connsiteX1" fmla="*/ 112714 w 7148514"/>
                    <a:gd name="connsiteY1" fmla="*/ 0 h 3227387"/>
                    <a:gd name="connsiteX2" fmla="*/ 4197352 w 7148514"/>
                    <a:gd name="connsiteY2" fmla="*/ 449262 h 3227387"/>
                    <a:gd name="connsiteX3" fmla="*/ 7148514 w 7148514"/>
                    <a:gd name="connsiteY3" fmla="*/ 3227387 h 3227387"/>
                    <a:gd name="connsiteX4" fmla="*/ 6945314 w 7148514"/>
                    <a:gd name="connsiteY4" fmla="*/ 3227387 h 3227387"/>
                    <a:gd name="connsiteX5" fmla="*/ 0 w 7148514"/>
                    <a:gd name="connsiteY5" fmla="*/ 141289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072314"/>
                    <a:gd name="connsiteY0" fmla="*/ 12701 h 3227387"/>
                    <a:gd name="connsiteX1" fmla="*/ 36514 w 7072314"/>
                    <a:gd name="connsiteY1" fmla="*/ 0 h 3227387"/>
                    <a:gd name="connsiteX2" fmla="*/ 4121152 w 7072314"/>
                    <a:gd name="connsiteY2" fmla="*/ 449262 h 3227387"/>
                    <a:gd name="connsiteX3" fmla="*/ 7072314 w 7072314"/>
                    <a:gd name="connsiteY3" fmla="*/ 3227387 h 3227387"/>
                    <a:gd name="connsiteX4" fmla="*/ 6869114 w 7072314"/>
                    <a:gd name="connsiteY4" fmla="*/ 3227387 h 3227387"/>
                    <a:gd name="connsiteX5" fmla="*/ 0 w 7072314"/>
                    <a:gd name="connsiteY5" fmla="*/ 12701 h 3227387"/>
                    <a:gd name="connsiteX0" fmla="*/ 0 w 7060408"/>
                    <a:gd name="connsiteY0" fmla="*/ 5557 h 3227387"/>
                    <a:gd name="connsiteX1" fmla="*/ 24608 w 7060408"/>
                    <a:gd name="connsiteY1" fmla="*/ 0 h 3227387"/>
                    <a:gd name="connsiteX2" fmla="*/ 4109246 w 7060408"/>
                    <a:gd name="connsiteY2" fmla="*/ 449262 h 3227387"/>
                    <a:gd name="connsiteX3" fmla="*/ 7060408 w 7060408"/>
                    <a:gd name="connsiteY3" fmla="*/ 3227387 h 3227387"/>
                    <a:gd name="connsiteX4" fmla="*/ 6857208 w 7060408"/>
                    <a:gd name="connsiteY4" fmla="*/ 3227387 h 3227387"/>
                    <a:gd name="connsiteX5" fmla="*/ 0 w 7060408"/>
                    <a:gd name="connsiteY5" fmla="*/ 5557 h 3227387"/>
                    <a:gd name="connsiteX0" fmla="*/ 0 w 7067552"/>
                    <a:gd name="connsiteY0" fmla="*/ 0 h 3236118"/>
                    <a:gd name="connsiteX1" fmla="*/ 31752 w 7067552"/>
                    <a:gd name="connsiteY1" fmla="*/ 8731 h 3236118"/>
                    <a:gd name="connsiteX2" fmla="*/ 4116390 w 7067552"/>
                    <a:gd name="connsiteY2" fmla="*/ 457993 h 3236118"/>
                    <a:gd name="connsiteX3" fmla="*/ 7067552 w 7067552"/>
                    <a:gd name="connsiteY3" fmla="*/ 3236118 h 3236118"/>
                    <a:gd name="connsiteX4" fmla="*/ 6864352 w 7067552"/>
                    <a:gd name="connsiteY4" fmla="*/ 3236118 h 3236118"/>
                    <a:gd name="connsiteX5" fmla="*/ 0 w 7067552"/>
                    <a:gd name="connsiteY5" fmla="*/ 0 h 3236118"/>
                    <a:gd name="connsiteX0" fmla="*/ 0 w 7053265"/>
                    <a:gd name="connsiteY0" fmla="*/ 7938 h 3227387"/>
                    <a:gd name="connsiteX1" fmla="*/ 17465 w 7053265"/>
                    <a:gd name="connsiteY1" fmla="*/ 0 h 3227387"/>
                    <a:gd name="connsiteX2" fmla="*/ 4102103 w 7053265"/>
                    <a:gd name="connsiteY2" fmla="*/ 449262 h 3227387"/>
                    <a:gd name="connsiteX3" fmla="*/ 7053265 w 7053265"/>
                    <a:gd name="connsiteY3" fmla="*/ 3227387 h 3227387"/>
                    <a:gd name="connsiteX4" fmla="*/ 6850065 w 7053265"/>
                    <a:gd name="connsiteY4" fmla="*/ 3227387 h 3227387"/>
                    <a:gd name="connsiteX5" fmla="*/ 0 w 7053265"/>
                    <a:gd name="connsiteY5" fmla="*/ 7938 h 3227387"/>
                    <a:gd name="connsiteX0" fmla="*/ 0 w 7053265"/>
                    <a:gd name="connsiteY0" fmla="*/ 5557 h 3225006"/>
                    <a:gd name="connsiteX1" fmla="*/ 26990 w 7053265"/>
                    <a:gd name="connsiteY1" fmla="*/ 0 h 3225006"/>
                    <a:gd name="connsiteX2" fmla="*/ 4102103 w 7053265"/>
                    <a:gd name="connsiteY2" fmla="*/ 446881 h 3225006"/>
                    <a:gd name="connsiteX3" fmla="*/ 7053265 w 7053265"/>
                    <a:gd name="connsiteY3" fmla="*/ 3225006 h 3225006"/>
                    <a:gd name="connsiteX4" fmla="*/ 6850065 w 7053265"/>
                    <a:gd name="connsiteY4" fmla="*/ 3225006 h 3225006"/>
                    <a:gd name="connsiteX5" fmla="*/ 0 w 7053265"/>
                    <a:gd name="connsiteY5" fmla="*/ 5557 h 3225006"/>
                    <a:gd name="connsiteX0" fmla="*/ 0 w 7053265"/>
                    <a:gd name="connsiteY0" fmla="*/ 17463 h 3225006"/>
                    <a:gd name="connsiteX1" fmla="*/ 26990 w 7053265"/>
                    <a:gd name="connsiteY1" fmla="*/ 0 h 3225006"/>
                    <a:gd name="connsiteX2" fmla="*/ 4102103 w 7053265"/>
                    <a:gd name="connsiteY2" fmla="*/ 446881 h 3225006"/>
                    <a:gd name="connsiteX3" fmla="*/ 7053265 w 7053265"/>
                    <a:gd name="connsiteY3" fmla="*/ 3225006 h 3225006"/>
                    <a:gd name="connsiteX4" fmla="*/ 6850065 w 7053265"/>
                    <a:gd name="connsiteY4" fmla="*/ 3225006 h 3225006"/>
                    <a:gd name="connsiteX5" fmla="*/ 0 w 7053265"/>
                    <a:gd name="connsiteY5" fmla="*/ 17463 h 3225006"/>
                    <a:gd name="connsiteX0" fmla="*/ 0 w 7055646"/>
                    <a:gd name="connsiteY0" fmla="*/ 10320 h 3225006"/>
                    <a:gd name="connsiteX1" fmla="*/ 29371 w 7055646"/>
                    <a:gd name="connsiteY1" fmla="*/ 0 h 3225006"/>
                    <a:gd name="connsiteX2" fmla="*/ 4104484 w 7055646"/>
                    <a:gd name="connsiteY2" fmla="*/ 446881 h 3225006"/>
                    <a:gd name="connsiteX3" fmla="*/ 7055646 w 7055646"/>
                    <a:gd name="connsiteY3" fmla="*/ 3225006 h 3225006"/>
                    <a:gd name="connsiteX4" fmla="*/ 6852446 w 7055646"/>
                    <a:gd name="connsiteY4" fmla="*/ 3225006 h 3225006"/>
                    <a:gd name="connsiteX5" fmla="*/ 0 w 7055646"/>
                    <a:gd name="connsiteY5" fmla="*/ 10320 h 3225006"/>
                    <a:gd name="connsiteX0" fmla="*/ 0 w 7055646"/>
                    <a:gd name="connsiteY0" fmla="*/ 3176 h 3217862"/>
                    <a:gd name="connsiteX1" fmla="*/ 55565 w 7055646"/>
                    <a:gd name="connsiteY1" fmla="*/ 0 h 3217862"/>
                    <a:gd name="connsiteX2" fmla="*/ 4104484 w 7055646"/>
                    <a:gd name="connsiteY2" fmla="*/ 439737 h 3217862"/>
                    <a:gd name="connsiteX3" fmla="*/ 7055646 w 7055646"/>
                    <a:gd name="connsiteY3" fmla="*/ 3217862 h 3217862"/>
                    <a:gd name="connsiteX4" fmla="*/ 6852446 w 7055646"/>
                    <a:gd name="connsiteY4" fmla="*/ 3217862 h 3217862"/>
                    <a:gd name="connsiteX5" fmla="*/ 0 w 7055646"/>
                    <a:gd name="connsiteY5" fmla="*/ 3176 h 3217862"/>
                    <a:gd name="connsiteX0" fmla="*/ 0 w 7055646"/>
                    <a:gd name="connsiteY0" fmla="*/ 0 h 3214686"/>
                    <a:gd name="connsiteX1" fmla="*/ 48421 w 7055646"/>
                    <a:gd name="connsiteY1" fmla="*/ 23018 h 3214686"/>
                    <a:gd name="connsiteX2" fmla="*/ 4104484 w 7055646"/>
                    <a:gd name="connsiteY2" fmla="*/ 436561 h 3214686"/>
                    <a:gd name="connsiteX3" fmla="*/ 7055646 w 7055646"/>
                    <a:gd name="connsiteY3" fmla="*/ 3214686 h 3214686"/>
                    <a:gd name="connsiteX4" fmla="*/ 6852446 w 7055646"/>
                    <a:gd name="connsiteY4" fmla="*/ 3214686 h 3214686"/>
                    <a:gd name="connsiteX5" fmla="*/ 0 w 7055646"/>
                    <a:gd name="connsiteY5" fmla="*/ 0 h 3214686"/>
                    <a:gd name="connsiteX0" fmla="*/ 0 w 7055646"/>
                    <a:gd name="connsiteY0" fmla="*/ 7938 h 3222624"/>
                    <a:gd name="connsiteX1" fmla="*/ 55565 w 7055646"/>
                    <a:gd name="connsiteY1" fmla="*/ 0 h 3222624"/>
                    <a:gd name="connsiteX2" fmla="*/ 4104484 w 7055646"/>
                    <a:gd name="connsiteY2" fmla="*/ 444499 h 3222624"/>
                    <a:gd name="connsiteX3" fmla="*/ 7055646 w 7055646"/>
                    <a:gd name="connsiteY3" fmla="*/ 3222624 h 3222624"/>
                    <a:gd name="connsiteX4" fmla="*/ 6852446 w 7055646"/>
                    <a:gd name="connsiteY4" fmla="*/ 3222624 h 3222624"/>
                    <a:gd name="connsiteX5" fmla="*/ 0 w 7055646"/>
                    <a:gd name="connsiteY5" fmla="*/ 7938 h 3222624"/>
                    <a:gd name="connsiteX0" fmla="*/ 0 w 7060409"/>
                    <a:gd name="connsiteY0" fmla="*/ 7938 h 3222624"/>
                    <a:gd name="connsiteX1" fmla="*/ 60328 w 7060409"/>
                    <a:gd name="connsiteY1" fmla="*/ 0 h 3222624"/>
                    <a:gd name="connsiteX2" fmla="*/ 4109247 w 7060409"/>
                    <a:gd name="connsiteY2" fmla="*/ 444499 h 3222624"/>
                    <a:gd name="connsiteX3" fmla="*/ 7060409 w 7060409"/>
                    <a:gd name="connsiteY3" fmla="*/ 3222624 h 3222624"/>
                    <a:gd name="connsiteX4" fmla="*/ 6857209 w 7060409"/>
                    <a:gd name="connsiteY4" fmla="*/ 3222624 h 3222624"/>
                    <a:gd name="connsiteX5" fmla="*/ 0 w 7060409"/>
                    <a:gd name="connsiteY5" fmla="*/ 7938 h 3222624"/>
                    <a:gd name="connsiteX0" fmla="*/ 0 w 7060409"/>
                    <a:gd name="connsiteY0" fmla="*/ 7938 h 3222624"/>
                    <a:gd name="connsiteX1" fmla="*/ 60328 w 7060409"/>
                    <a:gd name="connsiteY1" fmla="*/ 0 h 3222624"/>
                    <a:gd name="connsiteX2" fmla="*/ 4109247 w 7060409"/>
                    <a:gd name="connsiteY2" fmla="*/ 444499 h 3222624"/>
                    <a:gd name="connsiteX3" fmla="*/ 7060409 w 7060409"/>
                    <a:gd name="connsiteY3" fmla="*/ 3222624 h 3222624"/>
                    <a:gd name="connsiteX4" fmla="*/ 6857209 w 7060409"/>
                    <a:gd name="connsiteY4" fmla="*/ 3222624 h 3222624"/>
                    <a:gd name="connsiteX5" fmla="*/ 0 w 7060409"/>
                    <a:gd name="connsiteY5" fmla="*/ 7938 h 3222624"/>
                    <a:gd name="connsiteX0" fmla="*/ 317183 w 7377592"/>
                    <a:gd name="connsiteY0" fmla="*/ 78937 h 3293623"/>
                    <a:gd name="connsiteX1" fmla="*/ 820 w 7377592"/>
                    <a:gd name="connsiteY1" fmla="*/ 0 h 3293623"/>
                    <a:gd name="connsiteX2" fmla="*/ 4426430 w 7377592"/>
                    <a:gd name="connsiteY2" fmla="*/ 515498 h 3293623"/>
                    <a:gd name="connsiteX3" fmla="*/ 7377592 w 7377592"/>
                    <a:gd name="connsiteY3" fmla="*/ 3293623 h 3293623"/>
                    <a:gd name="connsiteX4" fmla="*/ 7174392 w 7377592"/>
                    <a:gd name="connsiteY4" fmla="*/ 3293623 h 3293623"/>
                    <a:gd name="connsiteX5" fmla="*/ 317183 w 7377592"/>
                    <a:gd name="connsiteY5" fmla="*/ 78937 h 3293623"/>
                    <a:gd name="connsiteX0" fmla="*/ 0 w 7385823"/>
                    <a:gd name="connsiteY0" fmla="*/ 23715 h 3293623"/>
                    <a:gd name="connsiteX1" fmla="*/ 9051 w 7385823"/>
                    <a:gd name="connsiteY1" fmla="*/ 0 h 3293623"/>
                    <a:gd name="connsiteX2" fmla="*/ 4434661 w 7385823"/>
                    <a:gd name="connsiteY2" fmla="*/ 515498 h 3293623"/>
                    <a:gd name="connsiteX3" fmla="*/ 7385823 w 7385823"/>
                    <a:gd name="connsiteY3" fmla="*/ 3293623 h 3293623"/>
                    <a:gd name="connsiteX4" fmla="*/ 7182623 w 7385823"/>
                    <a:gd name="connsiteY4" fmla="*/ 3293623 h 3293623"/>
                    <a:gd name="connsiteX5" fmla="*/ 0 w 7385823"/>
                    <a:gd name="connsiteY5" fmla="*/ 23715 h 3293623"/>
                    <a:gd name="connsiteX0" fmla="*/ 4780 w 7390603"/>
                    <a:gd name="connsiteY0" fmla="*/ 29632 h 3299540"/>
                    <a:gd name="connsiteX1" fmla="*/ 5942 w 7390603"/>
                    <a:gd name="connsiteY1" fmla="*/ 0 h 3299540"/>
                    <a:gd name="connsiteX2" fmla="*/ 4439441 w 7390603"/>
                    <a:gd name="connsiteY2" fmla="*/ 521415 h 3299540"/>
                    <a:gd name="connsiteX3" fmla="*/ 7390603 w 7390603"/>
                    <a:gd name="connsiteY3" fmla="*/ 3299540 h 3299540"/>
                    <a:gd name="connsiteX4" fmla="*/ 7187403 w 7390603"/>
                    <a:gd name="connsiteY4" fmla="*/ 3299540 h 3299540"/>
                    <a:gd name="connsiteX5" fmla="*/ 4780 w 7390603"/>
                    <a:gd name="connsiteY5" fmla="*/ 29632 h 3299540"/>
                    <a:gd name="connsiteX0" fmla="*/ 0 w 7385823"/>
                    <a:gd name="connsiteY0" fmla="*/ 29632 h 3299540"/>
                    <a:gd name="connsiteX1" fmla="*/ 1162 w 7385823"/>
                    <a:gd name="connsiteY1" fmla="*/ 0 h 3299540"/>
                    <a:gd name="connsiteX2" fmla="*/ 4434661 w 7385823"/>
                    <a:gd name="connsiteY2" fmla="*/ 521415 h 3299540"/>
                    <a:gd name="connsiteX3" fmla="*/ 7385823 w 7385823"/>
                    <a:gd name="connsiteY3" fmla="*/ 3299540 h 3299540"/>
                    <a:gd name="connsiteX4" fmla="*/ 7182623 w 7385823"/>
                    <a:gd name="connsiteY4" fmla="*/ 3299540 h 3299540"/>
                    <a:gd name="connsiteX5" fmla="*/ 0 w 7385823"/>
                    <a:gd name="connsiteY5" fmla="*/ 29632 h 3299540"/>
                    <a:gd name="connsiteX0" fmla="*/ 0 w 7385823"/>
                    <a:gd name="connsiteY0" fmla="*/ 29632 h 3299540"/>
                    <a:gd name="connsiteX1" fmla="*/ 1162 w 7385823"/>
                    <a:gd name="connsiteY1" fmla="*/ 0 h 3299540"/>
                    <a:gd name="connsiteX2" fmla="*/ 4434661 w 7385823"/>
                    <a:gd name="connsiteY2" fmla="*/ 521415 h 3299540"/>
                    <a:gd name="connsiteX3" fmla="*/ 7385823 w 7385823"/>
                    <a:gd name="connsiteY3" fmla="*/ 3299540 h 3299540"/>
                    <a:gd name="connsiteX4" fmla="*/ 7182623 w 7385823"/>
                    <a:gd name="connsiteY4" fmla="*/ 3299540 h 3299540"/>
                    <a:gd name="connsiteX5" fmla="*/ 0 w 7385823"/>
                    <a:gd name="connsiteY5" fmla="*/ 29632 h 3299540"/>
                    <a:gd name="connsiteX0" fmla="*/ 0 w 7385823"/>
                    <a:gd name="connsiteY0" fmla="*/ 29632 h 3299540"/>
                    <a:gd name="connsiteX1" fmla="*/ 1162 w 7385823"/>
                    <a:gd name="connsiteY1" fmla="*/ 0 h 3299540"/>
                    <a:gd name="connsiteX2" fmla="*/ 4434661 w 7385823"/>
                    <a:gd name="connsiteY2" fmla="*/ 521415 h 3299540"/>
                    <a:gd name="connsiteX3" fmla="*/ 7385823 w 7385823"/>
                    <a:gd name="connsiteY3" fmla="*/ 3299540 h 3299540"/>
                    <a:gd name="connsiteX4" fmla="*/ 7182623 w 7385823"/>
                    <a:gd name="connsiteY4" fmla="*/ 3299540 h 3299540"/>
                    <a:gd name="connsiteX5" fmla="*/ 0 w 7385823"/>
                    <a:gd name="connsiteY5" fmla="*/ 29632 h 3299540"/>
                    <a:gd name="connsiteX0" fmla="*/ 0 w 7385823"/>
                    <a:gd name="connsiteY0" fmla="*/ 29632 h 3299540"/>
                    <a:gd name="connsiteX1" fmla="*/ 1162 w 7385823"/>
                    <a:gd name="connsiteY1" fmla="*/ 0 h 3299540"/>
                    <a:gd name="connsiteX2" fmla="*/ 4434661 w 7385823"/>
                    <a:gd name="connsiteY2" fmla="*/ 521415 h 3299540"/>
                    <a:gd name="connsiteX3" fmla="*/ 7385823 w 7385823"/>
                    <a:gd name="connsiteY3" fmla="*/ 3299540 h 3299540"/>
                    <a:gd name="connsiteX4" fmla="*/ 7182623 w 7385823"/>
                    <a:gd name="connsiteY4" fmla="*/ 3299540 h 3299540"/>
                    <a:gd name="connsiteX5" fmla="*/ 0 w 7385823"/>
                    <a:gd name="connsiteY5" fmla="*/ 29632 h 3299540"/>
                    <a:gd name="connsiteX0" fmla="*/ 0 w 7385823"/>
                    <a:gd name="connsiteY0" fmla="*/ 35549 h 3305457"/>
                    <a:gd name="connsiteX1" fmla="*/ 1162 w 7385823"/>
                    <a:gd name="connsiteY1" fmla="*/ 0 h 3305457"/>
                    <a:gd name="connsiteX2" fmla="*/ 4434661 w 7385823"/>
                    <a:gd name="connsiteY2" fmla="*/ 527332 h 3305457"/>
                    <a:gd name="connsiteX3" fmla="*/ 7385823 w 7385823"/>
                    <a:gd name="connsiteY3" fmla="*/ 3305457 h 3305457"/>
                    <a:gd name="connsiteX4" fmla="*/ 7182623 w 7385823"/>
                    <a:gd name="connsiteY4" fmla="*/ 3305457 h 3305457"/>
                    <a:gd name="connsiteX5" fmla="*/ 0 w 7385823"/>
                    <a:gd name="connsiteY5" fmla="*/ 35549 h 3305457"/>
                    <a:gd name="connsiteX0" fmla="*/ 0 w 7385823"/>
                    <a:gd name="connsiteY0" fmla="*/ 35549 h 3305457"/>
                    <a:gd name="connsiteX1" fmla="*/ 1162 w 7385823"/>
                    <a:gd name="connsiteY1" fmla="*/ 0 h 3305457"/>
                    <a:gd name="connsiteX2" fmla="*/ 4434661 w 7385823"/>
                    <a:gd name="connsiteY2" fmla="*/ 527332 h 3305457"/>
                    <a:gd name="connsiteX3" fmla="*/ 7385823 w 7385823"/>
                    <a:gd name="connsiteY3" fmla="*/ 3305457 h 3305457"/>
                    <a:gd name="connsiteX4" fmla="*/ 7182623 w 7385823"/>
                    <a:gd name="connsiteY4" fmla="*/ 3305457 h 3305457"/>
                    <a:gd name="connsiteX5" fmla="*/ 0 w 7385823"/>
                    <a:gd name="connsiteY5" fmla="*/ 35549 h 3305457"/>
                    <a:gd name="connsiteX0" fmla="*/ 0 w 7385823"/>
                    <a:gd name="connsiteY0" fmla="*/ 29632 h 3305457"/>
                    <a:gd name="connsiteX1" fmla="*/ 1162 w 7385823"/>
                    <a:gd name="connsiteY1" fmla="*/ 0 h 3305457"/>
                    <a:gd name="connsiteX2" fmla="*/ 4434661 w 7385823"/>
                    <a:gd name="connsiteY2" fmla="*/ 527332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4434661 w 7385823"/>
                    <a:gd name="connsiteY2" fmla="*/ 527332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4434661 w 7385823"/>
                    <a:gd name="connsiteY2" fmla="*/ 527332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4434661 w 7385823"/>
                    <a:gd name="connsiteY2" fmla="*/ 527332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286652 w 7385823"/>
                    <a:gd name="connsiteY2" fmla="*/ 606220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286652 w 7385823"/>
                    <a:gd name="connsiteY2" fmla="*/ 606220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286652 w 7385823"/>
                    <a:gd name="connsiteY2" fmla="*/ 606220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286652 w 7385823"/>
                    <a:gd name="connsiteY2" fmla="*/ 606220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270875 w 7385823"/>
                    <a:gd name="connsiteY2" fmla="*/ 653553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136766 w 7385823"/>
                    <a:gd name="connsiteY2" fmla="*/ 653553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113100 w 7385823"/>
                    <a:gd name="connsiteY2" fmla="*/ 677219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120989 w 7385823"/>
                    <a:gd name="connsiteY2" fmla="*/ 724552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089434 w 7385823"/>
                    <a:gd name="connsiteY2" fmla="*/ 756107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089434 w 7385823"/>
                    <a:gd name="connsiteY2" fmla="*/ 756107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089434 w 7385823"/>
                    <a:gd name="connsiteY2" fmla="*/ 756107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089434 w 7385823"/>
                    <a:gd name="connsiteY2" fmla="*/ 756107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385823"/>
                    <a:gd name="connsiteY0" fmla="*/ 29632 h 3305457"/>
                    <a:gd name="connsiteX1" fmla="*/ 1162 w 7385823"/>
                    <a:gd name="connsiteY1" fmla="*/ 0 h 3305457"/>
                    <a:gd name="connsiteX2" fmla="*/ 5089434 w 7385823"/>
                    <a:gd name="connsiteY2" fmla="*/ 756107 h 3305457"/>
                    <a:gd name="connsiteX3" fmla="*/ 7385823 w 7385823"/>
                    <a:gd name="connsiteY3" fmla="*/ 3305457 h 3305457"/>
                    <a:gd name="connsiteX4" fmla="*/ 7182623 w 7385823"/>
                    <a:gd name="connsiteY4" fmla="*/ 3305457 h 3305457"/>
                    <a:gd name="connsiteX5" fmla="*/ 0 w 7385823"/>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182623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0 w 7433156"/>
                    <a:gd name="connsiteY5"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102316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293067 w 7433156"/>
                    <a:gd name="connsiteY4" fmla="*/ 3305457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9632 h 3305457"/>
                    <a:gd name="connsiteX1" fmla="*/ 1162 w 7433156"/>
                    <a:gd name="connsiteY1" fmla="*/ 0 h 3305457"/>
                    <a:gd name="connsiteX2" fmla="*/ 5089434 w 7433156"/>
                    <a:gd name="connsiteY2" fmla="*/ 756107 h 3305457"/>
                    <a:gd name="connsiteX3" fmla="*/ 7433156 w 7433156"/>
                    <a:gd name="connsiteY3" fmla="*/ 3305457 h 3305457"/>
                    <a:gd name="connsiteX4" fmla="*/ 7324623 w 7433156"/>
                    <a:gd name="connsiteY4" fmla="*/ 3297568 h 3305457"/>
                    <a:gd name="connsiteX5" fmla="*/ 5070761 w 7433156"/>
                    <a:gd name="connsiteY5" fmla="*/ 809575 h 3305457"/>
                    <a:gd name="connsiteX6" fmla="*/ 0 w 7433156"/>
                    <a:gd name="connsiteY6" fmla="*/ 29632 h 3305457"/>
                    <a:gd name="connsiteX0" fmla="*/ 0 w 7433156"/>
                    <a:gd name="connsiteY0" fmla="*/ 24634 h 3300459"/>
                    <a:gd name="connsiteX1" fmla="*/ 1162 w 7433156"/>
                    <a:gd name="connsiteY1" fmla="*/ 0 h 3300459"/>
                    <a:gd name="connsiteX2" fmla="*/ 5089434 w 7433156"/>
                    <a:gd name="connsiteY2" fmla="*/ 751109 h 3300459"/>
                    <a:gd name="connsiteX3" fmla="*/ 7433156 w 7433156"/>
                    <a:gd name="connsiteY3" fmla="*/ 3300459 h 3300459"/>
                    <a:gd name="connsiteX4" fmla="*/ 7324623 w 7433156"/>
                    <a:gd name="connsiteY4" fmla="*/ 3292570 h 3300459"/>
                    <a:gd name="connsiteX5" fmla="*/ 5070761 w 7433156"/>
                    <a:gd name="connsiteY5" fmla="*/ 804577 h 3300459"/>
                    <a:gd name="connsiteX6" fmla="*/ 0 w 7433156"/>
                    <a:gd name="connsiteY6" fmla="*/ 24634 h 3300459"/>
                    <a:gd name="connsiteX0" fmla="*/ 0 w 7433156"/>
                    <a:gd name="connsiteY0" fmla="*/ 24634 h 3300459"/>
                    <a:gd name="connsiteX1" fmla="*/ 1162 w 7433156"/>
                    <a:gd name="connsiteY1" fmla="*/ 0 h 3300459"/>
                    <a:gd name="connsiteX2" fmla="*/ 5089434 w 7433156"/>
                    <a:gd name="connsiteY2" fmla="*/ 751109 h 3300459"/>
                    <a:gd name="connsiteX3" fmla="*/ 7433156 w 7433156"/>
                    <a:gd name="connsiteY3" fmla="*/ 3300459 h 3300459"/>
                    <a:gd name="connsiteX4" fmla="*/ 7324623 w 7433156"/>
                    <a:gd name="connsiteY4" fmla="*/ 3292570 h 3300459"/>
                    <a:gd name="connsiteX5" fmla="*/ 5070761 w 7433156"/>
                    <a:gd name="connsiteY5" fmla="*/ 804577 h 3300459"/>
                    <a:gd name="connsiteX6" fmla="*/ 0 w 7433156"/>
                    <a:gd name="connsiteY6" fmla="*/ 24634 h 3300459"/>
                    <a:gd name="connsiteX0" fmla="*/ 0 w 7433156"/>
                    <a:gd name="connsiteY0" fmla="*/ 24634 h 3300459"/>
                    <a:gd name="connsiteX1" fmla="*/ 1162 w 7433156"/>
                    <a:gd name="connsiteY1" fmla="*/ 0 h 3300459"/>
                    <a:gd name="connsiteX2" fmla="*/ 5089434 w 7433156"/>
                    <a:gd name="connsiteY2" fmla="*/ 751109 h 3300459"/>
                    <a:gd name="connsiteX3" fmla="*/ 7433156 w 7433156"/>
                    <a:gd name="connsiteY3" fmla="*/ 3300459 h 3300459"/>
                    <a:gd name="connsiteX4" fmla="*/ 7324623 w 7433156"/>
                    <a:gd name="connsiteY4" fmla="*/ 3292570 h 3300459"/>
                    <a:gd name="connsiteX5" fmla="*/ 5070761 w 7433156"/>
                    <a:gd name="connsiteY5" fmla="*/ 804577 h 3300459"/>
                    <a:gd name="connsiteX6" fmla="*/ 0 w 7433156"/>
                    <a:gd name="connsiteY6" fmla="*/ 24634 h 3300459"/>
                    <a:gd name="connsiteX0" fmla="*/ 0 w 7433156"/>
                    <a:gd name="connsiteY0" fmla="*/ 24634 h 3300459"/>
                    <a:gd name="connsiteX1" fmla="*/ 1162 w 7433156"/>
                    <a:gd name="connsiteY1" fmla="*/ 0 h 3300459"/>
                    <a:gd name="connsiteX2" fmla="*/ 5089434 w 7433156"/>
                    <a:gd name="connsiteY2" fmla="*/ 751109 h 3300459"/>
                    <a:gd name="connsiteX3" fmla="*/ 7433156 w 7433156"/>
                    <a:gd name="connsiteY3" fmla="*/ 3300459 h 3300459"/>
                    <a:gd name="connsiteX4" fmla="*/ 7324623 w 7433156"/>
                    <a:gd name="connsiteY4" fmla="*/ 3292570 h 3300459"/>
                    <a:gd name="connsiteX5" fmla="*/ 5070761 w 7433156"/>
                    <a:gd name="connsiteY5" fmla="*/ 804577 h 3300459"/>
                    <a:gd name="connsiteX6" fmla="*/ 0 w 7433156"/>
                    <a:gd name="connsiteY6" fmla="*/ 24634 h 3300459"/>
                    <a:gd name="connsiteX0" fmla="*/ 0 w 7433156"/>
                    <a:gd name="connsiteY0" fmla="*/ 24634 h 3300459"/>
                    <a:gd name="connsiteX1" fmla="*/ 1162 w 7433156"/>
                    <a:gd name="connsiteY1" fmla="*/ 0 h 3300459"/>
                    <a:gd name="connsiteX2" fmla="*/ 5089434 w 7433156"/>
                    <a:gd name="connsiteY2" fmla="*/ 751109 h 3300459"/>
                    <a:gd name="connsiteX3" fmla="*/ 7433156 w 7433156"/>
                    <a:gd name="connsiteY3" fmla="*/ 3300459 h 3300459"/>
                    <a:gd name="connsiteX4" fmla="*/ 7324623 w 7433156"/>
                    <a:gd name="connsiteY4" fmla="*/ 3292570 h 3300459"/>
                    <a:gd name="connsiteX5" fmla="*/ 5078993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089434 w 7433156"/>
                    <a:gd name="connsiteY2" fmla="*/ 751109 h 3300459"/>
                    <a:gd name="connsiteX3" fmla="*/ 7433156 w 7433156"/>
                    <a:gd name="connsiteY3" fmla="*/ 3300459 h 3300459"/>
                    <a:gd name="connsiteX4" fmla="*/ 7324623 w 7433156"/>
                    <a:gd name="connsiteY4" fmla="*/ 3292570 h 3300459"/>
                    <a:gd name="connsiteX5" fmla="*/ 5078993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59341 h 3300459"/>
                    <a:gd name="connsiteX3" fmla="*/ 7433156 w 7433156"/>
                    <a:gd name="connsiteY3" fmla="*/ 3300459 h 3300459"/>
                    <a:gd name="connsiteX4" fmla="*/ 7324623 w 7433156"/>
                    <a:gd name="connsiteY4" fmla="*/ 3292570 h 3300459"/>
                    <a:gd name="connsiteX5" fmla="*/ 5078993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78993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78993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92570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24623 w 7433156"/>
                    <a:gd name="connsiteY4" fmla="*/ 3287311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40401 w 7433156"/>
                    <a:gd name="connsiteY4" fmla="*/ 3292570 h 3300459"/>
                    <a:gd name="connsiteX5" fmla="*/ 5087225 w 7433156"/>
                    <a:gd name="connsiteY5" fmla="*/ 837504 h 3300459"/>
                    <a:gd name="connsiteX6" fmla="*/ 0 w 7433156"/>
                    <a:gd name="connsiteY6" fmla="*/ 24634 h 3300459"/>
                    <a:gd name="connsiteX0" fmla="*/ 0 w 7433156"/>
                    <a:gd name="connsiteY0" fmla="*/ 24634 h 3300459"/>
                    <a:gd name="connsiteX1" fmla="*/ 1162 w 7433156"/>
                    <a:gd name="connsiteY1" fmla="*/ 0 h 3300459"/>
                    <a:gd name="connsiteX2" fmla="*/ 5147057 w 7433156"/>
                    <a:gd name="connsiteY2" fmla="*/ 784036 h 3300459"/>
                    <a:gd name="connsiteX3" fmla="*/ 7433156 w 7433156"/>
                    <a:gd name="connsiteY3" fmla="*/ 3300459 h 3300459"/>
                    <a:gd name="connsiteX4" fmla="*/ 7340401 w 7433156"/>
                    <a:gd name="connsiteY4" fmla="*/ 3292570 h 3300459"/>
                    <a:gd name="connsiteX5" fmla="*/ 5087225 w 7433156"/>
                    <a:gd name="connsiteY5" fmla="*/ 837504 h 3300459"/>
                    <a:gd name="connsiteX6" fmla="*/ 0 w 7433156"/>
                    <a:gd name="connsiteY6" fmla="*/ 24634 h 3300459"/>
                    <a:gd name="connsiteX0" fmla="*/ 0 w 7448934"/>
                    <a:gd name="connsiteY0" fmla="*/ 24634 h 3295200"/>
                    <a:gd name="connsiteX1" fmla="*/ 1162 w 7448934"/>
                    <a:gd name="connsiteY1" fmla="*/ 0 h 3295200"/>
                    <a:gd name="connsiteX2" fmla="*/ 5147057 w 7448934"/>
                    <a:gd name="connsiteY2" fmla="*/ 784036 h 3295200"/>
                    <a:gd name="connsiteX3" fmla="*/ 7448934 w 7448934"/>
                    <a:gd name="connsiteY3" fmla="*/ 3295200 h 3295200"/>
                    <a:gd name="connsiteX4" fmla="*/ 7340401 w 7448934"/>
                    <a:gd name="connsiteY4" fmla="*/ 3292570 h 3295200"/>
                    <a:gd name="connsiteX5" fmla="*/ 5087225 w 7448934"/>
                    <a:gd name="connsiteY5" fmla="*/ 837504 h 3295200"/>
                    <a:gd name="connsiteX6" fmla="*/ 0 w 7448934"/>
                    <a:gd name="connsiteY6" fmla="*/ 24634 h 3295200"/>
                    <a:gd name="connsiteX0" fmla="*/ 0 w 7448934"/>
                    <a:gd name="connsiteY0" fmla="*/ 24634 h 3303089"/>
                    <a:gd name="connsiteX1" fmla="*/ 1162 w 7448934"/>
                    <a:gd name="connsiteY1" fmla="*/ 0 h 3303089"/>
                    <a:gd name="connsiteX2" fmla="*/ 5147057 w 7448934"/>
                    <a:gd name="connsiteY2" fmla="*/ 784036 h 3303089"/>
                    <a:gd name="connsiteX3" fmla="*/ 7448934 w 7448934"/>
                    <a:gd name="connsiteY3" fmla="*/ 3295200 h 3303089"/>
                    <a:gd name="connsiteX4" fmla="*/ 7356179 w 7448934"/>
                    <a:gd name="connsiteY4" fmla="*/ 3303089 h 3303089"/>
                    <a:gd name="connsiteX5" fmla="*/ 5087225 w 7448934"/>
                    <a:gd name="connsiteY5" fmla="*/ 837504 h 3303089"/>
                    <a:gd name="connsiteX6" fmla="*/ 0 w 7448934"/>
                    <a:gd name="connsiteY6" fmla="*/ 24634 h 3303089"/>
                    <a:gd name="connsiteX0" fmla="*/ 0 w 7452879"/>
                    <a:gd name="connsiteY0" fmla="*/ 24634 h 3303089"/>
                    <a:gd name="connsiteX1" fmla="*/ 1162 w 7452879"/>
                    <a:gd name="connsiteY1" fmla="*/ 0 h 3303089"/>
                    <a:gd name="connsiteX2" fmla="*/ 5147057 w 7452879"/>
                    <a:gd name="connsiteY2" fmla="*/ 784036 h 3303089"/>
                    <a:gd name="connsiteX3" fmla="*/ 7452879 w 7452879"/>
                    <a:gd name="connsiteY3" fmla="*/ 3297172 h 3303089"/>
                    <a:gd name="connsiteX4" fmla="*/ 7356179 w 7452879"/>
                    <a:gd name="connsiteY4" fmla="*/ 3303089 h 3303089"/>
                    <a:gd name="connsiteX5" fmla="*/ 5087225 w 7452879"/>
                    <a:gd name="connsiteY5" fmla="*/ 837504 h 3303089"/>
                    <a:gd name="connsiteX6" fmla="*/ 0 w 7452879"/>
                    <a:gd name="connsiteY6" fmla="*/ 24634 h 3303089"/>
                    <a:gd name="connsiteX0" fmla="*/ 0 w 7452879"/>
                    <a:gd name="connsiteY0" fmla="*/ 24634 h 3301117"/>
                    <a:gd name="connsiteX1" fmla="*/ 1162 w 7452879"/>
                    <a:gd name="connsiteY1" fmla="*/ 0 h 3301117"/>
                    <a:gd name="connsiteX2" fmla="*/ 5147057 w 7452879"/>
                    <a:gd name="connsiteY2" fmla="*/ 784036 h 3301117"/>
                    <a:gd name="connsiteX3" fmla="*/ 7452879 w 7452879"/>
                    <a:gd name="connsiteY3" fmla="*/ 3297172 h 3301117"/>
                    <a:gd name="connsiteX4" fmla="*/ 7364068 w 7452879"/>
                    <a:gd name="connsiteY4" fmla="*/ 3301117 h 3301117"/>
                    <a:gd name="connsiteX5" fmla="*/ 5087225 w 7452879"/>
                    <a:gd name="connsiteY5" fmla="*/ 837504 h 3301117"/>
                    <a:gd name="connsiteX6" fmla="*/ 0 w 7452879"/>
                    <a:gd name="connsiteY6" fmla="*/ 24634 h 3301117"/>
                    <a:gd name="connsiteX0" fmla="*/ 0 w 7452879"/>
                    <a:gd name="connsiteY0" fmla="*/ 24634 h 3297172"/>
                    <a:gd name="connsiteX1" fmla="*/ 1162 w 7452879"/>
                    <a:gd name="connsiteY1" fmla="*/ 0 h 3297172"/>
                    <a:gd name="connsiteX2" fmla="*/ 5147057 w 7452879"/>
                    <a:gd name="connsiteY2" fmla="*/ 784036 h 3297172"/>
                    <a:gd name="connsiteX3" fmla="*/ 7452879 w 7452879"/>
                    <a:gd name="connsiteY3" fmla="*/ 3297172 h 3297172"/>
                    <a:gd name="connsiteX4" fmla="*/ 7368013 w 7452879"/>
                    <a:gd name="connsiteY4" fmla="*/ 3289283 h 3297172"/>
                    <a:gd name="connsiteX5" fmla="*/ 5087225 w 7452879"/>
                    <a:gd name="connsiteY5" fmla="*/ 837504 h 3297172"/>
                    <a:gd name="connsiteX6" fmla="*/ 0 w 7452879"/>
                    <a:gd name="connsiteY6" fmla="*/ 24634 h 3297172"/>
                    <a:gd name="connsiteX0" fmla="*/ 0 w 7452879"/>
                    <a:gd name="connsiteY0" fmla="*/ 24634 h 3297172"/>
                    <a:gd name="connsiteX1" fmla="*/ 1162 w 7452879"/>
                    <a:gd name="connsiteY1" fmla="*/ 0 h 3297172"/>
                    <a:gd name="connsiteX2" fmla="*/ 5147057 w 7452879"/>
                    <a:gd name="connsiteY2" fmla="*/ 784036 h 3297172"/>
                    <a:gd name="connsiteX3" fmla="*/ 7452879 w 7452879"/>
                    <a:gd name="connsiteY3" fmla="*/ 3297172 h 3297172"/>
                    <a:gd name="connsiteX4" fmla="*/ 7375902 w 7452879"/>
                    <a:gd name="connsiteY4" fmla="*/ 3293228 h 3297172"/>
                    <a:gd name="connsiteX5" fmla="*/ 5087225 w 7452879"/>
                    <a:gd name="connsiteY5" fmla="*/ 837504 h 3297172"/>
                    <a:gd name="connsiteX6" fmla="*/ 0 w 7452879"/>
                    <a:gd name="connsiteY6" fmla="*/ 24634 h 3297172"/>
                    <a:gd name="connsiteX0" fmla="*/ 0 w 7454851"/>
                    <a:gd name="connsiteY0" fmla="*/ 24634 h 3293228"/>
                    <a:gd name="connsiteX1" fmla="*/ 1162 w 7454851"/>
                    <a:gd name="connsiteY1" fmla="*/ 0 h 3293228"/>
                    <a:gd name="connsiteX2" fmla="*/ 5147057 w 7454851"/>
                    <a:gd name="connsiteY2" fmla="*/ 784036 h 3293228"/>
                    <a:gd name="connsiteX3" fmla="*/ 7454851 w 7454851"/>
                    <a:gd name="connsiteY3" fmla="*/ 3293228 h 3293228"/>
                    <a:gd name="connsiteX4" fmla="*/ 7375902 w 7454851"/>
                    <a:gd name="connsiteY4" fmla="*/ 3293228 h 3293228"/>
                    <a:gd name="connsiteX5" fmla="*/ 5087225 w 7454851"/>
                    <a:gd name="connsiteY5" fmla="*/ 837504 h 3293228"/>
                    <a:gd name="connsiteX6" fmla="*/ 0 w 7454851"/>
                    <a:gd name="connsiteY6" fmla="*/ 24634 h 3293228"/>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3228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0 w 7454851"/>
                    <a:gd name="connsiteY0" fmla="*/ 24634 h 3295200"/>
                    <a:gd name="connsiteX1" fmla="*/ 1162 w 7454851"/>
                    <a:gd name="connsiteY1" fmla="*/ 0 h 3295200"/>
                    <a:gd name="connsiteX2" fmla="*/ 5147057 w 7454851"/>
                    <a:gd name="connsiteY2" fmla="*/ 784036 h 3295200"/>
                    <a:gd name="connsiteX3" fmla="*/ 7454851 w 7454851"/>
                    <a:gd name="connsiteY3" fmla="*/ 3295200 h 3295200"/>
                    <a:gd name="connsiteX4" fmla="*/ 7377874 w 7454851"/>
                    <a:gd name="connsiteY4" fmla="*/ 3295200 h 3295200"/>
                    <a:gd name="connsiteX5" fmla="*/ 5087225 w 7454851"/>
                    <a:gd name="connsiteY5" fmla="*/ 837504 h 3295200"/>
                    <a:gd name="connsiteX6" fmla="*/ 0 w 7454851"/>
                    <a:gd name="connsiteY6" fmla="*/ 24634 h 3295200"/>
                    <a:gd name="connsiteX0" fmla="*/ 1277142 w 8731993"/>
                    <a:gd name="connsiteY0" fmla="*/ 98333 h 3368899"/>
                    <a:gd name="connsiteX1" fmla="*/ 0 w 8731993"/>
                    <a:gd name="connsiteY1" fmla="*/ 0 h 3368899"/>
                    <a:gd name="connsiteX2" fmla="*/ 6424199 w 8731993"/>
                    <a:gd name="connsiteY2" fmla="*/ 857735 h 3368899"/>
                    <a:gd name="connsiteX3" fmla="*/ 8731993 w 8731993"/>
                    <a:gd name="connsiteY3" fmla="*/ 3368899 h 3368899"/>
                    <a:gd name="connsiteX4" fmla="*/ 8655016 w 8731993"/>
                    <a:gd name="connsiteY4" fmla="*/ 3368899 h 3368899"/>
                    <a:gd name="connsiteX5" fmla="*/ 6364367 w 8731993"/>
                    <a:gd name="connsiteY5" fmla="*/ 911203 h 3368899"/>
                    <a:gd name="connsiteX6" fmla="*/ 1277142 w 8731993"/>
                    <a:gd name="connsiteY6" fmla="*/ 98333 h 3368899"/>
                    <a:gd name="connsiteX0" fmla="*/ 1404 w 8732018"/>
                    <a:gd name="connsiteY0" fmla="*/ 14468 h 3368899"/>
                    <a:gd name="connsiteX1" fmla="*/ 25 w 8732018"/>
                    <a:gd name="connsiteY1" fmla="*/ 0 h 3368899"/>
                    <a:gd name="connsiteX2" fmla="*/ 6424224 w 8732018"/>
                    <a:gd name="connsiteY2" fmla="*/ 857735 h 3368899"/>
                    <a:gd name="connsiteX3" fmla="*/ 8732018 w 8732018"/>
                    <a:gd name="connsiteY3" fmla="*/ 3368899 h 3368899"/>
                    <a:gd name="connsiteX4" fmla="*/ 8655041 w 8732018"/>
                    <a:gd name="connsiteY4" fmla="*/ 3368899 h 3368899"/>
                    <a:gd name="connsiteX5" fmla="*/ 6364392 w 8732018"/>
                    <a:gd name="connsiteY5" fmla="*/ 911203 h 3368899"/>
                    <a:gd name="connsiteX6" fmla="*/ 1404 w 8732018"/>
                    <a:gd name="connsiteY6" fmla="*/ 14468 h 3368899"/>
                    <a:gd name="connsiteX0" fmla="*/ 0 w 8730614"/>
                    <a:gd name="connsiteY0" fmla="*/ 11926 h 3366357"/>
                    <a:gd name="connsiteX1" fmla="*/ 11328 w 8730614"/>
                    <a:gd name="connsiteY1" fmla="*/ 0 h 3366357"/>
                    <a:gd name="connsiteX2" fmla="*/ 6422820 w 8730614"/>
                    <a:gd name="connsiteY2" fmla="*/ 855193 h 3366357"/>
                    <a:gd name="connsiteX3" fmla="*/ 8730614 w 8730614"/>
                    <a:gd name="connsiteY3" fmla="*/ 3366357 h 3366357"/>
                    <a:gd name="connsiteX4" fmla="*/ 8653637 w 8730614"/>
                    <a:gd name="connsiteY4" fmla="*/ 3366357 h 3366357"/>
                    <a:gd name="connsiteX5" fmla="*/ 6362988 w 8730614"/>
                    <a:gd name="connsiteY5" fmla="*/ 908661 h 3366357"/>
                    <a:gd name="connsiteX6" fmla="*/ 0 w 8730614"/>
                    <a:gd name="connsiteY6" fmla="*/ 11926 h 3366357"/>
                    <a:gd name="connsiteX0" fmla="*/ 3937 w 8719303"/>
                    <a:gd name="connsiteY0" fmla="*/ 27175 h 3366357"/>
                    <a:gd name="connsiteX1" fmla="*/ 17 w 8719303"/>
                    <a:gd name="connsiteY1" fmla="*/ 0 h 3366357"/>
                    <a:gd name="connsiteX2" fmla="*/ 6411509 w 8719303"/>
                    <a:gd name="connsiteY2" fmla="*/ 855193 h 3366357"/>
                    <a:gd name="connsiteX3" fmla="*/ 8719303 w 8719303"/>
                    <a:gd name="connsiteY3" fmla="*/ 3366357 h 3366357"/>
                    <a:gd name="connsiteX4" fmla="*/ 8642326 w 8719303"/>
                    <a:gd name="connsiteY4" fmla="*/ 3366357 h 3366357"/>
                    <a:gd name="connsiteX5" fmla="*/ 6351677 w 8719303"/>
                    <a:gd name="connsiteY5" fmla="*/ 908661 h 3366357"/>
                    <a:gd name="connsiteX6" fmla="*/ 3937 w 8719303"/>
                    <a:gd name="connsiteY6" fmla="*/ 27175 h 3366357"/>
                    <a:gd name="connsiteX0" fmla="*/ 3937 w 8719303"/>
                    <a:gd name="connsiteY0" fmla="*/ 27175 h 3366357"/>
                    <a:gd name="connsiteX1" fmla="*/ 17 w 8719303"/>
                    <a:gd name="connsiteY1" fmla="*/ 0 h 3366357"/>
                    <a:gd name="connsiteX2" fmla="*/ 6411509 w 8719303"/>
                    <a:gd name="connsiteY2" fmla="*/ 855193 h 3366357"/>
                    <a:gd name="connsiteX3" fmla="*/ 8719303 w 8719303"/>
                    <a:gd name="connsiteY3" fmla="*/ 3366357 h 3366357"/>
                    <a:gd name="connsiteX4" fmla="*/ 8642326 w 8719303"/>
                    <a:gd name="connsiteY4" fmla="*/ 3366357 h 3366357"/>
                    <a:gd name="connsiteX5" fmla="*/ 6351677 w 8719303"/>
                    <a:gd name="connsiteY5" fmla="*/ 908661 h 3366357"/>
                    <a:gd name="connsiteX6" fmla="*/ 3937 w 8719303"/>
                    <a:gd name="connsiteY6" fmla="*/ 27175 h 3366357"/>
                    <a:gd name="connsiteX0" fmla="*/ 3937 w 8719303"/>
                    <a:gd name="connsiteY0" fmla="*/ 27175 h 3366357"/>
                    <a:gd name="connsiteX1" fmla="*/ 17 w 8719303"/>
                    <a:gd name="connsiteY1" fmla="*/ 0 h 3366357"/>
                    <a:gd name="connsiteX2" fmla="*/ 6411509 w 8719303"/>
                    <a:gd name="connsiteY2" fmla="*/ 855193 h 3366357"/>
                    <a:gd name="connsiteX3" fmla="*/ 8719303 w 8719303"/>
                    <a:gd name="connsiteY3" fmla="*/ 3366357 h 3366357"/>
                    <a:gd name="connsiteX4" fmla="*/ 8642326 w 8719303"/>
                    <a:gd name="connsiteY4" fmla="*/ 3366357 h 3366357"/>
                    <a:gd name="connsiteX5" fmla="*/ 6351677 w 8719303"/>
                    <a:gd name="connsiteY5" fmla="*/ 908661 h 3366357"/>
                    <a:gd name="connsiteX6" fmla="*/ 3937 w 8719303"/>
                    <a:gd name="connsiteY6" fmla="*/ 27175 h 3366357"/>
                    <a:gd name="connsiteX0" fmla="*/ 3937 w 8719303"/>
                    <a:gd name="connsiteY0" fmla="*/ 19551 h 3366357"/>
                    <a:gd name="connsiteX1" fmla="*/ 17 w 8719303"/>
                    <a:gd name="connsiteY1" fmla="*/ 0 h 3366357"/>
                    <a:gd name="connsiteX2" fmla="*/ 6411509 w 8719303"/>
                    <a:gd name="connsiteY2" fmla="*/ 855193 h 3366357"/>
                    <a:gd name="connsiteX3" fmla="*/ 8719303 w 8719303"/>
                    <a:gd name="connsiteY3" fmla="*/ 3366357 h 3366357"/>
                    <a:gd name="connsiteX4" fmla="*/ 8642326 w 8719303"/>
                    <a:gd name="connsiteY4" fmla="*/ 3366357 h 3366357"/>
                    <a:gd name="connsiteX5" fmla="*/ 6351677 w 8719303"/>
                    <a:gd name="connsiteY5" fmla="*/ 908661 h 3366357"/>
                    <a:gd name="connsiteX6" fmla="*/ 3937 w 8719303"/>
                    <a:gd name="connsiteY6" fmla="*/ 19551 h 3366357"/>
                    <a:gd name="connsiteX0" fmla="*/ 3937 w 8719303"/>
                    <a:gd name="connsiteY0" fmla="*/ 19551 h 3366357"/>
                    <a:gd name="connsiteX1" fmla="*/ 17 w 8719303"/>
                    <a:gd name="connsiteY1" fmla="*/ 0 h 3366357"/>
                    <a:gd name="connsiteX2" fmla="*/ 6411509 w 8719303"/>
                    <a:gd name="connsiteY2" fmla="*/ 855193 h 3366357"/>
                    <a:gd name="connsiteX3" fmla="*/ 8719303 w 8719303"/>
                    <a:gd name="connsiteY3" fmla="*/ 3366357 h 3366357"/>
                    <a:gd name="connsiteX4" fmla="*/ 8642326 w 8719303"/>
                    <a:gd name="connsiteY4" fmla="*/ 3366357 h 3366357"/>
                    <a:gd name="connsiteX5" fmla="*/ 6351677 w 8719303"/>
                    <a:gd name="connsiteY5" fmla="*/ 908661 h 3366357"/>
                    <a:gd name="connsiteX6" fmla="*/ 3937 w 8719303"/>
                    <a:gd name="connsiteY6" fmla="*/ 19551 h 3366357"/>
                    <a:gd name="connsiteX0" fmla="*/ 3937 w 8719303"/>
                    <a:gd name="connsiteY0" fmla="*/ 11927 h 3358733"/>
                    <a:gd name="connsiteX1" fmla="*/ 17 w 8719303"/>
                    <a:gd name="connsiteY1" fmla="*/ 0 h 3358733"/>
                    <a:gd name="connsiteX2" fmla="*/ 6411509 w 8719303"/>
                    <a:gd name="connsiteY2" fmla="*/ 847569 h 3358733"/>
                    <a:gd name="connsiteX3" fmla="*/ 8719303 w 8719303"/>
                    <a:gd name="connsiteY3" fmla="*/ 3358733 h 3358733"/>
                    <a:gd name="connsiteX4" fmla="*/ 8642326 w 8719303"/>
                    <a:gd name="connsiteY4" fmla="*/ 3358733 h 3358733"/>
                    <a:gd name="connsiteX5" fmla="*/ 6351677 w 8719303"/>
                    <a:gd name="connsiteY5" fmla="*/ 901037 h 3358733"/>
                    <a:gd name="connsiteX6" fmla="*/ 3937 w 8719303"/>
                    <a:gd name="connsiteY6" fmla="*/ 11927 h 3358733"/>
                    <a:gd name="connsiteX0" fmla="*/ 3937 w 8719303"/>
                    <a:gd name="connsiteY0" fmla="*/ 19552 h 3366358"/>
                    <a:gd name="connsiteX1" fmla="*/ 17 w 8719303"/>
                    <a:gd name="connsiteY1" fmla="*/ 0 h 3366358"/>
                    <a:gd name="connsiteX2" fmla="*/ 6411509 w 8719303"/>
                    <a:gd name="connsiteY2" fmla="*/ 855194 h 3366358"/>
                    <a:gd name="connsiteX3" fmla="*/ 8719303 w 8719303"/>
                    <a:gd name="connsiteY3" fmla="*/ 3366358 h 3366358"/>
                    <a:gd name="connsiteX4" fmla="*/ 8642326 w 8719303"/>
                    <a:gd name="connsiteY4" fmla="*/ 3366358 h 3366358"/>
                    <a:gd name="connsiteX5" fmla="*/ 6351677 w 8719303"/>
                    <a:gd name="connsiteY5" fmla="*/ 908662 h 3366358"/>
                    <a:gd name="connsiteX6" fmla="*/ 3937 w 8719303"/>
                    <a:gd name="connsiteY6" fmla="*/ 19552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 name="connsiteX0" fmla="*/ 1404 w 8719311"/>
                    <a:gd name="connsiteY0" fmla="*/ 11927 h 3366358"/>
                    <a:gd name="connsiteX1" fmla="*/ 25 w 8719311"/>
                    <a:gd name="connsiteY1" fmla="*/ 0 h 3366358"/>
                    <a:gd name="connsiteX2" fmla="*/ 6411517 w 8719311"/>
                    <a:gd name="connsiteY2" fmla="*/ 855194 h 3366358"/>
                    <a:gd name="connsiteX3" fmla="*/ 8719311 w 8719311"/>
                    <a:gd name="connsiteY3" fmla="*/ 3366358 h 3366358"/>
                    <a:gd name="connsiteX4" fmla="*/ 8642334 w 8719311"/>
                    <a:gd name="connsiteY4" fmla="*/ 3366358 h 3366358"/>
                    <a:gd name="connsiteX5" fmla="*/ 6351685 w 8719311"/>
                    <a:gd name="connsiteY5" fmla="*/ 908662 h 3366358"/>
                    <a:gd name="connsiteX6" fmla="*/ 1404 w 8719311"/>
                    <a:gd name="connsiteY6" fmla="*/ 11927 h 336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9311" h="3366358">
                      <a:moveTo>
                        <a:pt x="1404" y="11927"/>
                      </a:moveTo>
                      <a:cubicBezTo>
                        <a:pt x="3764" y="1392"/>
                        <a:pt x="-362" y="16452"/>
                        <a:pt x="25" y="0"/>
                      </a:cubicBezTo>
                      <a:cubicBezTo>
                        <a:pt x="1127952" y="18356"/>
                        <a:pt x="4958303" y="294134"/>
                        <a:pt x="6411517" y="855194"/>
                      </a:cubicBezTo>
                      <a:cubicBezTo>
                        <a:pt x="7785843" y="1321589"/>
                        <a:pt x="8667551" y="2021018"/>
                        <a:pt x="8719311" y="3366358"/>
                      </a:cubicBezTo>
                      <a:lnTo>
                        <a:pt x="8642334" y="3366358"/>
                      </a:lnTo>
                      <a:cubicBezTo>
                        <a:pt x="8625950" y="2645343"/>
                        <a:pt x="8315604" y="1538323"/>
                        <a:pt x="6351685" y="908662"/>
                      </a:cubicBezTo>
                      <a:cubicBezTo>
                        <a:pt x="4647068" y="268025"/>
                        <a:pt x="1028873" y="42806"/>
                        <a:pt x="1404" y="1192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sp>
              <p:nvSpPr>
                <p:cNvPr id="50" name="Rectangle 30">
                  <a:extLst>
                    <a:ext uri="{FF2B5EF4-FFF2-40B4-BE49-F238E27FC236}">
                      <a16:creationId xmlns:a16="http://schemas.microsoft.com/office/drawing/2014/main" id="{1F87E4C3-ADEB-4F99-8259-CE42662A51BC}"/>
                    </a:ext>
                  </a:extLst>
                </p:cNvPr>
                <p:cNvSpPr/>
                <p:nvPr/>
              </p:nvSpPr>
              <p:spPr>
                <a:xfrm rot="16350541" flipH="1">
                  <a:off x="7198405" y="1897903"/>
                  <a:ext cx="4081198" cy="5747556"/>
                </a:xfrm>
                <a:custGeom>
                  <a:avLst/>
                  <a:gdLst>
                    <a:gd name="connsiteX0" fmla="*/ 0 w 215900"/>
                    <a:gd name="connsiteY0" fmla="*/ 0 h 4064000"/>
                    <a:gd name="connsiteX1" fmla="*/ 215900 w 215900"/>
                    <a:gd name="connsiteY1" fmla="*/ 0 h 4064000"/>
                    <a:gd name="connsiteX2" fmla="*/ 215900 w 215900"/>
                    <a:gd name="connsiteY2" fmla="*/ 4064000 h 4064000"/>
                    <a:gd name="connsiteX3" fmla="*/ 0 w 215900"/>
                    <a:gd name="connsiteY3" fmla="*/ 4064000 h 4064000"/>
                    <a:gd name="connsiteX4" fmla="*/ 0 w 215900"/>
                    <a:gd name="connsiteY4" fmla="*/ 0 h 4064000"/>
                    <a:gd name="connsiteX0" fmla="*/ 0 w 7213600"/>
                    <a:gd name="connsiteY0" fmla="*/ 863600 h 4064000"/>
                    <a:gd name="connsiteX1" fmla="*/ 7213600 w 7213600"/>
                    <a:gd name="connsiteY1" fmla="*/ 0 h 4064000"/>
                    <a:gd name="connsiteX2" fmla="*/ 7213600 w 7213600"/>
                    <a:gd name="connsiteY2" fmla="*/ 4064000 h 4064000"/>
                    <a:gd name="connsiteX3" fmla="*/ 6997700 w 7213600"/>
                    <a:gd name="connsiteY3" fmla="*/ 4064000 h 4064000"/>
                    <a:gd name="connsiteX4" fmla="*/ 0 w 7213600"/>
                    <a:gd name="connsiteY4" fmla="*/ 863600 h 4064000"/>
                    <a:gd name="connsiteX0" fmla="*/ 0 w 7213600"/>
                    <a:gd name="connsiteY0" fmla="*/ 50800 h 3251200"/>
                    <a:gd name="connsiteX1" fmla="*/ 292100 w 7213600"/>
                    <a:gd name="connsiteY1" fmla="*/ 0 h 3251200"/>
                    <a:gd name="connsiteX2" fmla="*/ 7213600 w 7213600"/>
                    <a:gd name="connsiteY2" fmla="*/ 3251200 h 3251200"/>
                    <a:gd name="connsiteX3" fmla="*/ 6997700 w 7213600"/>
                    <a:gd name="connsiteY3" fmla="*/ 3251200 h 3251200"/>
                    <a:gd name="connsiteX4" fmla="*/ 0 w 7213600"/>
                    <a:gd name="connsiteY4" fmla="*/ 50800 h 3251200"/>
                    <a:gd name="connsiteX0" fmla="*/ 0 w 7213600"/>
                    <a:gd name="connsiteY0" fmla="*/ 50800 h 3251200"/>
                    <a:gd name="connsiteX1" fmla="*/ 292100 w 7213600"/>
                    <a:gd name="connsiteY1" fmla="*/ 0 h 3251200"/>
                    <a:gd name="connsiteX2" fmla="*/ 7213600 w 7213600"/>
                    <a:gd name="connsiteY2" fmla="*/ 3251200 h 3251200"/>
                    <a:gd name="connsiteX3" fmla="*/ 6997700 w 7213600"/>
                    <a:gd name="connsiteY3" fmla="*/ 3251200 h 3251200"/>
                    <a:gd name="connsiteX4" fmla="*/ 0 w 7213600"/>
                    <a:gd name="connsiteY4" fmla="*/ 50800 h 3251200"/>
                    <a:gd name="connsiteX0" fmla="*/ 0 w 7213600"/>
                    <a:gd name="connsiteY0" fmla="*/ 50800 h 3251200"/>
                    <a:gd name="connsiteX1" fmla="*/ 292100 w 7213600"/>
                    <a:gd name="connsiteY1" fmla="*/ 0 h 3251200"/>
                    <a:gd name="connsiteX2" fmla="*/ 7213600 w 7213600"/>
                    <a:gd name="connsiteY2" fmla="*/ 3251200 h 3251200"/>
                    <a:gd name="connsiteX3" fmla="*/ 6997700 w 7213600"/>
                    <a:gd name="connsiteY3" fmla="*/ 3251200 h 3251200"/>
                    <a:gd name="connsiteX4" fmla="*/ 0 w 7213600"/>
                    <a:gd name="connsiteY4" fmla="*/ 50800 h 3251200"/>
                    <a:gd name="connsiteX0" fmla="*/ 0 w 7213600"/>
                    <a:gd name="connsiteY0" fmla="*/ 50800 h 3251200"/>
                    <a:gd name="connsiteX1" fmla="*/ 292100 w 7213600"/>
                    <a:gd name="connsiteY1" fmla="*/ 0 h 3251200"/>
                    <a:gd name="connsiteX2" fmla="*/ 4267200 w 7213600"/>
                    <a:gd name="connsiteY2" fmla="*/ 444500 h 3251200"/>
                    <a:gd name="connsiteX3" fmla="*/ 7213600 w 7213600"/>
                    <a:gd name="connsiteY3" fmla="*/ 3251200 h 3251200"/>
                    <a:gd name="connsiteX4" fmla="*/ 6997700 w 7213600"/>
                    <a:gd name="connsiteY4" fmla="*/ 3251200 h 3251200"/>
                    <a:gd name="connsiteX5" fmla="*/ 0 w 7213600"/>
                    <a:gd name="connsiteY5" fmla="*/ 50800 h 3251200"/>
                    <a:gd name="connsiteX0" fmla="*/ 0 w 7213600"/>
                    <a:gd name="connsiteY0" fmla="*/ 50800 h 3251200"/>
                    <a:gd name="connsiteX1" fmla="*/ 292100 w 7213600"/>
                    <a:gd name="connsiteY1" fmla="*/ 0 h 3251200"/>
                    <a:gd name="connsiteX2" fmla="*/ 4267200 w 7213600"/>
                    <a:gd name="connsiteY2" fmla="*/ 444500 h 3251200"/>
                    <a:gd name="connsiteX3" fmla="*/ 7213600 w 7213600"/>
                    <a:gd name="connsiteY3" fmla="*/ 3251200 h 3251200"/>
                    <a:gd name="connsiteX4" fmla="*/ 6997700 w 7213600"/>
                    <a:gd name="connsiteY4" fmla="*/ 3251200 h 3251200"/>
                    <a:gd name="connsiteX5" fmla="*/ 0 w 7213600"/>
                    <a:gd name="connsiteY5" fmla="*/ 50800 h 3251200"/>
                    <a:gd name="connsiteX0" fmla="*/ 0 w 7249928"/>
                    <a:gd name="connsiteY0" fmla="*/ 50800 h 3251200"/>
                    <a:gd name="connsiteX1" fmla="*/ 292100 w 7249928"/>
                    <a:gd name="connsiteY1" fmla="*/ 0 h 3251200"/>
                    <a:gd name="connsiteX2" fmla="*/ 4267200 w 7249928"/>
                    <a:gd name="connsiteY2" fmla="*/ 444500 h 3251200"/>
                    <a:gd name="connsiteX3" fmla="*/ 7213600 w 7249928"/>
                    <a:gd name="connsiteY3" fmla="*/ 3251200 h 3251200"/>
                    <a:gd name="connsiteX4" fmla="*/ 6997700 w 7249928"/>
                    <a:gd name="connsiteY4" fmla="*/ 3251200 h 3251200"/>
                    <a:gd name="connsiteX5" fmla="*/ 0 w 7249928"/>
                    <a:gd name="connsiteY5" fmla="*/ 50800 h 3251200"/>
                    <a:gd name="connsiteX0" fmla="*/ 0 w 7214095"/>
                    <a:gd name="connsiteY0" fmla="*/ 50800 h 3251200"/>
                    <a:gd name="connsiteX1" fmla="*/ 292100 w 7214095"/>
                    <a:gd name="connsiteY1" fmla="*/ 0 h 3251200"/>
                    <a:gd name="connsiteX2" fmla="*/ 4267200 w 7214095"/>
                    <a:gd name="connsiteY2" fmla="*/ 444500 h 3251200"/>
                    <a:gd name="connsiteX3" fmla="*/ 7213600 w 7214095"/>
                    <a:gd name="connsiteY3" fmla="*/ 3251200 h 3251200"/>
                    <a:gd name="connsiteX4" fmla="*/ 6997700 w 7214095"/>
                    <a:gd name="connsiteY4" fmla="*/ 3251200 h 3251200"/>
                    <a:gd name="connsiteX5" fmla="*/ 0 w 7214095"/>
                    <a:gd name="connsiteY5" fmla="*/ 50800 h 3251200"/>
                    <a:gd name="connsiteX0" fmla="*/ 0 w 7214095"/>
                    <a:gd name="connsiteY0" fmla="*/ 50800 h 3251200"/>
                    <a:gd name="connsiteX1" fmla="*/ 292100 w 7214095"/>
                    <a:gd name="connsiteY1" fmla="*/ 0 h 3251200"/>
                    <a:gd name="connsiteX2" fmla="*/ 4267200 w 7214095"/>
                    <a:gd name="connsiteY2" fmla="*/ 444500 h 3251200"/>
                    <a:gd name="connsiteX3" fmla="*/ 7213600 w 7214095"/>
                    <a:gd name="connsiteY3" fmla="*/ 3251200 h 3251200"/>
                    <a:gd name="connsiteX4" fmla="*/ 6997700 w 7214095"/>
                    <a:gd name="connsiteY4" fmla="*/ 3251200 h 3251200"/>
                    <a:gd name="connsiteX5" fmla="*/ 0 w 7214095"/>
                    <a:gd name="connsiteY5" fmla="*/ 508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995"/>
                    <a:gd name="connsiteY0" fmla="*/ 12700 h 3251200"/>
                    <a:gd name="connsiteX1" fmla="*/ 127000 w 7048995"/>
                    <a:gd name="connsiteY1" fmla="*/ 0 h 3251200"/>
                    <a:gd name="connsiteX2" fmla="*/ 4102100 w 7048995"/>
                    <a:gd name="connsiteY2" fmla="*/ 444500 h 3251200"/>
                    <a:gd name="connsiteX3" fmla="*/ 7048500 w 7048995"/>
                    <a:gd name="connsiteY3" fmla="*/ 3251200 h 3251200"/>
                    <a:gd name="connsiteX4" fmla="*/ 6832600 w 7048995"/>
                    <a:gd name="connsiteY4" fmla="*/ 3251200 h 3251200"/>
                    <a:gd name="connsiteX5" fmla="*/ 0 w 7048995"/>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102100 w 7048500"/>
                    <a:gd name="connsiteY2" fmla="*/ 444500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097338 w 7048500"/>
                    <a:gd name="connsiteY2" fmla="*/ 473075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097338 w 7048500"/>
                    <a:gd name="connsiteY2" fmla="*/ 473075 h 3251200"/>
                    <a:gd name="connsiteX3" fmla="*/ 7048500 w 7048500"/>
                    <a:gd name="connsiteY3" fmla="*/ 3251200 h 3251200"/>
                    <a:gd name="connsiteX4" fmla="*/ 6832600 w 7048500"/>
                    <a:gd name="connsiteY4" fmla="*/ 3251200 h 3251200"/>
                    <a:gd name="connsiteX5" fmla="*/ 0 w 7048500"/>
                    <a:gd name="connsiteY5" fmla="*/ 12700 h 3251200"/>
                    <a:gd name="connsiteX0" fmla="*/ 0 w 7048500"/>
                    <a:gd name="connsiteY0" fmla="*/ 12700 h 3251200"/>
                    <a:gd name="connsiteX1" fmla="*/ 127000 w 7048500"/>
                    <a:gd name="connsiteY1" fmla="*/ 0 h 3251200"/>
                    <a:gd name="connsiteX2" fmla="*/ 4097338 w 7048500"/>
                    <a:gd name="connsiteY2" fmla="*/ 473075 h 3251200"/>
                    <a:gd name="connsiteX3" fmla="*/ 7048500 w 7048500"/>
                    <a:gd name="connsiteY3" fmla="*/ 3251200 h 3251200"/>
                    <a:gd name="connsiteX4" fmla="*/ 6845300 w 7048500"/>
                    <a:gd name="connsiteY4" fmla="*/ 3251200 h 3251200"/>
                    <a:gd name="connsiteX5" fmla="*/ 0 w 7048500"/>
                    <a:gd name="connsiteY5" fmla="*/ 12700 h 3251200"/>
                    <a:gd name="connsiteX0" fmla="*/ 0 w 7029450"/>
                    <a:gd name="connsiteY0" fmla="*/ 26988 h 3251200"/>
                    <a:gd name="connsiteX1" fmla="*/ 107950 w 7029450"/>
                    <a:gd name="connsiteY1" fmla="*/ 0 h 3251200"/>
                    <a:gd name="connsiteX2" fmla="*/ 4078288 w 7029450"/>
                    <a:gd name="connsiteY2" fmla="*/ 473075 h 3251200"/>
                    <a:gd name="connsiteX3" fmla="*/ 7029450 w 7029450"/>
                    <a:gd name="connsiteY3" fmla="*/ 3251200 h 3251200"/>
                    <a:gd name="connsiteX4" fmla="*/ 6826250 w 7029450"/>
                    <a:gd name="connsiteY4" fmla="*/ 3251200 h 3251200"/>
                    <a:gd name="connsiteX5" fmla="*/ 0 w 7029450"/>
                    <a:gd name="connsiteY5" fmla="*/ 26988 h 3251200"/>
                    <a:gd name="connsiteX0" fmla="*/ 0 w 7029450"/>
                    <a:gd name="connsiteY0" fmla="*/ 17463 h 3241675"/>
                    <a:gd name="connsiteX1" fmla="*/ 127000 w 7029450"/>
                    <a:gd name="connsiteY1" fmla="*/ 0 h 3241675"/>
                    <a:gd name="connsiteX2" fmla="*/ 4078288 w 7029450"/>
                    <a:gd name="connsiteY2" fmla="*/ 463550 h 3241675"/>
                    <a:gd name="connsiteX3" fmla="*/ 7029450 w 7029450"/>
                    <a:gd name="connsiteY3" fmla="*/ 3241675 h 3241675"/>
                    <a:gd name="connsiteX4" fmla="*/ 6826250 w 7029450"/>
                    <a:gd name="connsiteY4" fmla="*/ 3241675 h 3241675"/>
                    <a:gd name="connsiteX5" fmla="*/ 0 w 7029450"/>
                    <a:gd name="connsiteY5" fmla="*/ 17463 h 3241675"/>
                    <a:gd name="connsiteX0" fmla="*/ 0 w 7029450"/>
                    <a:gd name="connsiteY0" fmla="*/ 17463 h 3241675"/>
                    <a:gd name="connsiteX1" fmla="*/ 127000 w 7029450"/>
                    <a:gd name="connsiteY1" fmla="*/ 0 h 3241675"/>
                    <a:gd name="connsiteX2" fmla="*/ 4078288 w 7029450"/>
                    <a:gd name="connsiteY2" fmla="*/ 463550 h 3241675"/>
                    <a:gd name="connsiteX3" fmla="*/ 7029450 w 7029450"/>
                    <a:gd name="connsiteY3" fmla="*/ 3241675 h 3241675"/>
                    <a:gd name="connsiteX4" fmla="*/ 6826250 w 7029450"/>
                    <a:gd name="connsiteY4" fmla="*/ 3241675 h 3241675"/>
                    <a:gd name="connsiteX5" fmla="*/ 0 w 7029450"/>
                    <a:gd name="connsiteY5" fmla="*/ 17463 h 3241675"/>
                    <a:gd name="connsiteX0" fmla="*/ 0 w 7029450"/>
                    <a:gd name="connsiteY0" fmla="*/ 0 h 3224212"/>
                    <a:gd name="connsiteX1" fmla="*/ 127000 w 7029450"/>
                    <a:gd name="connsiteY1" fmla="*/ 6349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29450"/>
                    <a:gd name="connsiteY0" fmla="*/ 0 h 3224212"/>
                    <a:gd name="connsiteX1" fmla="*/ 127000 w 7029450"/>
                    <a:gd name="connsiteY1" fmla="*/ 1587 h 3224212"/>
                    <a:gd name="connsiteX2" fmla="*/ 4078288 w 7029450"/>
                    <a:gd name="connsiteY2" fmla="*/ 446087 h 3224212"/>
                    <a:gd name="connsiteX3" fmla="*/ 7029450 w 7029450"/>
                    <a:gd name="connsiteY3" fmla="*/ 3224212 h 3224212"/>
                    <a:gd name="connsiteX4" fmla="*/ 6826250 w 7029450"/>
                    <a:gd name="connsiteY4" fmla="*/ 3224212 h 3224212"/>
                    <a:gd name="connsiteX5" fmla="*/ 0 w 7029450"/>
                    <a:gd name="connsiteY5" fmla="*/ 0 h 3224212"/>
                    <a:gd name="connsiteX0" fmla="*/ 0 w 7019925"/>
                    <a:gd name="connsiteY0" fmla="*/ 55563 h 3222625"/>
                    <a:gd name="connsiteX1" fmla="*/ 117475 w 7019925"/>
                    <a:gd name="connsiteY1" fmla="*/ 0 h 3222625"/>
                    <a:gd name="connsiteX2" fmla="*/ 4068763 w 7019925"/>
                    <a:gd name="connsiteY2" fmla="*/ 444500 h 3222625"/>
                    <a:gd name="connsiteX3" fmla="*/ 7019925 w 7019925"/>
                    <a:gd name="connsiteY3" fmla="*/ 3222625 h 3222625"/>
                    <a:gd name="connsiteX4" fmla="*/ 6816725 w 7019925"/>
                    <a:gd name="connsiteY4" fmla="*/ 3222625 h 3222625"/>
                    <a:gd name="connsiteX5" fmla="*/ 0 w 7019925"/>
                    <a:gd name="connsiteY5" fmla="*/ 55563 h 3222625"/>
                    <a:gd name="connsiteX0" fmla="*/ 0 w 6996113"/>
                    <a:gd name="connsiteY0" fmla="*/ 0 h 3228974"/>
                    <a:gd name="connsiteX1" fmla="*/ 93663 w 6996113"/>
                    <a:gd name="connsiteY1" fmla="*/ 6349 h 3228974"/>
                    <a:gd name="connsiteX2" fmla="*/ 4044951 w 6996113"/>
                    <a:gd name="connsiteY2" fmla="*/ 450849 h 3228974"/>
                    <a:gd name="connsiteX3" fmla="*/ 6996113 w 6996113"/>
                    <a:gd name="connsiteY3" fmla="*/ 3228974 h 3228974"/>
                    <a:gd name="connsiteX4" fmla="*/ 6792913 w 6996113"/>
                    <a:gd name="connsiteY4" fmla="*/ 3228974 h 3228974"/>
                    <a:gd name="connsiteX5" fmla="*/ 0 w 6996113"/>
                    <a:gd name="connsiteY5" fmla="*/ 0 h 3228974"/>
                    <a:gd name="connsiteX0" fmla="*/ 0 w 7019926"/>
                    <a:gd name="connsiteY0" fmla="*/ 93664 h 3222625"/>
                    <a:gd name="connsiteX1" fmla="*/ 117476 w 7019926"/>
                    <a:gd name="connsiteY1" fmla="*/ 0 h 3222625"/>
                    <a:gd name="connsiteX2" fmla="*/ 4068764 w 7019926"/>
                    <a:gd name="connsiteY2" fmla="*/ 444500 h 3222625"/>
                    <a:gd name="connsiteX3" fmla="*/ 7019926 w 7019926"/>
                    <a:gd name="connsiteY3" fmla="*/ 3222625 h 3222625"/>
                    <a:gd name="connsiteX4" fmla="*/ 6816726 w 7019926"/>
                    <a:gd name="connsiteY4" fmla="*/ 3222625 h 3222625"/>
                    <a:gd name="connsiteX5" fmla="*/ 0 w 7019926"/>
                    <a:gd name="connsiteY5" fmla="*/ 93664 h 3222625"/>
                    <a:gd name="connsiteX0" fmla="*/ 0 w 7058026"/>
                    <a:gd name="connsiteY0" fmla="*/ 198439 h 3222625"/>
                    <a:gd name="connsiteX1" fmla="*/ 155576 w 7058026"/>
                    <a:gd name="connsiteY1" fmla="*/ 0 h 3222625"/>
                    <a:gd name="connsiteX2" fmla="*/ 4106864 w 7058026"/>
                    <a:gd name="connsiteY2" fmla="*/ 444500 h 3222625"/>
                    <a:gd name="connsiteX3" fmla="*/ 7058026 w 7058026"/>
                    <a:gd name="connsiteY3" fmla="*/ 3222625 h 3222625"/>
                    <a:gd name="connsiteX4" fmla="*/ 6854826 w 7058026"/>
                    <a:gd name="connsiteY4" fmla="*/ 3222625 h 3222625"/>
                    <a:gd name="connsiteX5" fmla="*/ 0 w 7058026"/>
                    <a:gd name="connsiteY5" fmla="*/ 198439 h 3222625"/>
                    <a:gd name="connsiteX0" fmla="*/ 0 w 7058026"/>
                    <a:gd name="connsiteY0" fmla="*/ 0 h 3224211"/>
                    <a:gd name="connsiteX1" fmla="*/ 155576 w 7058026"/>
                    <a:gd name="connsiteY1" fmla="*/ 1586 h 3224211"/>
                    <a:gd name="connsiteX2" fmla="*/ 4106864 w 7058026"/>
                    <a:gd name="connsiteY2" fmla="*/ 446086 h 3224211"/>
                    <a:gd name="connsiteX3" fmla="*/ 7058026 w 7058026"/>
                    <a:gd name="connsiteY3" fmla="*/ 3224211 h 3224211"/>
                    <a:gd name="connsiteX4" fmla="*/ 6854826 w 7058026"/>
                    <a:gd name="connsiteY4" fmla="*/ 3224211 h 3224211"/>
                    <a:gd name="connsiteX5" fmla="*/ 0 w 7058026"/>
                    <a:gd name="connsiteY5" fmla="*/ 0 h 3224211"/>
                    <a:gd name="connsiteX0" fmla="*/ 0 w 7148514"/>
                    <a:gd name="connsiteY0" fmla="*/ 136527 h 3222625"/>
                    <a:gd name="connsiteX1" fmla="*/ 246064 w 7148514"/>
                    <a:gd name="connsiteY1" fmla="*/ 0 h 3222625"/>
                    <a:gd name="connsiteX2" fmla="*/ 4197352 w 7148514"/>
                    <a:gd name="connsiteY2" fmla="*/ 444500 h 3222625"/>
                    <a:gd name="connsiteX3" fmla="*/ 7148514 w 7148514"/>
                    <a:gd name="connsiteY3" fmla="*/ 3222625 h 3222625"/>
                    <a:gd name="connsiteX4" fmla="*/ 6945314 w 7148514"/>
                    <a:gd name="connsiteY4" fmla="*/ 3222625 h 3222625"/>
                    <a:gd name="connsiteX5" fmla="*/ 0 w 7148514"/>
                    <a:gd name="connsiteY5" fmla="*/ 136527 h 3222625"/>
                    <a:gd name="connsiteX0" fmla="*/ 0 w 7148514"/>
                    <a:gd name="connsiteY0" fmla="*/ 141289 h 3227387"/>
                    <a:gd name="connsiteX1" fmla="*/ 112714 w 7148514"/>
                    <a:gd name="connsiteY1" fmla="*/ 0 h 3227387"/>
                    <a:gd name="connsiteX2" fmla="*/ 4197352 w 7148514"/>
                    <a:gd name="connsiteY2" fmla="*/ 449262 h 3227387"/>
                    <a:gd name="connsiteX3" fmla="*/ 7148514 w 7148514"/>
                    <a:gd name="connsiteY3" fmla="*/ 3227387 h 3227387"/>
                    <a:gd name="connsiteX4" fmla="*/ 6945314 w 7148514"/>
                    <a:gd name="connsiteY4" fmla="*/ 3227387 h 3227387"/>
                    <a:gd name="connsiteX5" fmla="*/ 0 w 7148514"/>
                    <a:gd name="connsiteY5" fmla="*/ 141289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110414"/>
                    <a:gd name="connsiteY0" fmla="*/ 3176 h 3227387"/>
                    <a:gd name="connsiteX1" fmla="*/ 74614 w 7110414"/>
                    <a:gd name="connsiteY1" fmla="*/ 0 h 3227387"/>
                    <a:gd name="connsiteX2" fmla="*/ 4159252 w 7110414"/>
                    <a:gd name="connsiteY2" fmla="*/ 449262 h 3227387"/>
                    <a:gd name="connsiteX3" fmla="*/ 7110414 w 7110414"/>
                    <a:gd name="connsiteY3" fmla="*/ 3227387 h 3227387"/>
                    <a:gd name="connsiteX4" fmla="*/ 6907214 w 7110414"/>
                    <a:gd name="connsiteY4" fmla="*/ 3227387 h 3227387"/>
                    <a:gd name="connsiteX5" fmla="*/ 0 w 7110414"/>
                    <a:gd name="connsiteY5" fmla="*/ 3176 h 3227387"/>
                    <a:gd name="connsiteX0" fmla="*/ 0 w 7072314"/>
                    <a:gd name="connsiteY0" fmla="*/ 12701 h 3227387"/>
                    <a:gd name="connsiteX1" fmla="*/ 36514 w 7072314"/>
                    <a:gd name="connsiteY1" fmla="*/ 0 h 3227387"/>
                    <a:gd name="connsiteX2" fmla="*/ 4121152 w 7072314"/>
                    <a:gd name="connsiteY2" fmla="*/ 449262 h 3227387"/>
                    <a:gd name="connsiteX3" fmla="*/ 7072314 w 7072314"/>
                    <a:gd name="connsiteY3" fmla="*/ 3227387 h 3227387"/>
                    <a:gd name="connsiteX4" fmla="*/ 6869114 w 7072314"/>
                    <a:gd name="connsiteY4" fmla="*/ 3227387 h 3227387"/>
                    <a:gd name="connsiteX5" fmla="*/ 0 w 7072314"/>
                    <a:gd name="connsiteY5" fmla="*/ 12701 h 3227387"/>
                    <a:gd name="connsiteX0" fmla="*/ 0 w 7060408"/>
                    <a:gd name="connsiteY0" fmla="*/ 5557 h 3227387"/>
                    <a:gd name="connsiteX1" fmla="*/ 24608 w 7060408"/>
                    <a:gd name="connsiteY1" fmla="*/ 0 h 3227387"/>
                    <a:gd name="connsiteX2" fmla="*/ 4109246 w 7060408"/>
                    <a:gd name="connsiteY2" fmla="*/ 449262 h 3227387"/>
                    <a:gd name="connsiteX3" fmla="*/ 7060408 w 7060408"/>
                    <a:gd name="connsiteY3" fmla="*/ 3227387 h 3227387"/>
                    <a:gd name="connsiteX4" fmla="*/ 6857208 w 7060408"/>
                    <a:gd name="connsiteY4" fmla="*/ 3227387 h 3227387"/>
                    <a:gd name="connsiteX5" fmla="*/ 0 w 7060408"/>
                    <a:gd name="connsiteY5" fmla="*/ 5557 h 3227387"/>
                    <a:gd name="connsiteX0" fmla="*/ 0 w 7067552"/>
                    <a:gd name="connsiteY0" fmla="*/ 0 h 3236118"/>
                    <a:gd name="connsiteX1" fmla="*/ 31752 w 7067552"/>
                    <a:gd name="connsiteY1" fmla="*/ 8731 h 3236118"/>
                    <a:gd name="connsiteX2" fmla="*/ 4116390 w 7067552"/>
                    <a:gd name="connsiteY2" fmla="*/ 457993 h 3236118"/>
                    <a:gd name="connsiteX3" fmla="*/ 7067552 w 7067552"/>
                    <a:gd name="connsiteY3" fmla="*/ 3236118 h 3236118"/>
                    <a:gd name="connsiteX4" fmla="*/ 6864352 w 7067552"/>
                    <a:gd name="connsiteY4" fmla="*/ 3236118 h 3236118"/>
                    <a:gd name="connsiteX5" fmla="*/ 0 w 7067552"/>
                    <a:gd name="connsiteY5" fmla="*/ 0 h 3236118"/>
                    <a:gd name="connsiteX0" fmla="*/ 0 w 7053265"/>
                    <a:gd name="connsiteY0" fmla="*/ 7938 h 3227387"/>
                    <a:gd name="connsiteX1" fmla="*/ 17465 w 7053265"/>
                    <a:gd name="connsiteY1" fmla="*/ 0 h 3227387"/>
                    <a:gd name="connsiteX2" fmla="*/ 4102103 w 7053265"/>
                    <a:gd name="connsiteY2" fmla="*/ 449262 h 3227387"/>
                    <a:gd name="connsiteX3" fmla="*/ 7053265 w 7053265"/>
                    <a:gd name="connsiteY3" fmla="*/ 3227387 h 3227387"/>
                    <a:gd name="connsiteX4" fmla="*/ 6850065 w 7053265"/>
                    <a:gd name="connsiteY4" fmla="*/ 3227387 h 3227387"/>
                    <a:gd name="connsiteX5" fmla="*/ 0 w 7053265"/>
                    <a:gd name="connsiteY5" fmla="*/ 7938 h 3227387"/>
                    <a:gd name="connsiteX0" fmla="*/ 0 w 7053265"/>
                    <a:gd name="connsiteY0" fmla="*/ 5557 h 3225006"/>
                    <a:gd name="connsiteX1" fmla="*/ 26990 w 7053265"/>
                    <a:gd name="connsiteY1" fmla="*/ 0 h 3225006"/>
                    <a:gd name="connsiteX2" fmla="*/ 4102103 w 7053265"/>
                    <a:gd name="connsiteY2" fmla="*/ 446881 h 3225006"/>
                    <a:gd name="connsiteX3" fmla="*/ 7053265 w 7053265"/>
                    <a:gd name="connsiteY3" fmla="*/ 3225006 h 3225006"/>
                    <a:gd name="connsiteX4" fmla="*/ 6850065 w 7053265"/>
                    <a:gd name="connsiteY4" fmla="*/ 3225006 h 3225006"/>
                    <a:gd name="connsiteX5" fmla="*/ 0 w 7053265"/>
                    <a:gd name="connsiteY5" fmla="*/ 5557 h 3225006"/>
                    <a:gd name="connsiteX0" fmla="*/ 0 w 7053265"/>
                    <a:gd name="connsiteY0" fmla="*/ 17463 h 3225006"/>
                    <a:gd name="connsiteX1" fmla="*/ 26990 w 7053265"/>
                    <a:gd name="connsiteY1" fmla="*/ 0 h 3225006"/>
                    <a:gd name="connsiteX2" fmla="*/ 4102103 w 7053265"/>
                    <a:gd name="connsiteY2" fmla="*/ 446881 h 3225006"/>
                    <a:gd name="connsiteX3" fmla="*/ 7053265 w 7053265"/>
                    <a:gd name="connsiteY3" fmla="*/ 3225006 h 3225006"/>
                    <a:gd name="connsiteX4" fmla="*/ 6850065 w 7053265"/>
                    <a:gd name="connsiteY4" fmla="*/ 3225006 h 3225006"/>
                    <a:gd name="connsiteX5" fmla="*/ 0 w 7053265"/>
                    <a:gd name="connsiteY5" fmla="*/ 17463 h 3225006"/>
                    <a:gd name="connsiteX0" fmla="*/ 0 w 7055646"/>
                    <a:gd name="connsiteY0" fmla="*/ 10320 h 3225006"/>
                    <a:gd name="connsiteX1" fmla="*/ 29371 w 7055646"/>
                    <a:gd name="connsiteY1" fmla="*/ 0 h 3225006"/>
                    <a:gd name="connsiteX2" fmla="*/ 4104484 w 7055646"/>
                    <a:gd name="connsiteY2" fmla="*/ 446881 h 3225006"/>
                    <a:gd name="connsiteX3" fmla="*/ 7055646 w 7055646"/>
                    <a:gd name="connsiteY3" fmla="*/ 3225006 h 3225006"/>
                    <a:gd name="connsiteX4" fmla="*/ 6852446 w 7055646"/>
                    <a:gd name="connsiteY4" fmla="*/ 3225006 h 3225006"/>
                    <a:gd name="connsiteX5" fmla="*/ 0 w 7055646"/>
                    <a:gd name="connsiteY5" fmla="*/ 10320 h 3225006"/>
                    <a:gd name="connsiteX0" fmla="*/ 0 w 7055646"/>
                    <a:gd name="connsiteY0" fmla="*/ 3176 h 3217862"/>
                    <a:gd name="connsiteX1" fmla="*/ 55565 w 7055646"/>
                    <a:gd name="connsiteY1" fmla="*/ 0 h 3217862"/>
                    <a:gd name="connsiteX2" fmla="*/ 4104484 w 7055646"/>
                    <a:gd name="connsiteY2" fmla="*/ 439737 h 3217862"/>
                    <a:gd name="connsiteX3" fmla="*/ 7055646 w 7055646"/>
                    <a:gd name="connsiteY3" fmla="*/ 3217862 h 3217862"/>
                    <a:gd name="connsiteX4" fmla="*/ 6852446 w 7055646"/>
                    <a:gd name="connsiteY4" fmla="*/ 3217862 h 3217862"/>
                    <a:gd name="connsiteX5" fmla="*/ 0 w 7055646"/>
                    <a:gd name="connsiteY5" fmla="*/ 3176 h 3217862"/>
                    <a:gd name="connsiteX0" fmla="*/ 0 w 7055646"/>
                    <a:gd name="connsiteY0" fmla="*/ 0 h 3214686"/>
                    <a:gd name="connsiteX1" fmla="*/ 48421 w 7055646"/>
                    <a:gd name="connsiteY1" fmla="*/ 23018 h 3214686"/>
                    <a:gd name="connsiteX2" fmla="*/ 4104484 w 7055646"/>
                    <a:gd name="connsiteY2" fmla="*/ 436561 h 3214686"/>
                    <a:gd name="connsiteX3" fmla="*/ 7055646 w 7055646"/>
                    <a:gd name="connsiteY3" fmla="*/ 3214686 h 3214686"/>
                    <a:gd name="connsiteX4" fmla="*/ 6852446 w 7055646"/>
                    <a:gd name="connsiteY4" fmla="*/ 3214686 h 3214686"/>
                    <a:gd name="connsiteX5" fmla="*/ 0 w 7055646"/>
                    <a:gd name="connsiteY5" fmla="*/ 0 h 3214686"/>
                    <a:gd name="connsiteX0" fmla="*/ 0 w 7055646"/>
                    <a:gd name="connsiteY0" fmla="*/ 7938 h 3222624"/>
                    <a:gd name="connsiteX1" fmla="*/ 55565 w 7055646"/>
                    <a:gd name="connsiteY1" fmla="*/ 0 h 3222624"/>
                    <a:gd name="connsiteX2" fmla="*/ 4104484 w 7055646"/>
                    <a:gd name="connsiteY2" fmla="*/ 444499 h 3222624"/>
                    <a:gd name="connsiteX3" fmla="*/ 7055646 w 7055646"/>
                    <a:gd name="connsiteY3" fmla="*/ 3222624 h 3222624"/>
                    <a:gd name="connsiteX4" fmla="*/ 6852446 w 7055646"/>
                    <a:gd name="connsiteY4" fmla="*/ 3222624 h 3222624"/>
                    <a:gd name="connsiteX5" fmla="*/ 0 w 7055646"/>
                    <a:gd name="connsiteY5" fmla="*/ 7938 h 3222624"/>
                    <a:gd name="connsiteX0" fmla="*/ 0 w 7060409"/>
                    <a:gd name="connsiteY0" fmla="*/ 7938 h 3222624"/>
                    <a:gd name="connsiteX1" fmla="*/ 60328 w 7060409"/>
                    <a:gd name="connsiteY1" fmla="*/ 0 h 3222624"/>
                    <a:gd name="connsiteX2" fmla="*/ 4109247 w 7060409"/>
                    <a:gd name="connsiteY2" fmla="*/ 444499 h 3222624"/>
                    <a:gd name="connsiteX3" fmla="*/ 7060409 w 7060409"/>
                    <a:gd name="connsiteY3" fmla="*/ 3222624 h 3222624"/>
                    <a:gd name="connsiteX4" fmla="*/ 6857209 w 7060409"/>
                    <a:gd name="connsiteY4" fmla="*/ 3222624 h 3222624"/>
                    <a:gd name="connsiteX5" fmla="*/ 0 w 7060409"/>
                    <a:gd name="connsiteY5" fmla="*/ 7938 h 3222624"/>
                    <a:gd name="connsiteX0" fmla="*/ 0 w 7060409"/>
                    <a:gd name="connsiteY0" fmla="*/ 7938 h 3222624"/>
                    <a:gd name="connsiteX1" fmla="*/ 60328 w 7060409"/>
                    <a:gd name="connsiteY1" fmla="*/ 0 h 3222624"/>
                    <a:gd name="connsiteX2" fmla="*/ 4109247 w 7060409"/>
                    <a:gd name="connsiteY2" fmla="*/ 444499 h 3222624"/>
                    <a:gd name="connsiteX3" fmla="*/ 7060409 w 7060409"/>
                    <a:gd name="connsiteY3" fmla="*/ 3222624 h 3222624"/>
                    <a:gd name="connsiteX4" fmla="*/ 6857209 w 7060409"/>
                    <a:gd name="connsiteY4" fmla="*/ 3222624 h 3222624"/>
                    <a:gd name="connsiteX5" fmla="*/ 0 w 7060409"/>
                    <a:gd name="connsiteY5" fmla="*/ 7938 h 3222624"/>
                    <a:gd name="connsiteX0" fmla="*/ 0 w 6953846"/>
                    <a:gd name="connsiteY0" fmla="*/ 7938 h 3222624"/>
                    <a:gd name="connsiteX1" fmla="*/ 60328 w 6953846"/>
                    <a:gd name="connsiteY1" fmla="*/ 0 h 3222624"/>
                    <a:gd name="connsiteX2" fmla="*/ 4109247 w 6953846"/>
                    <a:gd name="connsiteY2" fmla="*/ 444499 h 3222624"/>
                    <a:gd name="connsiteX3" fmla="*/ 6953846 w 6953846"/>
                    <a:gd name="connsiteY3" fmla="*/ 2989135 h 3222624"/>
                    <a:gd name="connsiteX4" fmla="*/ 6857209 w 6953846"/>
                    <a:gd name="connsiteY4" fmla="*/ 3222624 h 3222624"/>
                    <a:gd name="connsiteX5" fmla="*/ 0 w 6953846"/>
                    <a:gd name="connsiteY5" fmla="*/ 7938 h 3222624"/>
                    <a:gd name="connsiteX0" fmla="*/ 0 w 6880116"/>
                    <a:gd name="connsiteY0" fmla="*/ 7938 h 3222624"/>
                    <a:gd name="connsiteX1" fmla="*/ 60328 w 6880116"/>
                    <a:gd name="connsiteY1" fmla="*/ 0 h 3222624"/>
                    <a:gd name="connsiteX2" fmla="*/ 4109247 w 6880116"/>
                    <a:gd name="connsiteY2" fmla="*/ 444499 h 3222624"/>
                    <a:gd name="connsiteX3" fmla="*/ 6880116 w 6880116"/>
                    <a:gd name="connsiteY3" fmla="*/ 2931082 h 3222624"/>
                    <a:gd name="connsiteX4" fmla="*/ 6857209 w 6880116"/>
                    <a:gd name="connsiteY4" fmla="*/ 3222624 h 3222624"/>
                    <a:gd name="connsiteX5" fmla="*/ 0 w 6880116"/>
                    <a:gd name="connsiteY5" fmla="*/ 7938 h 3222624"/>
                    <a:gd name="connsiteX0" fmla="*/ 0 w 6900380"/>
                    <a:gd name="connsiteY0" fmla="*/ 7938 h 3222624"/>
                    <a:gd name="connsiteX1" fmla="*/ 60328 w 6900380"/>
                    <a:gd name="connsiteY1" fmla="*/ 0 h 3222624"/>
                    <a:gd name="connsiteX2" fmla="*/ 4109247 w 6900380"/>
                    <a:gd name="connsiteY2" fmla="*/ 444499 h 3222624"/>
                    <a:gd name="connsiteX3" fmla="*/ 6900380 w 6900380"/>
                    <a:gd name="connsiteY3" fmla="*/ 2958189 h 3222624"/>
                    <a:gd name="connsiteX4" fmla="*/ 6857209 w 6900380"/>
                    <a:gd name="connsiteY4" fmla="*/ 3222624 h 3222624"/>
                    <a:gd name="connsiteX5" fmla="*/ 0 w 6900380"/>
                    <a:gd name="connsiteY5" fmla="*/ 7938 h 3222624"/>
                    <a:gd name="connsiteX0" fmla="*/ 0 w 6900380"/>
                    <a:gd name="connsiteY0" fmla="*/ 7938 h 3141162"/>
                    <a:gd name="connsiteX1" fmla="*/ 60328 w 6900380"/>
                    <a:gd name="connsiteY1" fmla="*/ 0 h 3141162"/>
                    <a:gd name="connsiteX2" fmla="*/ 4109247 w 6900380"/>
                    <a:gd name="connsiteY2" fmla="*/ 444499 h 3141162"/>
                    <a:gd name="connsiteX3" fmla="*/ 6900380 w 6900380"/>
                    <a:gd name="connsiteY3" fmla="*/ 2958189 h 3141162"/>
                    <a:gd name="connsiteX4" fmla="*/ 6684396 w 6900380"/>
                    <a:gd name="connsiteY4" fmla="*/ 3141162 h 3141162"/>
                    <a:gd name="connsiteX5" fmla="*/ 0 w 6900380"/>
                    <a:gd name="connsiteY5" fmla="*/ 7938 h 3141162"/>
                    <a:gd name="connsiteX0" fmla="*/ 0 w 6900380"/>
                    <a:gd name="connsiteY0" fmla="*/ 7938 h 3223145"/>
                    <a:gd name="connsiteX1" fmla="*/ 60328 w 6900380"/>
                    <a:gd name="connsiteY1" fmla="*/ 0 h 3223145"/>
                    <a:gd name="connsiteX2" fmla="*/ 4109247 w 6900380"/>
                    <a:gd name="connsiteY2" fmla="*/ 444499 h 3223145"/>
                    <a:gd name="connsiteX3" fmla="*/ 6900380 w 6900380"/>
                    <a:gd name="connsiteY3" fmla="*/ 2958189 h 3223145"/>
                    <a:gd name="connsiteX4" fmla="*/ 6869103 w 6900380"/>
                    <a:gd name="connsiteY4" fmla="*/ 3223145 h 3223145"/>
                    <a:gd name="connsiteX5" fmla="*/ 0 w 6900380"/>
                    <a:gd name="connsiteY5" fmla="*/ 7938 h 3223145"/>
                    <a:gd name="connsiteX0" fmla="*/ 0 w 6900380"/>
                    <a:gd name="connsiteY0" fmla="*/ 7938 h 3223145"/>
                    <a:gd name="connsiteX1" fmla="*/ 60328 w 6900380"/>
                    <a:gd name="connsiteY1" fmla="*/ 0 h 3223145"/>
                    <a:gd name="connsiteX2" fmla="*/ 4109247 w 6900380"/>
                    <a:gd name="connsiteY2" fmla="*/ 444499 h 3223145"/>
                    <a:gd name="connsiteX3" fmla="*/ 6900380 w 6900380"/>
                    <a:gd name="connsiteY3" fmla="*/ 2958189 h 3223145"/>
                    <a:gd name="connsiteX4" fmla="*/ 6869103 w 6900380"/>
                    <a:gd name="connsiteY4" fmla="*/ 3223145 h 3223145"/>
                    <a:gd name="connsiteX5" fmla="*/ 0 w 6900380"/>
                    <a:gd name="connsiteY5" fmla="*/ 7938 h 3223145"/>
                    <a:gd name="connsiteX0" fmla="*/ 0 w 6900380"/>
                    <a:gd name="connsiteY0" fmla="*/ 7938 h 3223145"/>
                    <a:gd name="connsiteX1" fmla="*/ 60328 w 6900380"/>
                    <a:gd name="connsiteY1" fmla="*/ 0 h 3223145"/>
                    <a:gd name="connsiteX2" fmla="*/ 4109247 w 6900380"/>
                    <a:gd name="connsiteY2" fmla="*/ 444499 h 3223145"/>
                    <a:gd name="connsiteX3" fmla="*/ 6900380 w 6900380"/>
                    <a:gd name="connsiteY3" fmla="*/ 2958189 h 3223145"/>
                    <a:gd name="connsiteX4" fmla="*/ 6869103 w 6900380"/>
                    <a:gd name="connsiteY4" fmla="*/ 3223145 h 3223145"/>
                    <a:gd name="connsiteX5" fmla="*/ 0 w 6900380"/>
                    <a:gd name="connsiteY5" fmla="*/ 7938 h 3223145"/>
                    <a:gd name="connsiteX0" fmla="*/ 0 w 6900380"/>
                    <a:gd name="connsiteY0" fmla="*/ 7938 h 3234935"/>
                    <a:gd name="connsiteX1" fmla="*/ 60328 w 6900380"/>
                    <a:gd name="connsiteY1" fmla="*/ 0 h 3234935"/>
                    <a:gd name="connsiteX2" fmla="*/ 4109247 w 6900380"/>
                    <a:gd name="connsiteY2" fmla="*/ 444499 h 3234935"/>
                    <a:gd name="connsiteX3" fmla="*/ 6900380 w 6900380"/>
                    <a:gd name="connsiteY3" fmla="*/ 2958189 h 3234935"/>
                    <a:gd name="connsiteX4" fmla="*/ 6866203 w 6900380"/>
                    <a:gd name="connsiteY4" fmla="*/ 3234935 h 3234935"/>
                    <a:gd name="connsiteX5" fmla="*/ 0 w 6900380"/>
                    <a:gd name="connsiteY5" fmla="*/ 7938 h 3234935"/>
                    <a:gd name="connsiteX0" fmla="*/ 0 w 6900380"/>
                    <a:gd name="connsiteY0" fmla="*/ 7938 h 3234935"/>
                    <a:gd name="connsiteX1" fmla="*/ 60328 w 6900380"/>
                    <a:gd name="connsiteY1" fmla="*/ 0 h 3234935"/>
                    <a:gd name="connsiteX2" fmla="*/ 4109247 w 6900380"/>
                    <a:gd name="connsiteY2" fmla="*/ 444499 h 3234935"/>
                    <a:gd name="connsiteX3" fmla="*/ 6900380 w 6900380"/>
                    <a:gd name="connsiteY3" fmla="*/ 2958189 h 3234935"/>
                    <a:gd name="connsiteX4" fmla="*/ 6866203 w 6900380"/>
                    <a:gd name="connsiteY4" fmla="*/ 3234935 h 3234935"/>
                    <a:gd name="connsiteX5" fmla="*/ 0 w 6900380"/>
                    <a:gd name="connsiteY5" fmla="*/ 7938 h 3234935"/>
                    <a:gd name="connsiteX0" fmla="*/ 0 w 6900380"/>
                    <a:gd name="connsiteY0" fmla="*/ 7938 h 3237001"/>
                    <a:gd name="connsiteX1" fmla="*/ 60328 w 6900380"/>
                    <a:gd name="connsiteY1" fmla="*/ 0 h 3237001"/>
                    <a:gd name="connsiteX2" fmla="*/ 4109247 w 6900380"/>
                    <a:gd name="connsiteY2" fmla="*/ 444499 h 3237001"/>
                    <a:gd name="connsiteX3" fmla="*/ 6900380 w 6900380"/>
                    <a:gd name="connsiteY3" fmla="*/ 2958189 h 3237001"/>
                    <a:gd name="connsiteX4" fmla="*/ 6858962 w 6900380"/>
                    <a:gd name="connsiteY4" fmla="*/ 3237001 h 3237001"/>
                    <a:gd name="connsiteX5" fmla="*/ 0 w 6900380"/>
                    <a:gd name="connsiteY5" fmla="*/ 7938 h 3237001"/>
                    <a:gd name="connsiteX0" fmla="*/ 0 w 6900380"/>
                    <a:gd name="connsiteY0" fmla="*/ 7938 h 3237001"/>
                    <a:gd name="connsiteX1" fmla="*/ 60328 w 6900380"/>
                    <a:gd name="connsiteY1" fmla="*/ 0 h 3237001"/>
                    <a:gd name="connsiteX2" fmla="*/ 4109247 w 6900380"/>
                    <a:gd name="connsiteY2" fmla="*/ 444499 h 3237001"/>
                    <a:gd name="connsiteX3" fmla="*/ 6900380 w 6900380"/>
                    <a:gd name="connsiteY3" fmla="*/ 2958189 h 3237001"/>
                    <a:gd name="connsiteX4" fmla="*/ 6858962 w 6900380"/>
                    <a:gd name="connsiteY4" fmla="*/ 3237001 h 3237001"/>
                    <a:gd name="connsiteX5" fmla="*/ 0 w 6900380"/>
                    <a:gd name="connsiteY5" fmla="*/ 7938 h 3237001"/>
                    <a:gd name="connsiteX0" fmla="*/ 0 w 6900380"/>
                    <a:gd name="connsiteY0" fmla="*/ 7938 h 3237001"/>
                    <a:gd name="connsiteX1" fmla="*/ 60328 w 6900380"/>
                    <a:gd name="connsiteY1" fmla="*/ 0 h 3237001"/>
                    <a:gd name="connsiteX2" fmla="*/ 4109247 w 6900380"/>
                    <a:gd name="connsiteY2" fmla="*/ 444499 h 3237001"/>
                    <a:gd name="connsiteX3" fmla="*/ 6900380 w 6900380"/>
                    <a:gd name="connsiteY3" fmla="*/ 2958189 h 3237001"/>
                    <a:gd name="connsiteX4" fmla="*/ 6858962 w 6900380"/>
                    <a:gd name="connsiteY4" fmla="*/ 3237001 h 3237001"/>
                    <a:gd name="connsiteX5" fmla="*/ 0 w 6900380"/>
                    <a:gd name="connsiteY5" fmla="*/ 7938 h 3237001"/>
                    <a:gd name="connsiteX0" fmla="*/ 0 w 6900380"/>
                    <a:gd name="connsiteY0" fmla="*/ 7938 h 3237001"/>
                    <a:gd name="connsiteX1" fmla="*/ 60328 w 6900380"/>
                    <a:gd name="connsiteY1" fmla="*/ 0 h 3237001"/>
                    <a:gd name="connsiteX2" fmla="*/ 4109247 w 6900380"/>
                    <a:gd name="connsiteY2" fmla="*/ 444499 h 3237001"/>
                    <a:gd name="connsiteX3" fmla="*/ 6900380 w 6900380"/>
                    <a:gd name="connsiteY3" fmla="*/ 2958189 h 3237001"/>
                    <a:gd name="connsiteX4" fmla="*/ 6858962 w 6900380"/>
                    <a:gd name="connsiteY4" fmla="*/ 3237001 h 3237001"/>
                    <a:gd name="connsiteX5" fmla="*/ 0 w 6900380"/>
                    <a:gd name="connsiteY5" fmla="*/ 7938 h 3237001"/>
                    <a:gd name="connsiteX0" fmla="*/ 0 w 6882201"/>
                    <a:gd name="connsiteY0" fmla="*/ 7938 h 3237001"/>
                    <a:gd name="connsiteX1" fmla="*/ 60328 w 6882201"/>
                    <a:gd name="connsiteY1" fmla="*/ 0 h 3237001"/>
                    <a:gd name="connsiteX2" fmla="*/ 4109247 w 6882201"/>
                    <a:gd name="connsiteY2" fmla="*/ 444499 h 3237001"/>
                    <a:gd name="connsiteX3" fmla="*/ 6882201 w 6882201"/>
                    <a:gd name="connsiteY3" fmla="*/ 2883502 h 3237001"/>
                    <a:gd name="connsiteX4" fmla="*/ 6858962 w 6882201"/>
                    <a:gd name="connsiteY4" fmla="*/ 3237001 h 3237001"/>
                    <a:gd name="connsiteX5" fmla="*/ 0 w 6882201"/>
                    <a:gd name="connsiteY5" fmla="*/ 7938 h 3237001"/>
                    <a:gd name="connsiteX0" fmla="*/ 0 w 6886874"/>
                    <a:gd name="connsiteY0" fmla="*/ 7938 h 3237001"/>
                    <a:gd name="connsiteX1" fmla="*/ 60328 w 6886874"/>
                    <a:gd name="connsiteY1" fmla="*/ 0 h 3237001"/>
                    <a:gd name="connsiteX2" fmla="*/ 4109247 w 6886874"/>
                    <a:gd name="connsiteY2" fmla="*/ 444499 h 3237001"/>
                    <a:gd name="connsiteX3" fmla="*/ 6886874 w 6886874"/>
                    <a:gd name="connsiteY3" fmla="*/ 2831268 h 3237001"/>
                    <a:gd name="connsiteX4" fmla="*/ 6858962 w 6886874"/>
                    <a:gd name="connsiteY4" fmla="*/ 3237001 h 3237001"/>
                    <a:gd name="connsiteX5" fmla="*/ 0 w 6886874"/>
                    <a:gd name="connsiteY5" fmla="*/ 7938 h 3237001"/>
                    <a:gd name="connsiteX0" fmla="*/ 0 w 6879737"/>
                    <a:gd name="connsiteY0" fmla="*/ 7938 h 3237001"/>
                    <a:gd name="connsiteX1" fmla="*/ 60328 w 6879737"/>
                    <a:gd name="connsiteY1" fmla="*/ 0 h 3237001"/>
                    <a:gd name="connsiteX2" fmla="*/ 4109247 w 6879737"/>
                    <a:gd name="connsiteY2" fmla="*/ 444499 h 3237001"/>
                    <a:gd name="connsiteX3" fmla="*/ 6879737 w 6879737"/>
                    <a:gd name="connsiteY3" fmla="*/ 2830956 h 3237001"/>
                    <a:gd name="connsiteX4" fmla="*/ 6858962 w 6879737"/>
                    <a:gd name="connsiteY4" fmla="*/ 3237001 h 3237001"/>
                    <a:gd name="connsiteX5" fmla="*/ 0 w 6879737"/>
                    <a:gd name="connsiteY5" fmla="*/ 7938 h 3237001"/>
                    <a:gd name="connsiteX0" fmla="*/ 0 w 6872704"/>
                    <a:gd name="connsiteY0" fmla="*/ 7938 h 3237001"/>
                    <a:gd name="connsiteX1" fmla="*/ 60328 w 6872704"/>
                    <a:gd name="connsiteY1" fmla="*/ 0 h 3237001"/>
                    <a:gd name="connsiteX2" fmla="*/ 4109247 w 6872704"/>
                    <a:gd name="connsiteY2" fmla="*/ 444499 h 3237001"/>
                    <a:gd name="connsiteX3" fmla="*/ 6872704 w 6872704"/>
                    <a:gd name="connsiteY3" fmla="*/ 2828265 h 3237001"/>
                    <a:gd name="connsiteX4" fmla="*/ 6858962 w 6872704"/>
                    <a:gd name="connsiteY4" fmla="*/ 3237001 h 3237001"/>
                    <a:gd name="connsiteX5" fmla="*/ 0 w 6872704"/>
                    <a:gd name="connsiteY5" fmla="*/ 7938 h 3237001"/>
                    <a:gd name="connsiteX0" fmla="*/ 0 w 6879945"/>
                    <a:gd name="connsiteY0" fmla="*/ 7938 h 3237001"/>
                    <a:gd name="connsiteX1" fmla="*/ 60328 w 6879945"/>
                    <a:gd name="connsiteY1" fmla="*/ 0 h 3237001"/>
                    <a:gd name="connsiteX2" fmla="*/ 4109247 w 6879945"/>
                    <a:gd name="connsiteY2" fmla="*/ 444499 h 3237001"/>
                    <a:gd name="connsiteX3" fmla="*/ 6879945 w 6879945"/>
                    <a:gd name="connsiteY3" fmla="*/ 2826199 h 3237001"/>
                    <a:gd name="connsiteX4" fmla="*/ 6858962 w 6879945"/>
                    <a:gd name="connsiteY4" fmla="*/ 3237001 h 3237001"/>
                    <a:gd name="connsiteX5" fmla="*/ 0 w 6879945"/>
                    <a:gd name="connsiteY5" fmla="*/ 7938 h 3237001"/>
                    <a:gd name="connsiteX0" fmla="*/ 0 w 6879945"/>
                    <a:gd name="connsiteY0" fmla="*/ 7938 h 3227381"/>
                    <a:gd name="connsiteX1" fmla="*/ 60328 w 6879945"/>
                    <a:gd name="connsiteY1" fmla="*/ 0 h 3227381"/>
                    <a:gd name="connsiteX2" fmla="*/ 4109247 w 6879945"/>
                    <a:gd name="connsiteY2" fmla="*/ 444499 h 3227381"/>
                    <a:gd name="connsiteX3" fmla="*/ 6879945 w 6879945"/>
                    <a:gd name="connsiteY3" fmla="*/ 2826199 h 3227381"/>
                    <a:gd name="connsiteX4" fmla="*/ 6857001 w 6879945"/>
                    <a:gd name="connsiteY4" fmla="*/ 3227381 h 3227381"/>
                    <a:gd name="connsiteX5" fmla="*/ 0 w 6879945"/>
                    <a:gd name="connsiteY5" fmla="*/ 7938 h 3227381"/>
                    <a:gd name="connsiteX0" fmla="*/ 0 w 6879736"/>
                    <a:gd name="connsiteY0" fmla="*/ 7938 h 3227381"/>
                    <a:gd name="connsiteX1" fmla="*/ 60328 w 6879736"/>
                    <a:gd name="connsiteY1" fmla="*/ 0 h 3227381"/>
                    <a:gd name="connsiteX2" fmla="*/ 4109247 w 6879736"/>
                    <a:gd name="connsiteY2" fmla="*/ 444499 h 3227381"/>
                    <a:gd name="connsiteX3" fmla="*/ 6879736 w 6879736"/>
                    <a:gd name="connsiteY3" fmla="*/ 2830957 h 3227381"/>
                    <a:gd name="connsiteX4" fmla="*/ 6857001 w 6879736"/>
                    <a:gd name="connsiteY4" fmla="*/ 3227381 h 3227381"/>
                    <a:gd name="connsiteX5" fmla="*/ 0 w 6879736"/>
                    <a:gd name="connsiteY5" fmla="*/ 7938 h 322738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6879736"/>
                    <a:gd name="connsiteY0" fmla="*/ 7938 h 3225211"/>
                    <a:gd name="connsiteX1" fmla="*/ 60328 w 6879736"/>
                    <a:gd name="connsiteY1" fmla="*/ 0 h 3225211"/>
                    <a:gd name="connsiteX2" fmla="*/ 4109247 w 6879736"/>
                    <a:gd name="connsiteY2" fmla="*/ 444499 h 3225211"/>
                    <a:gd name="connsiteX3" fmla="*/ 6879736 w 6879736"/>
                    <a:gd name="connsiteY3" fmla="*/ 2830957 h 3225211"/>
                    <a:gd name="connsiteX4" fmla="*/ 6861863 w 6879736"/>
                    <a:gd name="connsiteY4" fmla="*/ 3225211 h 3225211"/>
                    <a:gd name="connsiteX5" fmla="*/ 0 w 6879736"/>
                    <a:gd name="connsiteY5" fmla="*/ 7938 h 3225211"/>
                    <a:gd name="connsiteX0" fmla="*/ 0 w 7140588"/>
                    <a:gd name="connsiteY0" fmla="*/ 1388185 h 4605458"/>
                    <a:gd name="connsiteX1" fmla="*/ 60328 w 7140588"/>
                    <a:gd name="connsiteY1" fmla="*/ 1380247 h 4605458"/>
                    <a:gd name="connsiteX2" fmla="*/ 5319078 w 7140588"/>
                    <a:gd name="connsiteY2" fmla="*/ 34493 h 4605458"/>
                    <a:gd name="connsiteX3" fmla="*/ 6879736 w 7140588"/>
                    <a:gd name="connsiteY3" fmla="*/ 4211204 h 4605458"/>
                    <a:gd name="connsiteX4" fmla="*/ 6861863 w 7140588"/>
                    <a:gd name="connsiteY4" fmla="*/ 4605458 h 4605458"/>
                    <a:gd name="connsiteX5" fmla="*/ 0 w 7140588"/>
                    <a:gd name="connsiteY5" fmla="*/ 1388185 h 4605458"/>
                    <a:gd name="connsiteX0" fmla="*/ 0 w 7140588"/>
                    <a:gd name="connsiteY0" fmla="*/ 1388185 h 4605458"/>
                    <a:gd name="connsiteX1" fmla="*/ 60328 w 7140588"/>
                    <a:gd name="connsiteY1" fmla="*/ 1380247 h 4605458"/>
                    <a:gd name="connsiteX2" fmla="*/ 5319078 w 7140588"/>
                    <a:gd name="connsiteY2" fmla="*/ 34493 h 4605458"/>
                    <a:gd name="connsiteX3" fmla="*/ 6879736 w 7140588"/>
                    <a:gd name="connsiteY3" fmla="*/ 4211204 h 4605458"/>
                    <a:gd name="connsiteX4" fmla="*/ 6861863 w 7140588"/>
                    <a:gd name="connsiteY4" fmla="*/ 4605458 h 4605458"/>
                    <a:gd name="connsiteX5" fmla="*/ 5184247 w 7140588"/>
                    <a:gd name="connsiteY5" fmla="*/ 142025 h 4605458"/>
                    <a:gd name="connsiteX6" fmla="*/ 0 w 7140588"/>
                    <a:gd name="connsiteY6" fmla="*/ 1388185 h 4605458"/>
                    <a:gd name="connsiteX0" fmla="*/ 0 w 7140588"/>
                    <a:gd name="connsiteY0" fmla="*/ 1388185 h 4605458"/>
                    <a:gd name="connsiteX1" fmla="*/ 60328 w 7140588"/>
                    <a:gd name="connsiteY1" fmla="*/ 1380247 h 4605458"/>
                    <a:gd name="connsiteX2" fmla="*/ 5319078 w 7140588"/>
                    <a:gd name="connsiteY2" fmla="*/ 34493 h 4605458"/>
                    <a:gd name="connsiteX3" fmla="*/ 6879736 w 7140588"/>
                    <a:gd name="connsiteY3" fmla="*/ 4211204 h 4605458"/>
                    <a:gd name="connsiteX4" fmla="*/ 6861863 w 7140588"/>
                    <a:gd name="connsiteY4" fmla="*/ 4605458 h 4605458"/>
                    <a:gd name="connsiteX5" fmla="*/ 5184247 w 7140588"/>
                    <a:gd name="connsiteY5" fmla="*/ 142025 h 4605458"/>
                    <a:gd name="connsiteX6" fmla="*/ 0 w 7140588"/>
                    <a:gd name="connsiteY6" fmla="*/ 1388185 h 4605458"/>
                    <a:gd name="connsiteX0" fmla="*/ 0 w 7140588"/>
                    <a:gd name="connsiteY0" fmla="*/ 1388185 h 4605458"/>
                    <a:gd name="connsiteX1" fmla="*/ 60328 w 7140588"/>
                    <a:gd name="connsiteY1" fmla="*/ 1380247 h 4605458"/>
                    <a:gd name="connsiteX2" fmla="*/ 5319078 w 7140588"/>
                    <a:gd name="connsiteY2" fmla="*/ 34493 h 4605458"/>
                    <a:gd name="connsiteX3" fmla="*/ 6879736 w 7140588"/>
                    <a:gd name="connsiteY3" fmla="*/ 4211204 h 4605458"/>
                    <a:gd name="connsiteX4" fmla="*/ 6861863 w 7140588"/>
                    <a:gd name="connsiteY4" fmla="*/ 4605458 h 4605458"/>
                    <a:gd name="connsiteX5" fmla="*/ 5184247 w 7140588"/>
                    <a:gd name="connsiteY5" fmla="*/ 142025 h 4605458"/>
                    <a:gd name="connsiteX6" fmla="*/ 0 w 7140588"/>
                    <a:gd name="connsiteY6" fmla="*/ 1388185 h 4605458"/>
                    <a:gd name="connsiteX0" fmla="*/ 0 w 7140588"/>
                    <a:gd name="connsiteY0" fmla="*/ 1388185 h 4605458"/>
                    <a:gd name="connsiteX1" fmla="*/ 60328 w 7140588"/>
                    <a:gd name="connsiteY1" fmla="*/ 1380247 h 4605458"/>
                    <a:gd name="connsiteX2" fmla="*/ 5319078 w 7140588"/>
                    <a:gd name="connsiteY2" fmla="*/ 34493 h 4605458"/>
                    <a:gd name="connsiteX3" fmla="*/ 6879736 w 7140588"/>
                    <a:gd name="connsiteY3" fmla="*/ 4211204 h 4605458"/>
                    <a:gd name="connsiteX4" fmla="*/ 6861863 w 7140588"/>
                    <a:gd name="connsiteY4" fmla="*/ 4605458 h 4605458"/>
                    <a:gd name="connsiteX5" fmla="*/ 5607770 w 7140588"/>
                    <a:gd name="connsiteY5" fmla="*/ 572458 h 4605458"/>
                    <a:gd name="connsiteX6" fmla="*/ 0 w 7140588"/>
                    <a:gd name="connsiteY6" fmla="*/ 1388185 h 4605458"/>
                    <a:gd name="connsiteX0" fmla="*/ 0 w 7140588"/>
                    <a:gd name="connsiteY0" fmla="*/ 1388185 h 4605458"/>
                    <a:gd name="connsiteX1" fmla="*/ 60328 w 7140588"/>
                    <a:gd name="connsiteY1" fmla="*/ 1380247 h 4605458"/>
                    <a:gd name="connsiteX2" fmla="*/ 5319078 w 7140588"/>
                    <a:gd name="connsiteY2" fmla="*/ 34493 h 4605458"/>
                    <a:gd name="connsiteX3" fmla="*/ 6879736 w 7140588"/>
                    <a:gd name="connsiteY3" fmla="*/ 4211204 h 4605458"/>
                    <a:gd name="connsiteX4" fmla="*/ 6861863 w 7140588"/>
                    <a:gd name="connsiteY4" fmla="*/ 4605458 h 4605458"/>
                    <a:gd name="connsiteX5" fmla="*/ 5607770 w 7140588"/>
                    <a:gd name="connsiteY5" fmla="*/ 572458 h 4605458"/>
                    <a:gd name="connsiteX6" fmla="*/ 0 w 7140588"/>
                    <a:gd name="connsiteY6" fmla="*/ 1388185 h 4605458"/>
                    <a:gd name="connsiteX0" fmla="*/ 0 w 7281139"/>
                    <a:gd name="connsiteY0" fmla="*/ 1048364 h 4265637"/>
                    <a:gd name="connsiteX1" fmla="*/ 60328 w 7281139"/>
                    <a:gd name="connsiteY1" fmla="*/ 1040426 h 4265637"/>
                    <a:gd name="connsiteX2" fmla="*/ 5593683 w 7281139"/>
                    <a:gd name="connsiteY2" fmla="*/ 42307 h 4265637"/>
                    <a:gd name="connsiteX3" fmla="*/ 6879736 w 7281139"/>
                    <a:gd name="connsiteY3" fmla="*/ 3871383 h 4265637"/>
                    <a:gd name="connsiteX4" fmla="*/ 6861863 w 7281139"/>
                    <a:gd name="connsiteY4" fmla="*/ 4265637 h 4265637"/>
                    <a:gd name="connsiteX5" fmla="*/ 5607770 w 7281139"/>
                    <a:gd name="connsiteY5" fmla="*/ 232637 h 4265637"/>
                    <a:gd name="connsiteX6" fmla="*/ 0 w 7281139"/>
                    <a:gd name="connsiteY6" fmla="*/ 1048364 h 4265637"/>
                    <a:gd name="connsiteX0" fmla="*/ 0 w 6879736"/>
                    <a:gd name="connsiteY0" fmla="*/ 1048364 h 4265637"/>
                    <a:gd name="connsiteX1" fmla="*/ 60328 w 6879736"/>
                    <a:gd name="connsiteY1" fmla="*/ 1040426 h 4265637"/>
                    <a:gd name="connsiteX2" fmla="*/ 5593683 w 6879736"/>
                    <a:gd name="connsiteY2" fmla="*/ 42307 h 4265637"/>
                    <a:gd name="connsiteX3" fmla="*/ 6879736 w 6879736"/>
                    <a:gd name="connsiteY3" fmla="*/ 3871383 h 4265637"/>
                    <a:gd name="connsiteX4" fmla="*/ 6861863 w 6879736"/>
                    <a:gd name="connsiteY4" fmla="*/ 4265637 h 4265637"/>
                    <a:gd name="connsiteX5" fmla="*/ 5607770 w 6879736"/>
                    <a:gd name="connsiteY5" fmla="*/ 232637 h 4265637"/>
                    <a:gd name="connsiteX6" fmla="*/ 0 w 6879736"/>
                    <a:gd name="connsiteY6" fmla="*/ 1048364 h 4265637"/>
                    <a:gd name="connsiteX0" fmla="*/ 0 w 6881071"/>
                    <a:gd name="connsiteY0" fmla="*/ 1048364 h 4265637"/>
                    <a:gd name="connsiteX1" fmla="*/ 60328 w 6881071"/>
                    <a:gd name="connsiteY1" fmla="*/ 1040426 h 4265637"/>
                    <a:gd name="connsiteX2" fmla="*/ 5593683 w 6881071"/>
                    <a:gd name="connsiteY2" fmla="*/ 42307 h 4265637"/>
                    <a:gd name="connsiteX3" fmla="*/ 6881071 w 6881071"/>
                    <a:gd name="connsiteY3" fmla="*/ 3840932 h 4265637"/>
                    <a:gd name="connsiteX4" fmla="*/ 6861863 w 6881071"/>
                    <a:gd name="connsiteY4" fmla="*/ 4265637 h 4265637"/>
                    <a:gd name="connsiteX5" fmla="*/ 5607770 w 6881071"/>
                    <a:gd name="connsiteY5" fmla="*/ 232637 h 4265637"/>
                    <a:gd name="connsiteX6" fmla="*/ 0 w 6881071"/>
                    <a:gd name="connsiteY6" fmla="*/ 1048364 h 4265637"/>
                    <a:gd name="connsiteX0" fmla="*/ 0 w 6882406"/>
                    <a:gd name="connsiteY0" fmla="*/ 1048364 h 4265637"/>
                    <a:gd name="connsiteX1" fmla="*/ 60328 w 6882406"/>
                    <a:gd name="connsiteY1" fmla="*/ 1040426 h 4265637"/>
                    <a:gd name="connsiteX2" fmla="*/ 5593683 w 6882406"/>
                    <a:gd name="connsiteY2" fmla="*/ 42307 h 4265637"/>
                    <a:gd name="connsiteX3" fmla="*/ 6882406 w 6882406"/>
                    <a:gd name="connsiteY3" fmla="*/ 3810481 h 4265637"/>
                    <a:gd name="connsiteX4" fmla="*/ 6861863 w 6882406"/>
                    <a:gd name="connsiteY4" fmla="*/ 4265637 h 4265637"/>
                    <a:gd name="connsiteX5" fmla="*/ 5607770 w 6882406"/>
                    <a:gd name="connsiteY5" fmla="*/ 232637 h 4265637"/>
                    <a:gd name="connsiteX6" fmla="*/ 0 w 6882406"/>
                    <a:gd name="connsiteY6" fmla="*/ 1048364 h 4265637"/>
                    <a:gd name="connsiteX0" fmla="*/ 0 w 6882406"/>
                    <a:gd name="connsiteY0" fmla="*/ 1608970 h 4826243"/>
                    <a:gd name="connsiteX1" fmla="*/ 60328 w 6882406"/>
                    <a:gd name="connsiteY1" fmla="*/ 1601032 h 4826243"/>
                    <a:gd name="connsiteX2" fmla="*/ 5593683 w 6882406"/>
                    <a:gd name="connsiteY2" fmla="*/ 602913 h 4826243"/>
                    <a:gd name="connsiteX3" fmla="*/ 6882406 w 6882406"/>
                    <a:gd name="connsiteY3" fmla="*/ 4371087 h 4826243"/>
                    <a:gd name="connsiteX4" fmla="*/ 6861863 w 6882406"/>
                    <a:gd name="connsiteY4" fmla="*/ 4826243 h 4826243"/>
                    <a:gd name="connsiteX5" fmla="*/ 5607770 w 6882406"/>
                    <a:gd name="connsiteY5" fmla="*/ 793243 h 4826243"/>
                    <a:gd name="connsiteX6" fmla="*/ 0 w 6882406"/>
                    <a:gd name="connsiteY6" fmla="*/ 1608970 h 4826243"/>
                    <a:gd name="connsiteX0" fmla="*/ 2771785 w 6822078"/>
                    <a:gd name="connsiteY0" fmla="*/ 3121240 h 4826243"/>
                    <a:gd name="connsiteX1" fmla="*/ 0 w 6822078"/>
                    <a:gd name="connsiteY1" fmla="*/ 1601032 h 4826243"/>
                    <a:gd name="connsiteX2" fmla="*/ 5533355 w 6822078"/>
                    <a:gd name="connsiteY2" fmla="*/ 602913 h 4826243"/>
                    <a:gd name="connsiteX3" fmla="*/ 6822078 w 6822078"/>
                    <a:gd name="connsiteY3" fmla="*/ 4371087 h 4826243"/>
                    <a:gd name="connsiteX4" fmla="*/ 6801535 w 6822078"/>
                    <a:gd name="connsiteY4" fmla="*/ 4826243 h 4826243"/>
                    <a:gd name="connsiteX5" fmla="*/ 5547442 w 6822078"/>
                    <a:gd name="connsiteY5" fmla="*/ 793243 h 4826243"/>
                    <a:gd name="connsiteX6" fmla="*/ 2771785 w 6822078"/>
                    <a:gd name="connsiteY6" fmla="*/ 3121240 h 4826243"/>
                    <a:gd name="connsiteX0" fmla="*/ 30512 w 4080805"/>
                    <a:gd name="connsiteY0" fmla="*/ 3005636 h 4710639"/>
                    <a:gd name="connsiteX1" fmla="*/ 0 w 4080805"/>
                    <a:gd name="connsiteY1" fmla="*/ 2459806 h 4710639"/>
                    <a:gd name="connsiteX2" fmla="*/ 2792082 w 4080805"/>
                    <a:gd name="connsiteY2" fmla="*/ 487309 h 4710639"/>
                    <a:gd name="connsiteX3" fmla="*/ 4080805 w 4080805"/>
                    <a:gd name="connsiteY3" fmla="*/ 4255483 h 4710639"/>
                    <a:gd name="connsiteX4" fmla="*/ 4060262 w 4080805"/>
                    <a:gd name="connsiteY4" fmla="*/ 4710639 h 4710639"/>
                    <a:gd name="connsiteX5" fmla="*/ 2806169 w 4080805"/>
                    <a:gd name="connsiteY5" fmla="*/ 677639 h 4710639"/>
                    <a:gd name="connsiteX6" fmla="*/ 30512 w 4080805"/>
                    <a:gd name="connsiteY6" fmla="*/ 3005636 h 4710639"/>
                    <a:gd name="connsiteX0" fmla="*/ 1008368 w 4080805"/>
                    <a:gd name="connsiteY0" fmla="*/ 3666297 h 4710639"/>
                    <a:gd name="connsiteX1" fmla="*/ 0 w 4080805"/>
                    <a:gd name="connsiteY1" fmla="*/ 2459806 h 4710639"/>
                    <a:gd name="connsiteX2" fmla="*/ 2792082 w 4080805"/>
                    <a:gd name="connsiteY2" fmla="*/ 487309 h 4710639"/>
                    <a:gd name="connsiteX3" fmla="*/ 4080805 w 4080805"/>
                    <a:gd name="connsiteY3" fmla="*/ 4255483 h 4710639"/>
                    <a:gd name="connsiteX4" fmla="*/ 4060262 w 4080805"/>
                    <a:gd name="connsiteY4" fmla="*/ 4710639 h 4710639"/>
                    <a:gd name="connsiteX5" fmla="*/ 2806169 w 4080805"/>
                    <a:gd name="connsiteY5" fmla="*/ 677639 h 4710639"/>
                    <a:gd name="connsiteX6" fmla="*/ 1008368 w 4080805"/>
                    <a:gd name="connsiteY6" fmla="*/ 3666297 h 4710639"/>
                    <a:gd name="connsiteX0" fmla="*/ 992476 w 4080805"/>
                    <a:gd name="connsiteY0" fmla="*/ 3680855 h 4710639"/>
                    <a:gd name="connsiteX1" fmla="*/ 0 w 4080805"/>
                    <a:gd name="connsiteY1" fmla="*/ 2459806 h 4710639"/>
                    <a:gd name="connsiteX2" fmla="*/ 2792082 w 4080805"/>
                    <a:gd name="connsiteY2" fmla="*/ 487309 h 4710639"/>
                    <a:gd name="connsiteX3" fmla="*/ 4080805 w 4080805"/>
                    <a:gd name="connsiteY3" fmla="*/ 4255483 h 4710639"/>
                    <a:gd name="connsiteX4" fmla="*/ 4060262 w 4080805"/>
                    <a:gd name="connsiteY4" fmla="*/ 4710639 h 4710639"/>
                    <a:gd name="connsiteX5" fmla="*/ 2806169 w 4080805"/>
                    <a:gd name="connsiteY5" fmla="*/ 677639 h 4710639"/>
                    <a:gd name="connsiteX6" fmla="*/ 992476 w 4080805"/>
                    <a:gd name="connsiteY6" fmla="*/ 3680855 h 4710639"/>
                    <a:gd name="connsiteX0" fmla="*/ 64085 w 3152414"/>
                    <a:gd name="connsiteY0" fmla="*/ 3594450 h 4624234"/>
                    <a:gd name="connsiteX1" fmla="*/ 0 w 3152414"/>
                    <a:gd name="connsiteY1" fmla="*/ 3466651 h 4624234"/>
                    <a:gd name="connsiteX2" fmla="*/ 1863691 w 3152414"/>
                    <a:gd name="connsiteY2" fmla="*/ 400904 h 4624234"/>
                    <a:gd name="connsiteX3" fmla="*/ 3152414 w 3152414"/>
                    <a:gd name="connsiteY3" fmla="*/ 4169078 h 4624234"/>
                    <a:gd name="connsiteX4" fmla="*/ 3131871 w 3152414"/>
                    <a:gd name="connsiteY4" fmla="*/ 4624234 h 4624234"/>
                    <a:gd name="connsiteX5" fmla="*/ 1877778 w 3152414"/>
                    <a:gd name="connsiteY5" fmla="*/ 591234 h 4624234"/>
                    <a:gd name="connsiteX6" fmla="*/ 64085 w 3152414"/>
                    <a:gd name="connsiteY6" fmla="*/ 3594450 h 4624234"/>
                    <a:gd name="connsiteX0" fmla="*/ 33634 w 3152414"/>
                    <a:gd name="connsiteY0" fmla="*/ 3593116 h 4624234"/>
                    <a:gd name="connsiteX1" fmla="*/ 0 w 3152414"/>
                    <a:gd name="connsiteY1" fmla="*/ 3466651 h 4624234"/>
                    <a:gd name="connsiteX2" fmla="*/ 1863691 w 3152414"/>
                    <a:gd name="connsiteY2" fmla="*/ 400904 h 4624234"/>
                    <a:gd name="connsiteX3" fmla="*/ 3152414 w 3152414"/>
                    <a:gd name="connsiteY3" fmla="*/ 4169078 h 4624234"/>
                    <a:gd name="connsiteX4" fmla="*/ 3131871 w 3152414"/>
                    <a:gd name="connsiteY4" fmla="*/ 4624234 h 4624234"/>
                    <a:gd name="connsiteX5" fmla="*/ 1877778 w 3152414"/>
                    <a:gd name="connsiteY5" fmla="*/ 591234 h 4624234"/>
                    <a:gd name="connsiteX6" fmla="*/ 33634 w 3152414"/>
                    <a:gd name="connsiteY6" fmla="*/ 3593116 h 4624234"/>
                    <a:gd name="connsiteX0" fmla="*/ 74366 w 3193146"/>
                    <a:gd name="connsiteY0" fmla="*/ 3589299 h 4620417"/>
                    <a:gd name="connsiteX1" fmla="*/ 0 w 3193146"/>
                    <a:gd name="connsiteY1" fmla="*/ 3522067 h 4620417"/>
                    <a:gd name="connsiteX2" fmla="*/ 1904423 w 3193146"/>
                    <a:gd name="connsiteY2" fmla="*/ 397087 h 4620417"/>
                    <a:gd name="connsiteX3" fmla="*/ 3193146 w 3193146"/>
                    <a:gd name="connsiteY3" fmla="*/ 4165261 h 4620417"/>
                    <a:gd name="connsiteX4" fmla="*/ 3172603 w 3193146"/>
                    <a:gd name="connsiteY4" fmla="*/ 4620417 h 4620417"/>
                    <a:gd name="connsiteX5" fmla="*/ 1918510 w 3193146"/>
                    <a:gd name="connsiteY5" fmla="*/ 587417 h 4620417"/>
                    <a:gd name="connsiteX6" fmla="*/ 74366 w 3193146"/>
                    <a:gd name="connsiteY6" fmla="*/ 3589299 h 4620417"/>
                    <a:gd name="connsiteX0" fmla="*/ 74366 w 3193146"/>
                    <a:gd name="connsiteY0" fmla="*/ 3808047 h 4839165"/>
                    <a:gd name="connsiteX1" fmla="*/ 0 w 3193146"/>
                    <a:gd name="connsiteY1" fmla="*/ 3740815 h 4839165"/>
                    <a:gd name="connsiteX2" fmla="*/ 1904423 w 3193146"/>
                    <a:gd name="connsiteY2" fmla="*/ 615835 h 4839165"/>
                    <a:gd name="connsiteX3" fmla="*/ 3193146 w 3193146"/>
                    <a:gd name="connsiteY3" fmla="*/ 4384009 h 4839165"/>
                    <a:gd name="connsiteX4" fmla="*/ 3172603 w 3193146"/>
                    <a:gd name="connsiteY4" fmla="*/ 4839165 h 4839165"/>
                    <a:gd name="connsiteX5" fmla="*/ 1918510 w 3193146"/>
                    <a:gd name="connsiteY5" fmla="*/ 806165 h 4839165"/>
                    <a:gd name="connsiteX6" fmla="*/ 74366 w 3193146"/>
                    <a:gd name="connsiteY6" fmla="*/ 3808047 h 4839165"/>
                    <a:gd name="connsiteX0" fmla="*/ 74366 w 3193146"/>
                    <a:gd name="connsiteY0" fmla="*/ 3726949 h 4758067"/>
                    <a:gd name="connsiteX1" fmla="*/ 0 w 3193146"/>
                    <a:gd name="connsiteY1" fmla="*/ 3659717 h 4758067"/>
                    <a:gd name="connsiteX2" fmla="*/ 1904423 w 3193146"/>
                    <a:gd name="connsiteY2" fmla="*/ 534737 h 4758067"/>
                    <a:gd name="connsiteX3" fmla="*/ 3193146 w 3193146"/>
                    <a:gd name="connsiteY3" fmla="*/ 4302911 h 4758067"/>
                    <a:gd name="connsiteX4" fmla="*/ 3172603 w 3193146"/>
                    <a:gd name="connsiteY4" fmla="*/ 4758067 h 4758067"/>
                    <a:gd name="connsiteX5" fmla="*/ 1918510 w 3193146"/>
                    <a:gd name="connsiteY5" fmla="*/ 725067 h 4758067"/>
                    <a:gd name="connsiteX6" fmla="*/ 74366 w 3193146"/>
                    <a:gd name="connsiteY6" fmla="*/ 3726949 h 4758067"/>
                    <a:gd name="connsiteX0" fmla="*/ 74366 w 3193146"/>
                    <a:gd name="connsiteY0" fmla="*/ 3726949 h 4758067"/>
                    <a:gd name="connsiteX1" fmla="*/ 0 w 3193146"/>
                    <a:gd name="connsiteY1" fmla="*/ 3659717 h 4758067"/>
                    <a:gd name="connsiteX2" fmla="*/ 1904423 w 3193146"/>
                    <a:gd name="connsiteY2" fmla="*/ 534737 h 4758067"/>
                    <a:gd name="connsiteX3" fmla="*/ 3193146 w 3193146"/>
                    <a:gd name="connsiteY3" fmla="*/ 4302911 h 4758067"/>
                    <a:gd name="connsiteX4" fmla="*/ 3172603 w 3193146"/>
                    <a:gd name="connsiteY4" fmla="*/ 4758067 h 4758067"/>
                    <a:gd name="connsiteX5" fmla="*/ 1918510 w 3193146"/>
                    <a:gd name="connsiteY5" fmla="*/ 725067 h 4758067"/>
                    <a:gd name="connsiteX6" fmla="*/ 74366 w 3193146"/>
                    <a:gd name="connsiteY6" fmla="*/ 3726949 h 4758067"/>
                    <a:gd name="connsiteX0" fmla="*/ 74366 w 3193146"/>
                    <a:gd name="connsiteY0" fmla="*/ 3726949 h 4758067"/>
                    <a:gd name="connsiteX1" fmla="*/ 0 w 3193146"/>
                    <a:gd name="connsiteY1" fmla="*/ 3659717 h 4758067"/>
                    <a:gd name="connsiteX2" fmla="*/ 1904423 w 3193146"/>
                    <a:gd name="connsiteY2" fmla="*/ 534737 h 4758067"/>
                    <a:gd name="connsiteX3" fmla="*/ 3193146 w 3193146"/>
                    <a:gd name="connsiteY3" fmla="*/ 4302911 h 4758067"/>
                    <a:gd name="connsiteX4" fmla="*/ 3172603 w 3193146"/>
                    <a:gd name="connsiteY4" fmla="*/ 4758067 h 4758067"/>
                    <a:gd name="connsiteX5" fmla="*/ 1918510 w 3193146"/>
                    <a:gd name="connsiteY5" fmla="*/ 725067 h 4758067"/>
                    <a:gd name="connsiteX6" fmla="*/ 74366 w 3193146"/>
                    <a:gd name="connsiteY6" fmla="*/ 3726949 h 4758067"/>
                    <a:gd name="connsiteX0" fmla="*/ 74366 w 3193146"/>
                    <a:gd name="connsiteY0" fmla="*/ 3726949 h 4758067"/>
                    <a:gd name="connsiteX1" fmla="*/ 0 w 3193146"/>
                    <a:gd name="connsiteY1" fmla="*/ 3659717 h 4758067"/>
                    <a:gd name="connsiteX2" fmla="*/ 1904423 w 3193146"/>
                    <a:gd name="connsiteY2" fmla="*/ 534737 h 4758067"/>
                    <a:gd name="connsiteX3" fmla="*/ 3193146 w 3193146"/>
                    <a:gd name="connsiteY3" fmla="*/ 4302911 h 4758067"/>
                    <a:gd name="connsiteX4" fmla="*/ 3172603 w 3193146"/>
                    <a:gd name="connsiteY4" fmla="*/ 4758067 h 4758067"/>
                    <a:gd name="connsiteX5" fmla="*/ 1903818 w 3193146"/>
                    <a:gd name="connsiteY5" fmla="*/ 733957 h 4758067"/>
                    <a:gd name="connsiteX6" fmla="*/ 74366 w 3193146"/>
                    <a:gd name="connsiteY6" fmla="*/ 3726949 h 4758067"/>
                    <a:gd name="connsiteX0" fmla="*/ 74366 w 3193146"/>
                    <a:gd name="connsiteY0" fmla="*/ 3726949 h 4758067"/>
                    <a:gd name="connsiteX1" fmla="*/ 0 w 3193146"/>
                    <a:gd name="connsiteY1" fmla="*/ 3659717 h 4758067"/>
                    <a:gd name="connsiteX2" fmla="*/ 1904423 w 3193146"/>
                    <a:gd name="connsiteY2" fmla="*/ 534737 h 4758067"/>
                    <a:gd name="connsiteX3" fmla="*/ 3193146 w 3193146"/>
                    <a:gd name="connsiteY3" fmla="*/ 4302911 h 4758067"/>
                    <a:gd name="connsiteX4" fmla="*/ 3172603 w 3193146"/>
                    <a:gd name="connsiteY4" fmla="*/ 4758067 h 4758067"/>
                    <a:gd name="connsiteX5" fmla="*/ 1903818 w 3193146"/>
                    <a:gd name="connsiteY5" fmla="*/ 733957 h 4758067"/>
                    <a:gd name="connsiteX6" fmla="*/ 74366 w 3193146"/>
                    <a:gd name="connsiteY6" fmla="*/ 3726949 h 4758067"/>
                    <a:gd name="connsiteX0" fmla="*/ 74366 w 3193146"/>
                    <a:gd name="connsiteY0" fmla="*/ 3726949 h 4758067"/>
                    <a:gd name="connsiteX1" fmla="*/ 0 w 3193146"/>
                    <a:gd name="connsiteY1" fmla="*/ 3659717 h 4758067"/>
                    <a:gd name="connsiteX2" fmla="*/ 1904423 w 3193146"/>
                    <a:gd name="connsiteY2" fmla="*/ 534737 h 4758067"/>
                    <a:gd name="connsiteX3" fmla="*/ 3193146 w 3193146"/>
                    <a:gd name="connsiteY3" fmla="*/ 4302911 h 4758067"/>
                    <a:gd name="connsiteX4" fmla="*/ 3172603 w 3193146"/>
                    <a:gd name="connsiteY4" fmla="*/ 4758067 h 4758067"/>
                    <a:gd name="connsiteX5" fmla="*/ 1903818 w 3193146"/>
                    <a:gd name="connsiteY5" fmla="*/ 733957 h 4758067"/>
                    <a:gd name="connsiteX6" fmla="*/ 74366 w 3193146"/>
                    <a:gd name="connsiteY6" fmla="*/ 3726949 h 4758067"/>
                    <a:gd name="connsiteX0" fmla="*/ 0 w 3194527"/>
                    <a:gd name="connsiteY0" fmla="*/ 3823739 h 4758067"/>
                    <a:gd name="connsiteX1" fmla="*/ 1381 w 3194527"/>
                    <a:gd name="connsiteY1" fmla="*/ 3659717 h 4758067"/>
                    <a:gd name="connsiteX2" fmla="*/ 1905804 w 3194527"/>
                    <a:gd name="connsiteY2" fmla="*/ 534737 h 4758067"/>
                    <a:gd name="connsiteX3" fmla="*/ 3194527 w 3194527"/>
                    <a:gd name="connsiteY3" fmla="*/ 4302911 h 4758067"/>
                    <a:gd name="connsiteX4" fmla="*/ 3173984 w 3194527"/>
                    <a:gd name="connsiteY4" fmla="*/ 4758067 h 4758067"/>
                    <a:gd name="connsiteX5" fmla="*/ 1905199 w 3194527"/>
                    <a:gd name="connsiteY5" fmla="*/ 733957 h 4758067"/>
                    <a:gd name="connsiteX6" fmla="*/ 0 w 3194527"/>
                    <a:gd name="connsiteY6" fmla="*/ 3823739 h 4758067"/>
                    <a:gd name="connsiteX0" fmla="*/ 53253 w 3193149"/>
                    <a:gd name="connsiteY0" fmla="*/ 3773694 h 4758067"/>
                    <a:gd name="connsiteX1" fmla="*/ 3 w 3193149"/>
                    <a:gd name="connsiteY1" fmla="*/ 3659717 h 4758067"/>
                    <a:gd name="connsiteX2" fmla="*/ 1904426 w 3193149"/>
                    <a:gd name="connsiteY2" fmla="*/ 534737 h 4758067"/>
                    <a:gd name="connsiteX3" fmla="*/ 3193149 w 3193149"/>
                    <a:gd name="connsiteY3" fmla="*/ 4302911 h 4758067"/>
                    <a:gd name="connsiteX4" fmla="*/ 3172606 w 3193149"/>
                    <a:gd name="connsiteY4" fmla="*/ 4758067 h 4758067"/>
                    <a:gd name="connsiteX5" fmla="*/ 1903821 w 3193149"/>
                    <a:gd name="connsiteY5" fmla="*/ 733957 h 4758067"/>
                    <a:gd name="connsiteX6" fmla="*/ 53253 w 3193149"/>
                    <a:gd name="connsiteY6" fmla="*/ 3773694 h 4758067"/>
                    <a:gd name="connsiteX0" fmla="*/ 9194 w 3149090"/>
                    <a:gd name="connsiteY0" fmla="*/ 3777312 h 4761685"/>
                    <a:gd name="connsiteX1" fmla="*/ 16 w 3149090"/>
                    <a:gd name="connsiteY1" fmla="*/ 3636663 h 4761685"/>
                    <a:gd name="connsiteX2" fmla="*/ 1860367 w 3149090"/>
                    <a:gd name="connsiteY2" fmla="*/ 538355 h 4761685"/>
                    <a:gd name="connsiteX3" fmla="*/ 3149090 w 3149090"/>
                    <a:gd name="connsiteY3" fmla="*/ 4306529 h 4761685"/>
                    <a:gd name="connsiteX4" fmla="*/ 3128547 w 3149090"/>
                    <a:gd name="connsiteY4" fmla="*/ 4761685 h 4761685"/>
                    <a:gd name="connsiteX5" fmla="*/ 1859762 w 3149090"/>
                    <a:gd name="connsiteY5" fmla="*/ 737575 h 4761685"/>
                    <a:gd name="connsiteX6" fmla="*/ 9194 w 3149090"/>
                    <a:gd name="connsiteY6" fmla="*/ 3777312 h 4761685"/>
                    <a:gd name="connsiteX0" fmla="*/ 13529 w 3153425"/>
                    <a:gd name="connsiteY0" fmla="*/ 3778642 h 4763015"/>
                    <a:gd name="connsiteX1" fmla="*/ 10 w 3153425"/>
                    <a:gd name="connsiteY1" fmla="*/ 3628269 h 4763015"/>
                    <a:gd name="connsiteX2" fmla="*/ 1864702 w 3153425"/>
                    <a:gd name="connsiteY2" fmla="*/ 539685 h 4763015"/>
                    <a:gd name="connsiteX3" fmla="*/ 3153425 w 3153425"/>
                    <a:gd name="connsiteY3" fmla="*/ 4307859 h 4763015"/>
                    <a:gd name="connsiteX4" fmla="*/ 3132882 w 3153425"/>
                    <a:gd name="connsiteY4" fmla="*/ 4763015 h 4763015"/>
                    <a:gd name="connsiteX5" fmla="*/ 1864097 w 3153425"/>
                    <a:gd name="connsiteY5" fmla="*/ 738905 h 4763015"/>
                    <a:gd name="connsiteX6" fmla="*/ 13529 w 3153425"/>
                    <a:gd name="connsiteY6" fmla="*/ 3778642 h 4763015"/>
                    <a:gd name="connsiteX0" fmla="*/ 14571 w 3153425"/>
                    <a:gd name="connsiteY0" fmla="*/ 3754852 h 4763015"/>
                    <a:gd name="connsiteX1" fmla="*/ 10 w 3153425"/>
                    <a:gd name="connsiteY1" fmla="*/ 3628269 h 4763015"/>
                    <a:gd name="connsiteX2" fmla="*/ 1864702 w 3153425"/>
                    <a:gd name="connsiteY2" fmla="*/ 539685 h 4763015"/>
                    <a:gd name="connsiteX3" fmla="*/ 3153425 w 3153425"/>
                    <a:gd name="connsiteY3" fmla="*/ 4307859 h 4763015"/>
                    <a:gd name="connsiteX4" fmla="*/ 3132882 w 3153425"/>
                    <a:gd name="connsiteY4" fmla="*/ 4763015 h 4763015"/>
                    <a:gd name="connsiteX5" fmla="*/ 1864097 w 3153425"/>
                    <a:gd name="connsiteY5" fmla="*/ 738905 h 4763015"/>
                    <a:gd name="connsiteX6" fmla="*/ 14571 w 3153425"/>
                    <a:gd name="connsiteY6" fmla="*/ 3754852 h 4763015"/>
                    <a:gd name="connsiteX0" fmla="*/ 14571 w 3153425"/>
                    <a:gd name="connsiteY0" fmla="*/ 3748341 h 4756504"/>
                    <a:gd name="connsiteX1" fmla="*/ 10 w 3153425"/>
                    <a:gd name="connsiteY1" fmla="*/ 3621758 h 4756504"/>
                    <a:gd name="connsiteX2" fmla="*/ 1864702 w 3153425"/>
                    <a:gd name="connsiteY2" fmla="*/ 533174 h 4756504"/>
                    <a:gd name="connsiteX3" fmla="*/ 3153425 w 3153425"/>
                    <a:gd name="connsiteY3" fmla="*/ 4301348 h 4756504"/>
                    <a:gd name="connsiteX4" fmla="*/ 3132882 w 3153425"/>
                    <a:gd name="connsiteY4" fmla="*/ 4756504 h 4756504"/>
                    <a:gd name="connsiteX5" fmla="*/ 1864097 w 3153425"/>
                    <a:gd name="connsiteY5" fmla="*/ 732394 h 4756504"/>
                    <a:gd name="connsiteX6" fmla="*/ 14571 w 3153425"/>
                    <a:gd name="connsiteY6" fmla="*/ 3748341 h 4756504"/>
                    <a:gd name="connsiteX0" fmla="*/ 14571 w 3153425"/>
                    <a:gd name="connsiteY0" fmla="*/ 3727467 h 4735630"/>
                    <a:gd name="connsiteX1" fmla="*/ 10 w 3153425"/>
                    <a:gd name="connsiteY1" fmla="*/ 3600884 h 4735630"/>
                    <a:gd name="connsiteX2" fmla="*/ 1864702 w 3153425"/>
                    <a:gd name="connsiteY2" fmla="*/ 512300 h 4735630"/>
                    <a:gd name="connsiteX3" fmla="*/ 3153425 w 3153425"/>
                    <a:gd name="connsiteY3" fmla="*/ 4280474 h 4735630"/>
                    <a:gd name="connsiteX4" fmla="*/ 3132882 w 3153425"/>
                    <a:gd name="connsiteY4" fmla="*/ 4735630 h 4735630"/>
                    <a:gd name="connsiteX5" fmla="*/ 1864097 w 3153425"/>
                    <a:gd name="connsiteY5" fmla="*/ 711520 h 4735630"/>
                    <a:gd name="connsiteX6" fmla="*/ 14571 w 3153425"/>
                    <a:gd name="connsiteY6" fmla="*/ 3727467 h 4735630"/>
                    <a:gd name="connsiteX0" fmla="*/ 14571 w 3153425"/>
                    <a:gd name="connsiteY0" fmla="*/ 3735607 h 4743770"/>
                    <a:gd name="connsiteX1" fmla="*/ 10 w 3153425"/>
                    <a:gd name="connsiteY1" fmla="*/ 3609024 h 4743770"/>
                    <a:gd name="connsiteX2" fmla="*/ 1864702 w 3153425"/>
                    <a:gd name="connsiteY2" fmla="*/ 520440 h 4743770"/>
                    <a:gd name="connsiteX3" fmla="*/ 3153425 w 3153425"/>
                    <a:gd name="connsiteY3" fmla="*/ 4288614 h 4743770"/>
                    <a:gd name="connsiteX4" fmla="*/ 3132882 w 3153425"/>
                    <a:gd name="connsiteY4" fmla="*/ 4743770 h 4743770"/>
                    <a:gd name="connsiteX5" fmla="*/ 1864097 w 3153425"/>
                    <a:gd name="connsiteY5" fmla="*/ 719660 h 4743770"/>
                    <a:gd name="connsiteX6" fmla="*/ 14571 w 3153425"/>
                    <a:gd name="connsiteY6" fmla="*/ 3735607 h 4743770"/>
                    <a:gd name="connsiteX0" fmla="*/ 14571 w 3153425"/>
                    <a:gd name="connsiteY0" fmla="*/ 3742933 h 4751096"/>
                    <a:gd name="connsiteX1" fmla="*/ 10 w 3153425"/>
                    <a:gd name="connsiteY1" fmla="*/ 3616350 h 4751096"/>
                    <a:gd name="connsiteX2" fmla="*/ 1864702 w 3153425"/>
                    <a:gd name="connsiteY2" fmla="*/ 527766 h 4751096"/>
                    <a:gd name="connsiteX3" fmla="*/ 3153425 w 3153425"/>
                    <a:gd name="connsiteY3" fmla="*/ 4295940 h 4751096"/>
                    <a:gd name="connsiteX4" fmla="*/ 3132882 w 3153425"/>
                    <a:gd name="connsiteY4" fmla="*/ 4751096 h 4751096"/>
                    <a:gd name="connsiteX5" fmla="*/ 1864097 w 3153425"/>
                    <a:gd name="connsiteY5" fmla="*/ 726986 h 4751096"/>
                    <a:gd name="connsiteX6" fmla="*/ 14571 w 3153425"/>
                    <a:gd name="connsiteY6" fmla="*/ 3742933 h 4751096"/>
                    <a:gd name="connsiteX0" fmla="*/ 161433 w 3153416"/>
                    <a:gd name="connsiteY0" fmla="*/ 3763674 h 4751096"/>
                    <a:gd name="connsiteX1" fmla="*/ 1 w 3153416"/>
                    <a:gd name="connsiteY1" fmla="*/ 3616350 h 4751096"/>
                    <a:gd name="connsiteX2" fmla="*/ 1864693 w 3153416"/>
                    <a:gd name="connsiteY2" fmla="*/ 527766 h 4751096"/>
                    <a:gd name="connsiteX3" fmla="*/ 3153416 w 3153416"/>
                    <a:gd name="connsiteY3" fmla="*/ 4295940 h 4751096"/>
                    <a:gd name="connsiteX4" fmla="*/ 3132873 w 3153416"/>
                    <a:gd name="connsiteY4" fmla="*/ 4751096 h 4751096"/>
                    <a:gd name="connsiteX5" fmla="*/ 1864088 w 3153416"/>
                    <a:gd name="connsiteY5" fmla="*/ 726986 h 4751096"/>
                    <a:gd name="connsiteX6" fmla="*/ 161433 w 3153416"/>
                    <a:gd name="connsiteY6" fmla="*/ 3763674 h 4751096"/>
                    <a:gd name="connsiteX0" fmla="*/ 322026 w 3153416"/>
                    <a:gd name="connsiteY0" fmla="*/ 3580028 h 4751096"/>
                    <a:gd name="connsiteX1" fmla="*/ 1 w 3153416"/>
                    <a:gd name="connsiteY1" fmla="*/ 3616350 h 4751096"/>
                    <a:gd name="connsiteX2" fmla="*/ 1864693 w 3153416"/>
                    <a:gd name="connsiteY2" fmla="*/ 527766 h 4751096"/>
                    <a:gd name="connsiteX3" fmla="*/ 3153416 w 3153416"/>
                    <a:gd name="connsiteY3" fmla="*/ 4295940 h 4751096"/>
                    <a:gd name="connsiteX4" fmla="*/ 3132873 w 3153416"/>
                    <a:gd name="connsiteY4" fmla="*/ 4751096 h 4751096"/>
                    <a:gd name="connsiteX5" fmla="*/ 1864088 w 3153416"/>
                    <a:gd name="connsiteY5" fmla="*/ 726986 h 4751096"/>
                    <a:gd name="connsiteX6" fmla="*/ 322026 w 3153416"/>
                    <a:gd name="connsiteY6" fmla="*/ 3580028 h 4751096"/>
                    <a:gd name="connsiteX0" fmla="*/ 322026 w 3153416"/>
                    <a:gd name="connsiteY0" fmla="*/ 3580028 h 4751096"/>
                    <a:gd name="connsiteX1" fmla="*/ 1 w 3153416"/>
                    <a:gd name="connsiteY1" fmla="*/ 3616350 h 4751096"/>
                    <a:gd name="connsiteX2" fmla="*/ 1864693 w 3153416"/>
                    <a:gd name="connsiteY2" fmla="*/ 527766 h 4751096"/>
                    <a:gd name="connsiteX3" fmla="*/ 3153416 w 3153416"/>
                    <a:gd name="connsiteY3" fmla="*/ 4295940 h 4751096"/>
                    <a:gd name="connsiteX4" fmla="*/ 3132873 w 3153416"/>
                    <a:gd name="connsiteY4" fmla="*/ 4751096 h 4751096"/>
                    <a:gd name="connsiteX5" fmla="*/ 1864088 w 3153416"/>
                    <a:gd name="connsiteY5" fmla="*/ 726986 h 4751096"/>
                    <a:gd name="connsiteX6" fmla="*/ 322026 w 3153416"/>
                    <a:gd name="connsiteY6" fmla="*/ 3580028 h 4751096"/>
                    <a:gd name="connsiteX0" fmla="*/ 466678 w 3153416"/>
                    <a:gd name="connsiteY0" fmla="*/ 3433820 h 4751096"/>
                    <a:gd name="connsiteX1" fmla="*/ 1 w 3153416"/>
                    <a:gd name="connsiteY1" fmla="*/ 3616350 h 4751096"/>
                    <a:gd name="connsiteX2" fmla="*/ 1864693 w 3153416"/>
                    <a:gd name="connsiteY2" fmla="*/ 527766 h 4751096"/>
                    <a:gd name="connsiteX3" fmla="*/ 3153416 w 3153416"/>
                    <a:gd name="connsiteY3" fmla="*/ 4295940 h 4751096"/>
                    <a:gd name="connsiteX4" fmla="*/ 3132873 w 3153416"/>
                    <a:gd name="connsiteY4" fmla="*/ 4751096 h 4751096"/>
                    <a:gd name="connsiteX5" fmla="*/ 1864088 w 3153416"/>
                    <a:gd name="connsiteY5" fmla="*/ 726986 h 4751096"/>
                    <a:gd name="connsiteX6" fmla="*/ 466678 w 3153416"/>
                    <a:gd name="connsiteY6" fmla="*/ 3433820 h 4751096"/>
                    <a:gd name="connsiteX0" fmla="*/ 587749 w 3153416"/>
                    <a:gd name="connsiteY0" fmla="*/ 3281812 h 4751096"/>
                    <a:gd name="connsiteX1" fmla="*/ 1 w 3153416"/>
                    <a:gd name="connsiteY1" fmla="*/ 3616350 h 4751096"/>
                    <a:gd name="connsiteX2" fmla="*/ 1864693 w 3153416"/>
                    <a:gd name="connsiteY2" fmla="*/ 527766 h 4751096"/>
                    <a:gd name="connsiteX3" fmla="*/ 3153416 w 3153416"/>
                    <a:gd name="connsiteY3" fmla="*/ 4295940 h 4751096"/>
                    <a:gd name="connsiteX4" fmla="*/ 3132873 w 3153416"/>
                    <a:gd name="connsiteY4" fmla="*/ 4751096 h 4751096"/>
                    <a:gd name="connsiteX5" fmla="*/ 1864088 w 3153416"/>
                    <a:gd name="connsiteY5" fmla="*/ 726986 h 4751096"/>
                    <a:gd name="connsiteX6" fmla="*/ 587749 w 3153416"/>
                    <a:gd name="connsiteY6" fmla="*/ 3281812 h 4751096"/>
                    <a:gd name="connsiteX0" fmla="*/ 67993 w 3189861"/>
                    <a:gd name="connsiteY0" fmla="*/ 3681709 h 4751096"/>
                    <a:gd name="connsiteX1" fmla="*/ 36446 w 3189861"/>
                    <a:gd name="connsiteY1" fmla="*/ 3616350 h 4751096"/>
                    <a:gd name="connsiteX2" fmla="*/ 1901138 w 3189861"/>
                    <a:gd name="connsiteY2" fmla="*/ 527766 h 4751096"/>
                    <a:gd name="connsiteX3" fmla="*/ 3189861 w 3189861"/>
                    <a:gd name="connsiteY3" fmla="*/ 4295940 h 4751096"/>
                    <a:gd name="connsiteX4" fmla="*/ 3169318 w 3189861"/>
                    <a:gd name="connsiteY4" fmla="*/ 4751096 h 4751096"/>
                    <a:gd name="connsiteX5" fmla="*/ 1900533 w 3189861"/>
                    <a:gd name="connsiteY5" fmla="*/ 726986 h 4751096"/>
                    <a:gd name="connsiteX6" fmla="*/ 67993 w 3189861"/>
                    <a:gd name="connsiteY6" fmla="*/ 3681709 h 4751096"/>
                    <a:gd name="connsiteX0" fmla="*/ 63837 w 3185705"/>
                    <a:gd name="connsiteY0" fmla="*/ 3681709 h 4751096"/>
                    <a:gd name="connsiteX1" fmla="*/ 32290 w 3185705"/>
                    <a:gd name="connsiteY1" fmla="*/ 3616350 h 4751096"/>
                    <a:gd name="connsiteX2" fmla="*/ 1896982 w 3185705"/>
                    <a:gd name="connsiteY2" fmla="*/ 527766 h 4751096"/>
                    <a:gd name="connsiteX3" fmla="*/ 3185705 w 3185705"/>
                    <a:gd name="connsiteY3" fmla="*/ 4295940 h 4751096"/>
                    <a:gd name="connsiteX4" fmla="*/ 3165162 w 3185705"/>
                    <a:gd name="connsiteY4" fmla="*/ 4751096 h 4751096"/>
                    <a:gd name="connsiteX5" fmla="*/ 1896377 w 3185705"/>
                    <a:gd name="connsiteY5" fmla="*/ 726986 h 4751096"/>
                    <a:gd name="connsiteX6" fmla="*/ 63837 w 3185705"/>
                    <a:gd name="connsiteY6" fmla="*/ 3681709 h 4751096"/>
                    <a:gd name="connsiteX0" fmla="*/ 61769 w 3189608"/>
                    <a:gd name="connsiteY0" fmla="*/ 3600406 h 4751096"/>
                    <a:gd name="connsiteX1" fmla="*/ 36193 w 3189608"/>
                    <a:gd name="connsiteY1" fmla="*/ 3616350 h 4751096"/>
                    <a:gd name="connsiteX2" fmla="*/ 1900885 w 3189608"/>
                    <a:gd name="connsiteY2" fmla="*/ 527766 h 4751096"/>
                    <a:gd name="connsiteX3" fmla="*/ 3189608 w 3189608"/>
                    <a:gd name="connsiteY3" fmla="*/ 4295940 h 4751096"/>
                    <a:gd name="connsiteX4" fmla="*/ 3169065 w 3189608"/>
                    <a:gd name="connsiteY4" fmla="*/ 4751096 h 4751096"/>
                    <a:gd name="connsiteX5" fmla="*/ 1900280 w 3189608"/>
                    <a:gd name="connsiteY5" fmla="*/ 726986 h 4751096"/>
                    <a:gd name="connsiteX6" fmla="*/ 61769 w 3189608"/>
                    <a:gd name="connsiteY6" fmla="*/ 3600406 h 4751096"/>
                    <a:gd name="connsiteX0" fmla="*/ 61769 w 3189608"/>
                    <a:gd name="connsiteY0" fmla="*/ 3600406 h 4751096"/>
                    <a:gd name="connsiteX1" fmla="*/ 36193 w 3189608"/>
                    <a:gd name="connsiteY1" fmla="*/ 3616350 h 4751096"/>
                    <a:gd name="connsiteX2" fmla="*/ 1900885 w 3189608"/>
                    <a:gd name="connsiteY2" fmla="*/ 527766 h 4751096"/>
                    <a:gd name="connsiteX3" fmla="*/ 3189608 w 3189608"/>
                    <a:gd name="connsiteY3" fmla="*/ 4295940 h 4751096"/>
                    <a:gd name="connsiteX4" fmla="*/ 3169065 w 3189608"/>
                    <a:gd name="connsiteY4" fmla="*/ 4751096 h 4751096"/>
                    <a:gd name="connsiteX5" fmla="*/ 1900280 w 3189608"/>
                    <a:gd name="connsiteY5" fmla="*/ 726986 h 4751096"/>
                    <a:gd name="connsiteX6" fmla="*/ 61769 w 3189608"/>
                    <a:gd name="connsiteY6" fmla="*/ 3600406 h 4751096"/>
                    <a:gd name="connsiteX0" fmla="*/ 25583 w 3153422"/>
                    <a:gd name="connsiteY0" fmla="*/ 3600406 h 4751096"/>
                    <a:gd name="connsiteX1" fmla="*/ 7 w 3153422"/>
                    <a:gd name="connsiteY1" fmla="*/ 3616350 h 4751096"/>
                    <a:gd name="connsiteX2" fmla="*/ 1864699 w 3153422"/>
                    <a:gd name="connsiteY2" fmla="*/ 527766 h 4751096"/>
                    <a:gd name="connsiteX3" fmla="*/ 3153422 w 3153422"/>
                    <a:gd name="connsiteY3" fmla="*/ 4295940 h 4751096"/>
                    <a:gd name="connsiteX4" fmla="*/ 3132879 w 3153422"/>
                    <a:gd name="connsiteY4" fmla="*/ 4751096 h 4751096"/>
                    <a:gd name="connsiteX5" fmla="*/ 1864094 w 3153422"/>
                    <a:gd name="connsiteY5" fmla="*/ 726986 h 4751096"/>
                    <a:gd name="connsiteX6" fmla="*/ 25583 w 3153422"/>
                    <a:gd name="connsiteY6" fmla="*/ 3600406 h 4751096"/>
                    <a:gd name="connsiteX0" fmla="*/ 42 w 3275302"/>
                    <a:gd name="connsiteY0" fmla="*/ 3374661 h 4751096"/>
                    <a:gd name="connsiteX1" fmla="*/ 121887 w 3275302"/>
                    <a:gd name="connsiteY1" fmla="*/ 3616350 h 4751096"/>
                    <a:gd name="connsiteX2" fmla="*/ 1986579 w 3275302"/>
                    <a:gd name="connsiteY2" fmla="*/ 527766 h 4751096"/>
                    <a:gd name="connsiteX3" fmla="*/ 3275302 w 3275302"/>
                    <a:gd name="connsiteY3" fmla="*/ 4295940 h 4751096"/>
                    <a:gd name="connsiteX4" fmla="*/ 3254759 w 3275302"/>
                    <a:gd name="connsiteY4" fmla="*/ 4751096 h 4751096"/>
                    <a:gd name="connsiteX5" fmla="*/ 1985974 w 3275302"/>
                    <a:gd name="connsiteY5" fmla="*/ 726986 h 4751096"/>
                    <a:gd name="connsiteX6" fmla="*/ 42 w 3275302"/>
                    <a:gd name="connsiteY6" fmla="*/ 3374661 h 4751096"/>
                    <a:gd name="connsiteX0" fmla="*/ 62 w 3275322"/>
                    <a:gd name="connsiteY0" fmla="*/ 3374661 h 4751096"/>
                    <a:gd name="connsiteX1" fmla="*/ 121907 w 3275322"/>
                    <a:gd name="connsiteY1" fmla="*/ 3616350 h 4751096"/>
                    <a:gd name="connsiteX2" fmla="*/ 1986599 w 3275322"/>
                    <a:gd name="connsiteY2" fmla="*/ 527766 h 4751096"/>
                    <a:gd name="connsiteX3" fmla="*/ 3275322 w 3275322"/>
                    <a:gd name="connsiteY3" fmla="*/ 4295940 h 4751096"/>
                    <a:gd name="connsiteX4" fmla="*/ 3254779 w 3275322"/>
                    <a:gd name="connsiteY4" fmla="*/ 4751096 h 4751096"/>
                    <a:gd name="connsiteX5" fmla="*/ 1985994 w 3275322"/>
                    <a:gd name="connsiteY5" fmla="*/ 726986 h 4751096"/>
                    <a:gd name="connsiteX6" fmla="*/ 62 w 3275322"/>
                    <a:gd name="connsiteY6" fmla="*/ 3374661 h 4751096"/>
                    <a:gd name="connsiteX0" fmla="*/ 0 w 3275260"/>
                    <a:gd name="connsiteY0" fmla="*/ 3374661 h 4751096"/>
                    <a:gd name="connsiteX1" fmla="*/ 121845 w 3275260"/>
                    <a:gd name="connsiteY1" fmla="*/ 3616350 h 4751096"/>
                    <a:gd name="connsiteX2" fmla="*/ 1986537 w 3275260"/>
                    <a:gd name="connsiteY2" fmla="*/ 527766 h 4751096"/>
                    <a:gd name="connsiteX3" fmla="*/ 3275260 w 3275260"/>
                    <a:gd name="connsiteY3" fmla="*/ 4295940 h 4751096"/>
                    <a:gd name="connsiteX4" fmla="*/ 3254717 w 3275260"/>
                    <a:gd name="connsiteY4" fmla="*/ 4751096 h 4751096"/>
                    <a:gd name="connsiteX5" fmla="*/ 1985932 w 3275260"/>
                    <a:gd name="connsiteY5" fmla="*/ 726986 h 4751096"/>
                    <a:gd name="connsiteX6" fmla="*/ 0 w 3275260"/>
                    <a:gd name="connsiteY6" fmla="*/ 3374661 h 4751096"/>
                    <a:gd name="connsiteX0" fmla="*/ 0 w 3275260"/>
                    <a:gd name="connsiteY0" fmla="*/ 3374661 h 4751096"/>
                    <a:gd name="connsiteX1" fmla="*/ 121845 w 3275260"/>
                    <a:gd name="connsiteY1" fmla="*/ 3616350 h 4751096"/>
                    <a:gd name="connsiteX2" fmla="*/ 1986537 w 3275260"/>
                    <a:gd name="connsiteY2" fmla="*/ 527766 h 4751096"/>
                    <a:gd name="connsiteX3" fmla="*/ 3275260 w 3275260"/>
                    <a:gd name="connsiteY3" fmla="*/ 4295940 h 4751096"/>
                    <a:gd name="connsiteX4" fmla="*/ 3254717 w 3275260"/>
                    <a:gd name="connsiteY4" fmla="*/ 4751096 h 4751096"/>
                    <a:gd name="connsiteX5" fmla="*/ 1985932 w 3275260"/>
                    <a:gd name="connsiteY5" fmla="*/ 726986 h 4751096"/>
                    <a:gd name="connsiteX6" fmla="*/ 0 w 3275260"/>
                    <a:gd name="connsiteY6" fmla="*/ 3374661 h 4751096"/>
                    <a:gd name="connsiteX0" fmla="*/ 0 w 3275260"/>
                    <a:gd name="connsiteY0" fmla="*/ 3374661 h 4751096"/>
                    <a:gd name="connsiteX1" fmla="*/ 121845 w 3275260"/>
                    <a:gd name="connsiteY1" fmla="*/ 3616350 h 4751096"/>
                    <a:gd name="connsiteX2" fmla="*/ 1986537 w 3275260"/>
                    <a:gd name="connsiteY2" fmla="*/ 527766 h 4751096"/>
                    <a:gd name="connsiteX3" fmla="*/ 3275260 w 3275260"/>
                    <a:gd name="connsiteY3" fmla="*/ 4295940 h 4751096"/>
                    <a:gd name="connsiteX4" fmla="*/ 3254717 w 3275260"/>
                    <a:gd name="connsiteY4" fmla="*/ 4751096 h 4751096"/>
                    <a:gd name="connsiteX5" fmla="*/ 1985932 w 3275260"/>
                    <a:gd name="connsiteY5" fmla="*/ 726986 h 4751096"/>
                    <a:gd name="connsiteX6" fmla="*/ 0 w 3275260"/>
                    <a:gd name="connsiteY6" fmla="*/ 3374661 h 4751096"/>
                    <a:gd name="connsiteX0" fmla="*/ 0 w 3275260"/>
                    <a:gd name="connsiteY0" fmla="*/ 3374661 h 4751096"/>
                    <a:gd name="connsiteX1" fmla="*/ 121845 w 3275260"/>
                    <a:gd name="connsiteY1" fmla="*/ 3616350 h 4751096"/>
                    <a:gd name="connsiteX2" fmla="*/ 1986537 w 3275260"/>
                    <a:gd name="connsiteY2" fmla="*/ 527766 h 4751096"/>
                    <a:gd name="connsiteX3" fmla="*/ 3275260 w 3275260"/>
                    <a:gd name="connsiteY3" fmla="*/ 4295940 h 4751096"/>
                    <a:gd name="connsiteX4" fmla="*/ 3254717 w 3275260"/>
                    <a:gd name="connsiteY4" fmla="*/ 4751096 h 4751096"/>
                    <a:gd name="connsiteX5" fmla="*/ 1985932 w 3275260"/>
                    <a:gd name="connsiteY5" fmla="*/ 726986 h 4751096"/>
                    <a:gd name="connsiteX6" fmla="*/ 0 w 3275260"/>
                    <a:gd name="connsiteY6" fmla="*/ 3374661 h 4751096"/>
                    <a:gd name="connsiteX0" fmla="*/ 0 w 3275260"/>
                    <a:gd name="connsiteY0" fmla="*/ 3367169 h 4743604"/>
                    <a:gd name="connsiteX1" fmla="*/ 128859 w 3275260"/>
                    <a:gd name="connsiteY1" fmla="*/ 3666370 h 4743604"/>
                    <a:gd name="connsiteX2" fmla="*/ 1986537 w 3275260"/>
                    <a:gd name="connsiteY2" fmla="*/ 520274 h 4743604"/>
                    <a:gd name="connsiteX3" fmla="*/ 3275260 w 3275260"/>
                    <a:gd name="connsiteY3" fmla="*/ 4288448 h 4743604"/>
                    <a:gd name="connsiteX4" fmla="*/ 3254717 w 3275260"/>
                    <a:gd name="connsiteY4" fmla="*/ 4743604 h 4743604"/>
                    <a:gd name="connsiteX5" fmla="*/ 1985932 w 3275260"/>
                    <a:gd name="connsiteY5" fmla="*/ 719494 h 4743604"/>
                    <a:gd name="connsiteX6" fmla="*/ 0 w 3275260"/>
                    <a:gd name="connsiteY6" fmla="*/ 3367169 h 4743604"/>
                    <a:gd name="connsiteX0" fmla="*/ 0 w 3173333"/>
                    <a:gd name="connsiteY0" fmla="*/ 3543250 h 4743604"/>
                    <a:gd name="connsiteX1" fmla="*/ 26932 w 3173333"/>
                    <a:gd name="connsiteY1" fmla="*/ 3666370 h 4743604"/>
                    <a:gd name="connsiteX2" fmla="*/ 1884610 w 3173333"/>
                    <a:gd name="connsiteY2" fmla="*/ 520274 h 4743604"/>
                    <a:gd name="connsiteX3" fmla="*/ 3173333 w 3173333"/>
                    <a:gd name="connsiteY3" fmla="*/ 4288448 h 4743604"/>
                    <a:gd name="connsiteX4" fmla="*/ 3152790 w 3173333"/>
                    <a:gd name="connsiteY4" fmla="*/ 4743604 h 4743604"/>
                    <a:gd name="connsiteX5" fmla="*/ 1884005 w 3173333"/>
                    <a:gd name="connsiteY5" fmla="*/ 719494 h 4743604"/>
                    <a:gd name="connsiteX6" fmla="*/ 0 w 3173333"/>
                    <a:gd name="connsiteY6" fmla="*/ 3543250 h 4743604"/>
                    <a:gd name="connsiteX0" fmla="*/ 0 w 3173333"/>
                    <a:gd name="connsiteY0" fmla="*/ 3543250 h 4743604"/>
                    <a:gd name="connsiteX1" fmla="*/ 26932 w 3173333"/>
                    <a:gd name="connsiteY1" fmla="*/ 3666370 h 4743604"/>
                    <a:gd name="connsiteX2" fmla="*/ 1884610 w 3173333"/>
                    <a:gd name="connsiteY2" fmla="*/ 520274 h 4743604"/>
                    <a:gd name="connsiteX3" fmla="*/ 3173333 w 3173333"/>
                    <a:gd name="connsiteY3" fmla="*/ 4288448 h 4743604"/>
                    <a:gd name="connsiteX4" fmla="*/ 3152790 w 3173333"/>
                    <a:gd name="connsiteY4" fmla="*/ 4743604 h 4743604"/>
                    <a:gd name="connsiteX5" fmla="*/ 1884005 w 3173333"/>
                    <a:gd name="connsiteY5" fmla="*/ 719494 h 4743604"/>
                    <a:gd name="connsiteX6" fmla="*/ 0 w 3173333"/>
                    <a:gd name="connsiteY6" fmla="*/ 3543250 h 4743604"/>
                    <a:gd name="connsiteX0" fmla="*/ 0 w 3173333"/>
                    <a:gd name="connsiteY0" fmla="*/ 3543250 h 4743604"/>
                    <a:gd name="connsiteX1" fmla="*/ 26932 w 3173333"/>
                    <a:gd name="connsiteY1" fmla="*/ 3666370 h 4743604"/>
                    <a:gd name="connsiteX2" fmla="*/ 1884610 w 3173333"/>
                    <a:gd name="connsiteY2" fmla="*/ 520274 h 4743604"/>
                    <a:gd name="connsiteX3" fmla="*/ 3173333 w 3173333"/>
                    <a:gd name="connsiteY3" fmla="*/ 4288448 h 4743604"/>
                    <a:gd name="connsiteX4" fmla="*/ 3152790 w 3173333"/>
                    <a:gd name="connsiteY4" fmla="*/ 4743604 h 4743604"/>
                    <a:gd name="connsiteX5" fmla="*/ 1884005 w 3173333"/>
                    <a:gd name="connsiteY5" fmla="*/ 719494 h 4743604"/>
                    <a:gd name="connsiteX6" fmla="*/ 0 w 3173333"/>
                    <a:gd name="connsiteY6" fmla="*/ 3543250 h 4743604"/>
                    <a:gd name="connsiteX0" fmla="*/ 0 w 3169826"/>
                    <a:gd name="connsiteY0" fmla="*/ 3572006 h 4743604"/>
                    <a:gd name="connsiteX1" fmla="*/ 23425 w 3169826"/>
                    <a:gd name="connsiteY1" fmla="*/ 3666370 h 4743604"/>
                    <a:gd name="connsiteX2" fmla="*/ 1881103 w 3169826"/>
                    <a:gd name="connsiteY2" fmla="*/ 520274 h 4743604"/>
                    <a:gd name="connsiteX3" fmla="*/ 3169826 w 3169826"/>
                    <a:gd name="connsiteY3" fmla="*/ 4288448 h 4743604"/>
                    <a:gd name="connsiteX4" fmla="*/ 3149283 w 3169826"/>
                    <a:gd name="connsiteY4" fmla="*/ 4743604 h 4743604"/>
                    <a:gd name="connsiteX5" fmla="*/ 1880498 w 3169826"/>
                    <a:gd name="connsiteY5" fmla="*/ 719494 h 4743604"/>
                    <a:gd name="connsiteX6" fmla="*/ 0 w 3169826"/>
                    <a:gd name="connsiteY6" fmla="*/ 3572006 h 4743604"/>
                    <a:gd name="connsiteX0" fmla="*/ 0 w 3169826"/>
                    <a:gd name="connsiteY0" fmla="*/ 3564116 h 4735714"/>
                    <a:gd name="connsiteX1" fmla="*/ 23425 w 3169826"/>
                    <a:gd name="connsiteY1" fmla="*/ 3658480 h 4735714"/>
                    <a:gd name="connsiteX2" fmla="*/ 1881103 w 3169826"/>
                    <a:gd name="connsiteY2" fmla="*/ 512384 h 4735714"/>
                    <a:gd name="connsiteX3" fmla="*/ 3169826 w 3169826"/>
                    <a:gd name="connsiteY3" fmla="*/ 4280558 h 4735714"/>
                    <a:gd name="connsiteX4" fmla="*/ 3149283 w 3169826"/>
                    <a:gd name="connsiteY4" fmla="*/ 4735714 h 4735714"/>
                    <a:gd name="connsiteX5" fmla="*/ 1880498 w 3169826"/>
                    <a:gd name="connsiteY5" fmla="*/ 711604 h 4735714"/>
                    <a:gd name="connsiteX6" fmla="*/ 0 w 3169826"/>
                    <a:gd name="connsiteY6" fmla="*/ 3564116 h 4735714"/>
                    <a:gd name="connsiteX0" fmla="*/ 0 w 3169826"/>
                    <a:gd name="connsiteY0" fmla="*/ 3552869 h 4724467"/>
                    <a:gd name="connsiteX1" fmla="*/ 23425 w 3169826"/>
                    <a:gd name="connsiteY1" fmla="*/ 3647233 h 4724467"/>
                    <a:gd name="connsiteX2" fmla="*/ 1881103 w 3169826"/>
                    <a:gd name="connsiteY2" fmla="*/ 501137 h 4724467"/>
                    <a:gd name="connsiteX3" fmla="*/ 3169826 w 3169826"/>
                    <a:gd name="connsiteY3" fmla="*/ 4269311 h 4724467"/>
                    <a:gd name="connsiteX4" fmla="*/ 3149283 w 3169826"/>
                    <a:gd name="connsiteY4" fmla="*/ 4724467 h 4724467"/>
                    <a:gd name="connsiteX5" fmla="*/ 1880498 w 3169826"/>
                    <a:gd name="connsiteY5" fmla="*/ 700357 h 4724467"/>
                    <a:gd name="connsiteX6" fmla="*/ 0 w 3169826"/>
                    <a:gd name="connsiteY6" fmla="*/ 3552869 h 4724467"/>
                    <a:gd name="connsiteX0" fmla="*/ 0 w 3165903"/>
                    <a:gd name="connsiteY0" fmla="*/ 3572110 h 4724467"/>
                    <a:gd name="connsiteX1" fmla="*/ 19502 w 3165903"/>
                    <a:gd name="connsiteY1" fmla="*/ 3647233 h 4724467"/>
                    <a:gd name="connsiteX2" fmla="*/ 1877180 w 3165903"/>
                    <a:gd name="connsiteY2" fmla="*/ 501137 h 4724467"/>
                    <a:gd name="connsiteX3" fmla="*/ 3165903 w 3165903"/>
                    <a:gd name="connsiteY3" fmla="*/ 4269311 h 4724467"/>
                    <a:gd name="connsiteX4" fmla="*/ 3145360 w 3165903"/>
                    <a:gd name="connsiteY4" fmla="*/ 4724467 h 4724467"/>
                    <a:gd name="connsiteX5" fmla="*/ 1876575 w 3165903"/>
                    <a:gd name="connsiteY5" fmla="*/ 700357 h 4724467"/>
                    <a:gd name="connsiteX6" fmla="*/ 0 w 3165903"/>
                    <a:gd name="connsiteY6" fmla="*/ 3572110 h 4724467"/>
                    <a:gd name="connsiteX0" fmla="*/ 0 w 3165903"/>
                    <a:gd name="connsiteY0" fmla="*/ 3572110 h 4724467"/>
                    <a:gd name="connsiteX1" fmla="*/ 19502 w 3165903"/>
                    <a:gd name="connsiteY1" fmla="*/ 3647233 h 4724467"/>
                    <a:gd name="connsiteX2" fmla="*/ 1877180 w 3165903"/>
                    <a:gd name="connsiteY2" fmla="*/ 501137 h 4724467"/>
                    <a:gd name="connsiteX3" fmla="*/ 3165903 w 3165903"/>
                    <a:gd name="connsiteY3" fmla="*/ 4269311 h 4724467"/>
                    <a:gd name="connsiteX4" fmla="*/ 3145360 w 3165903"/>
                    <a:gd name="connsiteY4" fmla="*/ 4724467 h 4724467"/>
                    <a:gd name="connsiteX5" fmla="*/ 1876575 w 3165903"/>
                    <a:gd name="connsiteY5" fmla="*/ 700357 h 4724467"/>
                    <a:gd name="connsiteX6" fmla="*/ 0 w 3165903"/>
                    <a:gd name="connsiteY6" fmla="*/ 3572110 h 4724467"/>
                    <a:gd name="connsiteX0" fmla="*/ 0 w 3165903"/>
                    <a:gd name="connsiteY0" fmla="*/ 3612634 h 4764991"/>
                    <a:gd name="connsiteX1" fmla="*/ 19502 w 3165903"/>
                    <a:gd name="connsiteY1" fmla="*/ 3687757 h 4764991"/>
                    <a:gd name="connsiteX2" fmla="*/ 1877180 w 3165903"/>
                    <a:gd name="connsiteY2" fmla="*/ 541661 h 4764991"/>
                    <a:gd name="connsiteX3" fmla="*/ 3165903 w 3165903"/>
                    <a:gd name="connsiteY3" fmla="*/ 4309835 h 4764991"/>
                    <a:gd name="connsiteX4" fmla="*/ 3145360 w 3165903"/>
                    <a:gd name="connsiteY4" fmla="*/ 4764991 h 4764991"/>
                    <a:gd name="connsiteX5" fmla="*/ 1876575 w 3165903"/>
                    <a:gd name="connsiteY5" fmla="*/ 740881 h 4764991"/>
                    <a:gd name="connsiteX6" fmla="*/ 0 w 3165903"/>
                    <a:gd name="connsiteY6" fmla="*/ 3612634 h 4764991"/>
                    <a:gd name="connsiteX0" fmla="*/ 0 w 3165903"/>
                    <a:gd name="connsiteY0" fmla="*/ 3612634 h 4764991"/>
                    <a:gd name="connsiteX1" fmla="*/ 19502 w 3165903"/>
                    <a:gd name="connsiteY1" fmla="*/ 3687757 h 4764991"/>
                    <a:gd name="connsiteX2" fmla="*/ 1877180 w 3165903"/>
                    <a:gd name="connsiteY2" fmla="*/ 541661 h 4764991"/>
                    <a:gd name="connsiteX3" fmla="*/ 3165903 w 3165903"/>
                    <a:gd name="connsiteY3" fmla="*/ 4309835 h 4764991"/>
                    <a:gd name="connsiteX4" fmla="*/ 3145360 w 3165903"/>
                    <a:gd name="connsiteY4" fmla="*/ 4764991 h 4764991"/>
                    <a:gd name="connsiteX5" fmla="*/ 1876575 w 3165903"/>
                    <a:gd name="connsiteY5" fmla="*/ 740881 h 4764991"/>
                    <a:gd name="connsiteX6" fmla="*/ 0 w 3165903"/>
                    <a:gd name="connsiteY6" fmla="*/ 3612634 h 4764991"/>
                    <a:gd name="connsiteX0" fmla="*/ 0 w 3165903"/>
                    <a:gd name="connsiteY0" fmla="*/ 3612634 h 4764991"/>
                    <a:gd name="connsiteX1" fmla="*/ 19502 w 3165903"/>
                    <a:gd name="connsiteY1" fmla="*/ 3687757 h 4764991"/>
                    <a:gd name="connsiteX2" fmla="*/ 1877180 w 3165903"/>
                    <a:gd name="connsiteY2" fmla="*/ 541661 h 4764991"/>
                    <a:gd name="connsiteX3" fmla="*/ 3165903 w 3165903"/>
                    <a:gd name="connsiteY3" fmla="*/ 4309835 h 4764991"/>
                    <a:gd name="connsiteX4" fmla="*/ 3145360 w 3165903"/>
                    <a:gd name="connsiteY4" fmla="*/ 4764991 h 4764991"/>
                    <a:gd name="connsiteX5" fmla="*/ 1876575 w 3165903"/>
                    <a:gd name="connsiteY5" fmla="*/ 740881 h 4764991"/>
                    <a:gd name="connsiteX6" fmla="*/ 0 w 3165903"/>
                    <a:gd name="connsiteY6" fmla="*/ 3612634 h 4764991"/>
                    <a:gd name="connsiteX0" fmla="*/ 0 w 3165903"/>
                    <a:gd name="connsiteY0" fmla="*/ 3612634 h 4764991"/>
                    <a:gd name="connsiteX1" fmla="*/ 19502 w 3165903"/>
                    <a:gd name="connsiteY1" fmla="*/ 3687757 h 4764991"/>
                    <a:gd name="connsiteX2" fmla="*/ 1877180 w 3165903"/>
                    <a:gd name="connsiteY2" fmla="*/ 541661 h 4764991"/>
                    <a:gd name="connsiteX3" fmla="*/ 3165903 w 3165903"/>
                    <a:gd name="connsiteY3" fmla="*/ 4309835 h 4764991"/>
                    <a:gd name="connsiteX4" fmla="*/ 3145360 w 3165903"/>
                    <a:gd name="connsiteY4" fmla="*/ 4764991 h 4764991"/>
                    <a:gd name="connsiteX5" fmla="*/ 1876575 w 3165903"/>
                    <a:gd name="connsiteY5" fmla="*/ 740881 h 4764991"/>
                    <a:gd name="connsiteX6" fmla="*/ 0 w 3165903"/>
                    <a:gd name="connsiteY6" fmla="*/ 3612634 h 4764991"/>
                    <a:gd name="connsiteX0" fmla="*/ 0 w 3165903"/>
                    <a:gd name="connsiteY0" fmla="*/ 3612634 h 4764991"/>
                    <a:gd name="connsiteX1" fmla="*/ 19502 w 3165903"/>
                    <a:gd name="connsiteY1" fmla="*/ 3687757 h 4764991"/>
                    <a:gd name="connsiteX2" fmla="*/ 1877180 w 3165903"/>
                    <a:gd name="connsiteY2" fmla="*/ 541661 h 4764991"/>
                    <a:gd name="connsiteX3" fmla="*/ 3165903 w 3165903"/>
                    <a:gd name="connsiteY3" fmla="*/ 4309835 h 4764991"/>
                    <a:gd name="connsiteX4" fmla="*/ 3145360 w 3165903"/>
                    <a:gd name="connsiteY4" fmla="*/ 4764991 h 4764991"/>
                    <a:gd name="connsiteX5" fmla="*/ 1876575 w 3165903"/>
                    <a:gd name="connsiteY5" fmla="*/ 740881 h 4764991"/>
                    <a:gd name="connsiteX6" fmla="*/ 0 w 3165903"/>
                    <a:gd name="connsiteY6" fmla="*/ 3612634 h 4764991"/>
                    <a:gd name="connsiteX0" fmla="*/ 0 w 3156804"/>
                    <a:gd name="connsiteY0" fmla="*/ 3622567 h 4764991"/>
                    <a:gd name="connsiteX1" fmla="*/ 10403 w 3156804"/>
                    <a:gd name="connsiteY1" fmla="*/ 3687757 h 4764991"/>
                    <a:gd name="connsiteX2" fmla="*/ 1868081 w 3156804"/>
                    <a:gd name="connsiteY2" fmla="*/ 541661 h 4764991"/>
                    <a:gd name="connsiteX3" fmla="*/ 3156804 w 3156804"/>
                    <a:gd name="connsiteY3" fmla="*/ 4309835 h 4764991"/>
                    <a:gd name="connsiteX4" fmla="*/ 3136261 w 3156804"/>
                    <a:gd name="connsiteY4" fmla="*/ 4764991 h 4764991"/>
                    <a:gd name="connsiteX5" fmla="*/ 1867476 w 3156804"/>
                    <a:gd name="connsiteY5" fmla="*/ 740881 h 4764991"/>
                    <a:gd name="connsiteX6" fmla="*/ 0 w 3156804"/>
                    <a:gd name="connsiteY6" fmla="*/ 3622567 h 4764991"/>
                    <a:gd name="connsiteX0" fmla="*/ 0 w 3156804"/>
                    <a:gd name="connsiteY0" fmla="*/ 3622567 h 4764991"/>
                    <a:gd name="connsiteX1" fmla="*/ 10403 w 3156804"/>
                    <a:gd name="connsiteY1" fmla="*/ 3687757 h 4764991"/>
                    <a:gd name="connsiteX2" fmla="*/ 1868081 w 3156804"/>
                    <a:gd name="connsiteY2" fmla="*/ 541661 h 4764991"/>
                    <a:gd name="connsiteX3" fmla="*/ 3156804 w 3156804"/>
                    <a:gd name="connsiteY3" fmla="*/ 4309835 h 4764991"/>
                    <a:gd name="connsiteX4" fmla="*/ 3136261 w 3156804"/>
                    <a:gd name="connsiteY4" fmla="*/ 4764991 h 4764991"/>
                    <a:gd name="connsiteX5" fmla="*/ 1867476 w 3156804"/>
                    <a:gd name="connsiteY5" fmla="*/ 740881 h 4764991"/>
                    <a:gd name="connsiteX6" fmla="*/ 0 w 3156804"/>
                    <a:gd name="connsiteY6" fmla="*/ 3622567 h 4764991"/>
                    <a:gd name="connsiteX0" fmla="*/ 0 w 3156804"/>
                    <a:gd name="connsiteY0" fmla="*/ 3622567 h 4764991"/>
                    <a:gd name="connsiteX1" fmla="*/ 10403 w 3156804"/>
                    <a:gd name="connsiteY1" fmla="*/ 3687757 h 4764991"/>
                    <a:gd name="connsiteX2" fmla="*/ 1868081 w 3156804"/>
                    <a:gd name="connsiteY2" fmla="*/ 541661 h 4764991"/>
                    <a:gd name="connsiteX3" fmla="*/ 3156804 w 3156804"/>
                    <a:gd name="connsiteY3" fmla="*/ 4309835 h 4764991"/>
                    <a:gd name="connsiteX4" fmla="*/ 3136261 w 3156804"/>
                    <a:gd name="connsiteY4" fmla="*/ 4764991 h 4764991"/>
                    <a:gd name="connsiteX5" fmla="*/ 1867476 w 3156804"/>
                    <a:gd name="connsiteY5" fmla="*/ 740881 h 4764991"/>
                    <a:gd name="connsiteX6" fmla="*/ 0 w 3156804"/>
                    <a:gd name="connsiteY6" fmla="*/ 3622567 h 4764991"/>
                    <a:gd name="connsiteX0" fmla="*/ 0 w 3156804"/>
                    <a:gd name="connsiteY0" fmla="*/ 3622567 h 4764991"/>
                    <a:gd name="connsiteX1" fmla="*/ 10403 w 3156804"/>
                    <a:gd name="connsiteY1" fmla="*/ 3687757 h 4764991"/>
                    <a:gd name="connsiteX2" fmla="*/ 1868081 w 3156804"/>
                    <a:gd name="connsiteY2" fmla="*/ 541661 h 4764991"/>
                    <a:gd name="connsiteX3" fmla="*/ 3156804 w 3156804"/>
                    <a:gd name="connsiteY3" fmla="*/ 4309835 h 4764991"/>
                    <a:gd name="connsiteX4" fmla="*/ 3136261 w 3156804"/>
                    <a:gd name="connsiteY4" fmla="*/ 4764991 h 4764991"/>
                    <a:gd name="connsiteX5" fmla="*/ 1867476 w 3156804"/>
                    <a:gd name="connsiteY5" fmla="*/ 740881 h 4764991"/>
                    <a:gd name="connsiteX6" fmla="*/ 0 w 3156804"/>
                    <a:gd name="connsiteY6" fmla="*/ 3622567 h 4764991"/>
                    <a:gd name="connsiteX0" fmla="*/ 0 w 3156804"/>
                    <a:gd name="connsiteY0" fmla="*/ 3619047 h 4761471"/>
                    <a:gd name="connsiteX1" fmla="*/ 10403 w 3156804"/>
                    <a:gd name="connsiteY1" fmla="*/ 3684237 h 4761471"/>
                    <a:gd name="connsiteX2" fmla="*/ 1868081 w 3156804"/>
                    <a:gd name="connsiteY2" fmla="*/ 538141 h 4761471"/>
                    <a:gd name="connsiteX3" fmla="*/ 3156804 w 3156804"/>
                    <a:gd name="connsiteY3" fmla="*/ 4306315 h 4761471"/>
                    <a:gd name="connsiteX4" fmla="*/ 3136261 w 3156804"/>
                    <a:gd name="connsiteY4" fmla="*/ 4761471 h 4761471"/>
                    <a:gd name="connsiteX5" fmla="*/ 1867476 w 3156804"/>
                    <a:gd name="connsiteY5" fmla="*/ 737361 h 4761471"/>
                    <a:gd name="connsiteX6" fmla="*/ 0 w 3156804"/>
                    <a:gd name="connsiteY6" fmla="*/ 3619047 h 4761471"/>
                    <a:gd name="connsiteX0" fmla="*/ 0 w 3156804"/>
                    <a:gd name="connsiteY0" fmla="*/ 3622191 h 4764615"/>
                    <a:gd name="connsiteX1" fmla="*/ 10403 w 3156804"/>
                    <a:gd name="connsiteY1" fmla="*/ 3687381 h 4764615"/>
                    <a:gd name="connsiteX2" fmla="*/ 1868081 w 3156804"/>
                    <a:gd name="connsiteY2" fmla="*/ 541285 h 4764615"/>
                    <a:gd name="connsiteX3" fmla="*/ 3156804 w 3156804"/>
                    <a:gd name="connsiteY3" fmla="*/ 4309459 h 4764615"/>
                    <a:gd name="connsiteX4" fmla="*/ 3136261 w 3156804"/>
                    <a:gd name="connsiteY4" fmla="*/ 4764615 h 4764615"/>
                    <a:gd name="connsiteX5" fmla="*/ 1867476 w 3156804"/>
                    <a:gd name="connsiteY5" fmla="*/ 740505 h 4764615"/>
                    <a:gd name="connsiteX6" fmla="*/ 0 w 3156804"/>
                    <a:gd name="connsiteY6" fmla="*/ 3622191 h 4764615"/>
                    <a:gd name="connsiteX0" fmla="*/ 0 w 3156804"/>
                    <a:gd name="connsiteY0" fmla="*/ 3622191 h 4764615"/>
                    <a:gd name="connsiteX1" fmla="*/ 10403 w 3156804"/>
                    <a:gd name="connsiteY1" fmla="*/ 3687381 h 4764615"/>
                    <a:gd name="connsiteX2" fmla="*/ 1868081 w 3156804"/>
                    <a:gd name="connsiteY2" fmla="*/ 541285 h 4764615"/>
                    <a:gd name="connsiteX3" fmla="*/ 3156804 w 3156804"/>
                    <a:gd name="connsiteY3" fmla="*/ 4309459 h 4764615"/>
                    <a:gd name="connsiteX4" fmla="*/ 3136261 w 3156804"/>
                    <a:gd name="connsiteY4" fmla="*/ 4764615 h 4764615"/>
                    <a:gd name="connsiteX5" fmla="*/ 1867476 w 3156804"/>
                    <a:gd name="connsiteY5" fmla="*/ 740505 h 4764615"/>
                    <a:gd name="connsiteX6" fmla="*/ 0 w 3156804"/>
                    <a:gd name="connsiteY6" fmla="*/ 3622191 h 4764615"/>
                    <a:gd name="connsiteX0" fmla="*/ 0 w 3156804"/>
                    <a:gd name="connsiteY0" fmla="*/ 3622191 h 4764615"/>
                    <a:gd name="connsiteX1" fmla="*/ 10403 w 3156804"/>
                    <a:gd name="connsiteY1" fmla="*/ 3687381 h 4764615"/>
                    <a:gd name="connsiteX2" fmla="*/ 1868081 w 3156804"/>
                    <a:gd name="connsiteY2" fmla="*/ 541285 h 4764615"/>
                    <a:gd name="connsiteX3" fmla="*/ 3156804 w 3156804"/>
                    <a:gd name="connsiteY3" fmla="*/ 4309459 h 4764615"/>
                    <a:gd name="connsiteX4" fmla="*/ 3136261 w 3156804"/>
                    <a:gd name="connsiteY4" fmla="*/ 4764615 h 4764615"/>
                    <a:gd name="connsiteX5" fmla="*/ 1867476 w 3156804"/>
                    <a:gd name="connsiteY5" fmla="*/ 740505 h 4764615"/>
                    <a:gd name="connsiteX6" fmla="*/ 0 w 3156804"/>
                    <a:gd name="connsiteY6" fmla="*/ 3622191 h 4764615"/>
                    <a:gd name="connsiteX0" fmla="*/ 0 w 3156804"/>
                    <a:gd name="connsiteY0" fmla="*/ 3622191 h 4764615"/>
                    <a:gd name="connsiteX1" fmla="*/ 10403 w 3156804"/>
                    <a:gd name="connsiteY1" fmla="*/ 3687381 h 4764615"/>
                    <a:gd name="connsiteX2" fmla="*/ 1868081 w 3156804"/>
                    <a:gd name="connsiteY2" fmla="*/ 541285 h 4764615"/>
                    <a:gd name="connsiteX3" fmla="*/ 3156804 w 3156804"/>
                    <a:gd name="connsiteY3" fmla="*/ 4309459 h 4764615"/>
                    <a:gd name="connsiteX4" fmla="*/ 3136261 w 3156804"/>
                    <a:gd name="connsiteY4" fmla="*/ 4764615 h 4764615"/>
                    <a:gd name="connsiteX5" fmla="*/ 1867476 w 3156804"/>
                    <a:gd name="connsiteY5" fmla="*/ 740505 h 4764615"/>
                    <a:gd name="connsiteX6" fmla="*/ 0 w 3156804"/>
                    <a:gd name="connsiteY6" fmla="*/ 3622191 h 4764615"/>
                    <a:gd name="connsiteX0" fmla="*/ 110 w 3149597"/>
                    <a:gd name="connsiteY0" fmla="*/ 3600265 h 4764615"/>
                    <a:gd name="connsiteX1" fmla="*/ 3196 w 3149597"/>
                    <a:gd name="connsiteY1" fmla="*/ 3687381 h 4764615"/>
                    <a:gd name="connsiteX2" fmla="*/ 1860874 w 3149597"/>
                    <a:gd name="connsiteY2" fmla="*/ 541285 h 4764615"/>
                    <a:gd name="connsiteX3" fmla="*/ 3149597 w 3149597"/>
                    <a:gd name="connsiteY3" fmla="*/ 4309459 h 4764615"/>
                    <a:gd name="connsiteX4" fmla="*/ 3129054 w 3149597"/>
                    <a:gd name="connsiteY4" fmla="*/ 4764615 h 4764615"/>
                    <a:gd name="connsiteX5" fmla="*/ 1860269 w 3149597"/>
                    <a:gd name="connsiteY5" fmla="*/ 740505 h 4764615"/>
                    <a:gd name="connsiteX6" fmla="*/ 110 w 3149597"/>
                    <a:gd name="connsiteY6" fmla="*/ 3600265 h 4764615"/>
                    <a:gd name="connsiteX0" fmla="*/ 110 w 3149597"/>
                    <a:gd name="connsiteY0" fmla="*/ 3600265 h 4764615"/>
                    <a:gd name="connsiteX1" fmla="*/ 3196 w 3149597"/>
                    <a:gd name="connsiteY1" fmla="*/ 3687381 h 4764615"/>
                    <a:gd name="connsiteX2" fmla="*/ 1860874 w 3149597"/>
                    <a:gd name="connsiteY2" fmla="*/ 541285 h 4764615"/>
                    <a:gd name="connsiteX3" fmla="*/ 3149597 w 3149597"/>
                    <a:gd name="connsiteY3" fmla="*/ 4309459 h 4764615"/>
                    <a:gd name="connsiteX4" fmla="*/ 3129054 w 3149597"/>
                    <a:gd name="connsiteY4" fmla="*/ 4764615 h 4764615"/>
                    <a:gd name="connsiteX5" fmla="*/ 1860269 w 3149597"/>
                    <a:gd name="connsiteY5" fmla="*/ 740505 h 4764615"/>
                    <a:gd name="connsiteX6" fmla="*/ 110 w 3149597"/>
                    <a:gd name="connsiteY6" fmla="*/ 3600265 h 4764615"/>
                    <a:gd name="connsiteX0" fmla="*/ 110 w 3149597"/>
                    <a:gd name="connsiteY0" fmla="*/ 3612981 h 4777331"/>
                    <a:gd name="connsiteX1" fmla="*/ 3196 w 3149597"/>
                    <a:gd name="connsiteY1" fmla="*/ 3700097 h 4777331"/>
                    <a:gd name="connsiteX2" fmla="*/ 1860874 w 3149597"/>
                    <a:gd name="connsiteY2" fmla="*/ 554001 h 4777331"/>
                    <a:gd name="connsiteX3" fmla="*/ 3149597 w 3149597"/>
                    <a:gd name="connsiteY3" fmla="*/ 4322175 h 4777331"/>
                    <a:gd name="connsiteX4" fmla="*/ 3129054 w 3149597"/>
                    <a:gd name="connsiteY4" fmla="*/ 4777331 h 4777331"/>
                    <a:gd name="connsiteX5" fmla="*/ 1860269 w 3149597"/>
                    <a:gd name="connsiteY5" fmla="*/ 753221 h 4777331"/>
                    <a:gd name="connsiteX6" fmla="*/ 110 w 3149597"/>
                    <a:gd name="connsiteY6" fmla="*/ 3612981 h 4777331"/>
                    <a:gd name="connsiteX0" fmla="*/ 110 w 3149597"/>
                    <a:gd name="connsiteY0" fmla="*/ 3600266 h 4764616"/>
                    <a:gd name="connsiteX1" fmla="*/ 3196 w 3149597"/>
                    <a:gd name="connsiteY1" fmla="*/ 3687382 h 4764616"/>
                    <a:gd name="connsiteX2" fmla="*/ 1860874 w 3149597"/>
                    <a:gd name="connsiteY2" fmla="*/ 541286 h 4764616"/>
                    <a:gd name="connsiteX3" fmla="*/ 3149597 w 3149597"/>
                    <a:gd name="connsiteY3" fmla="*/ 4309460 h 4764616"/>
                    <a:gd name="connsiteX4" fmla="*/ 3129054 w 3149597"/>
                    <a:gd name="connsiteY4" fmla="*/ 4764616 h 4764616"/>
                    <a:gd name="connsiteX5" fmla="*/ 1860269 w 3149597"/>
                    <a:gd name="connsiteY5" fmla="*/ 740506 h 4764616"/>
                    <a:gd name="connsiteX6" fmla="*/ 110 w 3149597"/>
                    <a:gd name="connsiteY6" fmla="*/ 3600266 h 4764616"/>
                    <a:gd name="connsiteX0" fmla="*/ 110 w 3149597"/>
                    <a:gd name="connsiteY0" fmla="*/ 3597964 h 4762314"/>
                    <a:gd name="connsiteX1" fmla="*/ 3196 w 3149597"/>
                    <a:gd name="connsiteY1" fmla="*/ 3685080 h 4762314"/>
                    <a:gd name="connsiteX2" fmla="*/ 1860874 w 3149597"/>
                    <a:gd name="connsiteY2" fmla="*/ 538984 h 4762314"/>
                    <a:gd name="connsiteX3" fmla="*/ 3149597 w 3149597"/>
                    <a:gd name="connsiteY3" fmla="*/ 4307158 h 4762314"/>
                    <a:gd name="connsiteX4" fmla="*/ 3129054 w 3149597"/>
                    <a:gd name="connsiteY4" fmla="*/ 4762314 h 4762314"/>
                    <a:gd name="connsiteX5" fmla="*/ 1860269 w 3149597"/>
                    <a:gd name="connsiteY5" fmla="*/ 738204 h 4762314"/>
                    <a:gd name="connsiteX6" fmla="*/ 110 w 3149597"/>
                    <a:gd name="connsiteY6" fmla="*/ 3597964 h 4762314"/>
                    <a:gd name="connsiteX0" fmla="*/ 110 w 3149597"/>
                    <a:gd name="connsiteY0" fmla="*/ 3596598 h 4760948"/>
                    <a:gd name="connsiteX1" fmla="*/ 3196 w 3149597"/>
                    <a:gd name="connsiteY1" fmla="*/ 3683714 h 4760948"/>
                    <a:gd name="connsiteX2" fmla="*/ 1860874 w 3149597"/>
                    <a:gd name="connsiteY2" fmla="*/ 537618 h 4760948"/>
                    <a:gd name="connsiteX3" fmla="*/ 3149597 w 3149597"/>
                    <a:gd name="connsiteY3" fmla="*/ 4305792 h 4760948"/>
                    <a:gd name="connsiteX4" fmla="*/ 3129054 w 3149597"/>
                    <a:gd name="connsiteY4" fmla="*/ 4760948 h 4760948"/>
                    <a:gd name="connsiteX5" fmla="*/ 1860269 w 3149597"/>
                    <a:gd name="connsiteY5" fmla="*/ 736838 h 4760948"/>
                    <a:gd name="connsiteX6" fmla="*/ 110 w 3149597"/>
                    <a:gd name="connsiteY6" fmla="*/ 3596598 h 4760948"/>
                    <a:gd name="connsiteX0" fmla="*/ 110 w 3149597"/>
                    <a:gd name="connsiteY0" fmla="*/ 3604970 h 4769320"/>
                    <a:gd name="connsiteX1" fmla="*/ 3196 w 3149597"/>
                    <a:gd name="connsiteY1" fmla="*/ 3692086 h 4769320"/>
                    <a:gd name="connsiteX2" fmla="*/ 1860874 w 3149597"/>
                    <a:gd name="connsiteY2" fmla="*/ 545990 h 4769320"/>
                    <a:gd name="connsiteX3" fmla="*/ 3149597 w 3149597"/>
                    <a:gd name="connsiteY3" fmla="*/ 4314164 h 4769320"/>
                    <a:gd name="connsiteX4" fmla="*/ 3129054 w 3149597"/>
                    <a:gd name="connsiteY4" fmla="*/ 4769320 h 4769320"/>
                    <a:gd name="connsiteX5" fmla="*/ 1860269 w 3149597"/>
                    <a:gd name="connsiteY5" fmla="*/ 745210 h 4769320"/>
                    <a:gd name="connsiteX6" fmla="*/ 110 w 3149597"/>
                    <a:gd name="connsiteY6" fmla="*/ 3604970 h 4769320"/>
                    <a:gd name="connsiteX0" fmla="*/ 110 w 3149597"/>
                    <a:gd name="connsiteY0" fmla="*/ 3607331 h 4771681"/>
                    <a:gd name="connsiteX1" fmla="*/ 3196 w 3149597"/>
                    <a:gd name="connsiteY1" fmla="*/ 3694447 h 4771681"/>
                    <a:gd name="connsiteX2" fmla="*/ 1860874 w 3149597"/>
                    <a:gd name="connsiteY2" fmla="*/ 548351 h 4771681"/>
                    <a:gd name="connsiteX3" fmla="*/ 3149597 w 3149597"/>
                    <a:gd name="connsiteY3" fmla="*/ 4316525 h 4771681"/>
                    <a:gd name="connsiteX4" fmla="*/ 3129054 w 3149597"/>
                    <a:gd name="connsiteY4" fmla="*/ 4771681 h 4771681"/>
                    <a:gd name="connsiteX5" fmla="*/ 1860269 w 3149597"/>
                    <a:gd name="connsiteY5" fmla="*/ 747571 h 4771681"/>
                    <a:gd name="connsiteX6" fmla="*/ 110 w 3149597"/>
                    <a:gd name="connsiteY6" fmla="*/ 3607331 h 4771681"/>
                    <a:gd name="connsiteX0" fmla="*/ 110 w 3149597"/>
                    <a:gd name="connsiteY0" fmla="*/ 3600713 h 4765063"/>
                    <a:gd name="connsiteX1" fmla="*/ 3196 w 3149597"/>
                    <a:gd name="connsiteY1" fmla="*/ 3687829 h 4765063"/>
                    <a:gd name="connsiteX2" fmla="*/ 1860874 w 3149597"/>
                    <a:gd name="connsiteY2" fmla="*/ 541733 h 4765063"/>
                    <a:gd name="connsiteX3" fmla="*/ 3149597 w 3149597"/>
                    <a:gd name="connsiteY3" fmla="*/ 4309907 h 4765063"/>
                    <a:gd name="connsiteX4" fmla="*/ 3129054 w 3149597"/>
                    <a:gd name="connsiteY4" fmla="*/ 4765063 h 4765063"/>
                    <a:gd name="connsiteX5" fmla="*/ 1860269 w 3149597"/>
                    <a:gd name="connsiteY5" fmla="*/ 740953 h 4765063"/>
                    <a:gd name="connsiteX6" fmla="*/ 110 w 3149597"/>
                    <a:gd name="connsiteY6" fmla="*/ 3600713 h 4765063"/>
                    <a:gd name="connsiteX0" fmla="*/ 110 w 3149597"/>
                    <a:gd name="connsiteY0" fmla="*/ 3576034 h 4740384"/>
                    <a:gd name="connsiteX1" fmla="*/ 3196 w 3149597"/>
                    <a:gd name="connsiteY1" fmla="*/ 3663150 h 4740384"/>
                    <a:gd name="connsiteX2" fmla="*/ 1860874 w 3149597"/>
                    <a:gd name="connsiteY2" fmla="*/ 517054 h 4740384"/>
                    <a:gd name="connsiteX3" fmla="*/ 3149597 w 3149597"/>
                    <a:gd name="connsiteY3" fmla="*/ 4285228 h 4740384"/>
                    <a:gd name="connsiteX4" fmla="*/ 3129054 w 3149597"/>
                    <a:gd name="connsiteY4" fmla="*/ 4740384 h 4740384"/>
                    <a:gd name="connsiteX5" fmla="*/ 1860269 w 3149597"/>
                    <a:gd name="connsiteY5" fmla="*/ 716274 h 4740384"/>
                    <a:gd name="connsiteX6" fmla="*/ 110 w 3149597"/>
                    <a:gd name="connsiteY6" fmla="*/ 3576034 h 4740384"/>
                    <a:gd name="connsiteX0" fmla="*/ 110 w 3149597"/>
                    <a:gd name="connsiteY0" fmla="*/ 3564052 h 4728402"/>
                    <a:gd name="connsiteX1" fmla="*/ 3196 w 3149597"/>
                    <a:gd name="connsiteY1" fmla="*/ 3651168 h 4728402"/>
                    <a:gd name="connsiteX2" fmla="*/ 1860874 w 3149597"/>
                    <a:gd name="connsiteY2" fmla="*/ 505072 h 4728402"/>
                    <a:gd name="connsiteX3" fmla="*/ 3149597 w 3149597"/>
                    <a:gd name="connsiteY3" fmla="*/ 4273246 h 4728402"/>
                    <a:gd name="connsiteX4" fmla="*/ 3129054 w 3149597"/>
                    <a:gd name="connsiteY4" fmla="*/ 4728402 h 4728402"/>
                    <a:gd name="connsiteX5" fmla="*/ 1860269 w 3149597"/>
                    <a:gd name="connsiteY5" fmla="*/ 704292 h 4728402"/>
                    <a:gd name="connsiteX6" fmla="*/ 110 w 3149597"/>
                    <a:gd name="connsiteY6" fmla="*/ 3564052 h 4728402"/>
                    <a:gd name="connsiteX0" fmla="*/ 110 w 3149597"/>
                    <a:gd name="connsiteY0" fmla="*/ 3561541 h 4725891"/>
                    <a:gd name="connsiteX1" fmla="*/ 3196 w 3149597"/>
                    <a:gd name="connsiteY1" fmla="*/ 3648657 h 4725891"/>
                    <a:gd name="connsiteX2" fmla="*/ 1860874 w 3149597"/>
                    <a:gd name="connsiteY2" fmla="*/ 502561 h 4725891"/>
                    <a:gd name="connsiteX3" fmla="*/ 3149597 w 3149597"/>
                    <a:gd name="connsiteY3" fmla="*/ 4270735 h 4725891"/>
                    <a:gd name="connsiteX4" fmla="*/ 3129054 w 3149597"/>
                    <a:gd name="connsiteY4" fmla="*/ 4725891 h 4725891"/>
                    <a:gd name="connsiteX5" fmla="*/ 1860269 w 3149597"/>
                    <a:gd name="connsiteY5" fmla="*/ 701781 h 4725891"/>
                    <a:gd name="connsiteX6" fmla="*/ 110 w 3149597"/>
                    <a:gd name="connsiteY6" fmla="*/ 3561541 h 4725891"/>
                    <a:gd name="connsiteX0" fmla="*/ 110 w 3149597"/>
                    <a:gd name="connsiteY0" fmla="*/ 3561541 h 4725891"/>
                    <a:gd name="connsiteX1" fmla="*/ 3196 w 3149597"/>
                    <a:gd name="connsiteY1" fmla="*/ 3648657 h 4725891"/>
                    <a:gd name="connsiteX2" fmla="*/ 1860874 w 3149597"/>
                    <a:gd name="connsiteY2" fmla="*/ 502561 h 4725891"/>
                    <a:gd name="connsiteX3" fmla="*/ 3149597 w 3149597"/>
                    <a:gd name="connsiteY3" fmla="*/ 4270735 h 4725891"/>
                    <a:gd name="connsiteX4" fmla="*/ 3129054 w 3149597"/>
                    <a:gd name="connsiteY4" fmla="*/ 4725891 h 4725891"/>
                    <a:gd name="connsiteX5" fmla="*/ 1860269 w 3149597"/>
                    <a:gd name="connsiteY5" fmla="*/ 701781 h 4725891"/>
                    <a:gd name="connsiteX6" fmla="*/ 110 w 3149597"/>
                    <a:gd name="connsiteY6" fmla="*/ 3561541 h 4725891"/>
                    <a:gd name="connsiteX0" fmla="*/ 110 w 3149597"/>
                    <a:gd name="connsiteY0" fmla="*/ 3548059 h 4712409"/>
                    <a:gd name="connsiteX1" fmla="*/ 3196 w 3149597"/>
                    <a:gd name="connsiteY1" fmla="*/ 3635175 h 4712409"/>
                    <a:gd name="connsiteX2" fmla="*/ 1860874 w 3149597"/>
                    <a:gd name="connsiteY2" fmla="*/ 489079 h 4712409"/>
                    <a:gd name="connsiteX3" fmla="*/ 3149597 w 3149597"/>
                    <a:gd name="connsiteY3" fmla="*/ 4257253 h 4712409"/>
                    <a:gd name="connsiteX4" fmla="*/ 3129054 w 3149597"/>
                    <a:gd name="connsiteY4" fmla="*/ 4712409 h 4712409"/>
                    <a:gd name="connsiteX5" fmla="*/ 1860269 w 3149597"/>
                    <a:gd name="connsiteY5" fmla="*/ 688299 h 4712409"/>
                    <a:gd name="connsiteX6" fmla="*/ 110 w 3149597"/>
                    <a:gd name="connsiteY6" fmla="*/ 3548059 h 4712409"/>
                    <a:gd name="connsiteX0" fmla="*/ 110 w 3149597"/>
                    <a:gd name="connsiteY0" fmla="*/ 3540414 h 4704764"/>
                    <a:gd name="connsiteX1" fmla="*/ 3196 w 3149597"/>
                    <a:gd name="connsiteY1" fmla="*/ 3627530 h 4704764"/>
                    <a:gd name="connsiteX2" fmla="*/ 1860874 w 3149597"/>
                    <a:gd name="connsiteY2" fmla="*/ 481434 h 4704764"/>
                    <a:gd name="connsiteX3" fmla="*/ 3149597 w 3149597"/>
                    <a:gd name="connsiteY3" fmla="*/ 4249608 h 4704764"/>
                    <a:gd name="connsiteX4" fmla="*/ 3129054 w 3149597"/>
                    <a:gd name="connsiteY4" fmla="*/ 4704764 h 4704764"/>
                    <a:gd name="connsiteX5" fmla="*/ 1860269 w 3149597"/>
                    <a:gd name="connsiteY5" fmla="*/ 680654 h 4704764"/>
                    <a:gd name="connsiteX6" fmla="*/ 110 w 3149597"/>
                    <a:gd name="connsiteY6" fmla="*/ 3540414 h 4704764"/>
                    <a:gd name="connsiteX0" fmla="*/ 1461 w 3150948"/>
                    <a:gd name="connsiteY0" fmla="*/ 3542113 h 4706463"/>
                    <a:gd name="connsiteX1" fmla="*/ 2898 w 3150948"/>
                    <a:gd name="connsiteY1" fmla="*/ 3612472 h 4706463"/>
                    <a:gd name="connsiteX2" fmla="*/ 1862225 w 3150948"/>
                    <a:gd name="connsiteY2" fmla="*/ 483133 h 4706463"/>
                    <a:gd name="connsiteX3" fmla="*/ 3150948 w 3150948"/>
                    <a:gd name="connsiteY3" fmla="*/ 4251307 h 4706463"/>
                    <a:gd name="connsiteX4" fmla="*/ 3130405 w 3150948"/>
                    <a:gd name="connsiteY4" fmla="*/ 4706463 h 4706463"/>
                    <a:gd name="connsiteX5" fmla="*/ 1861620 w 3150948"/>
                    <a:gd name="connsiteY5" fmla="*/ 682353 h 4706463"/>
                    <a:gd name="connsiteX6" fmla="*/ 1461 w 3150948"/>
                    <a:gd name="connsiteY6" fmla="*/ 3542113 h 4706463"/>
                    <a:gd name="connsiteX0" fmla="*/ 3411 w 3152898"/>
                    <a:gd name="connsiteY0" fmla="*/ 3542366 h 4706716"/>
                    <a:gd name="connsiteX1" fmla="*/ 2572 w 3152898"/>
                    <a:gd name="connsiteY1" fmla="*/ 3610242 h 4706716"/>
                    <a:gd name="connsiteX2" fmla="*/ 1864175 w 3152898"/>
                    <a:gd name="connsiteY2" fmla="*/ 483386 h 4706716"/>
                    <a:gd name="connsiteX3" fmla="*/ 3152898 w 3152898"/>
                    <a:gd name="connsiteY3" fmla="*/ 4251560 h 4706716"/>
                    <a:gd name="connsiteX4" fmla="*/ 3132355 w 3152898"/>
                    <a:gd name="connsiteY4" fmla="*/ 4706716 h 4706716"/>
                    <a:gd name="connsiteX5" fmla="*/ 1863570 w 3152898"/>
                    <a:gd name="connsiteY5" fmla="*/ 682606 h 4706716"/>
                    <a:gd name="connsiteX6" fmla="*/ 3411 w 3152898"/>
                    <a:gd name="connsiteY6" fmla="*/ 3542366 h 4706716"/>
                    <a:gd name="connsiteX0" fmla="*/ 3411 w 3152898"/>
                    <a:gd name="connsiteY0" fmla="*/ 3542366 h 4706716"/>
                    <a:gd name="connsiteX1" fmla="*/ 2572 w 3152898"/>
                    <a:gd name="connsiteY1" fmla="*/ 3610242 h 4706716"/>
                    <a:gd name="connsiteX2" fmla="*/ 1864175 w 3152898"/>
                    <a:gd name="connsiteY2" fmla="*/ 483386 h 4706716"/>
                    <a:gd name="connsiteX3" fmla="*/ 3152898 w 3152898"/>
                    <a:gd name="connsiteY3" fmla="*/ 4251560 h 4706716"/>
                    <a:gd name="connsiteX4" fmla="*/ 3132355 w 3152898"/>
                    <a:gd name="connsiteY4" fmla="*/ 4706716 h 4706716"/>
                    <a:gd name="connsiteX5" fmla="*/ 1863570 w 3152898"/>
                    <a:gd name="connsiteY5" fmla="*/ 682606 h 4706716"/>
                    <a:gd name="connsiteX6" fmla="*/ 3411 w 3152898"/>
                    <a:gd name="connsiteY6" fmla="*/ 3542366 h 4706716"/>
                    <a:gd name="connsiteX0" fmla="*/ 3411 w 3152898"/>
                    <a:gd name="connsiteY0" fmla="*/ 3542366 h 4706716"/>
                    <a:gd name="connsiteX1" fmla="*/ 2572 w 3152898"/>
                    <a:gd name="connsiteY1" fmla="*/ 3610242 h 4706716"/>
                    <a:gd name="connsiteX2" fmla="*/ 1864175 w 3152898"/>
                    <a:gd name="connsiteY2" fmla="*/ 483386 h 4706716"/>
                    <a:gd name="connsiteX3" fmla="*/ 3152898 w 3152898"/>
                    <a:gd name="connsiteY3" fmla="*/ 4251560 h 4706716"/>
                    <a:gd name="connsiteX4" fmla="*/ 3132355 w 3152898"/>
                    <a:gd name="connsiteY4" fmla="*/ 4706716 h 4706716"/>
                    <a:gd name="connsiteX5" fmla="*/ 1863570 w 3152898"/>
                    <a:gd name="connsiteY5" fmla="*/ 682606 h 4706716"/>
                    <a:gd name="connsiteX6" fmla="*/ 3411 w 3152898"/>
                    <a:gd name="connsiteY6" fmla="*/ 3542366 h 4706716"/>
                    <a:gd name="connsiteX0" fmla="*/ 3411 w 3152898"/>
                    <a:gd name="connsiteY0" fmla="*/ 3546304 h 4710654"/>
                    <a:gd name="connsiteX1" fmla="*/ 2572 w 3152898"/>
                    <a:gd name="connsiteY1" fmla="*/ 3614180 h 4710654"/>
                    <a:gd name="connsiteX2" fmla="*/ 1864175 w 3152898"/>
                    <a:gd name="connsiteY2" fmla="*/ 487324 h 4710654"/>
                    <a:gd name="connsiteX3" fmla="*/ 3152898 w 3152898"/>
                    <a:gd name="connsiteY3" fmla="*/ 4255498 h 4710654"/>
                    <a:gd name="connsiteX4" fmla="*/ 3132355 w 3152898"/>
                    <a:gd name="connsiteY4" fmla="*/ 4710654 h 4710654"/>
                    <a:gd name="connsiteX5" fmla="*/ 1863570 w 3152898"/>
                    <a:gd name="connsiteY5" fmla="*/ 686544 h 4710654"/>
                    <a:gd name="connsiteX6" fmla="*/ 3411 w 3152898"/>
                    <a:gd name="connsiteY6" fmla="*/ 3546304 h 4710654"/>
                    <a:gd name="connsiteX0" fmla="*/ 839 w 3150326"/>
                    <a:gd name="connsiteY0" fmla="*/ 3546304 h 4710654"/>
                    <a:gd name="connsiteX1" fmla="*/ 0 w 3150326"/>
                    <a:gd name="connsiteY1" fmla="*/ 3614180 h 4710654"/>
                    <a:gd name="connsiteX2" fmla="*/ 1861603 w 3150326"/>
                    <a:gd name="connsiteY2" fmla="*/ 487324 h 4710654"/>
                    <a:gd name="connsiteX3" fmla="*/ 3150326 w 3150326"/>
                    <a:gd name="connsiteY3" fmla="*/ 4255498 h 4710654"/>
                    <a:gd name="connsiteX4" fmla="*/ 3129783 w 3150326"/>
                    <a:gd name="connsiteY4" fmla="*/ 4710654 h 4710654"/>
                    <a:gd name="connsiteX5" fmla="*/ 1860998 w 3150326"/>
                    <a:gd name="connsiteY5" fmla="*/ 686544 h 4710654"/>
                    <a:gd name="connsiteX6" fmla="*/ 839 w 3150326"/>
                    <a:gd name="connsiteY6" fmla="*/ 3546304 h 4710654"/>
                    <a:gd name="connsiteX0" fmla="*/ 0 w 3152348"/>
                    <a:gd name="connsiteY0" fmla="*/ 3546178 h 4710654"/>
                    <a:gd name="connsiteX1" fmla="*/ 2022 w 3152348"/>
                    <a:gd name="connsiteY1" fmla="*/ 3614180 h 4710654"/>
                    <a:gd name="connsiteX2" fmla="*/ 1863625 w 3152348"/>
                    <a:gd name="connsiteY2" fmla="*/ 487324 h 4710654"/>
                    <a:gd name="connsiteX3" fmla="*/ 3152348 w 3152348"/>
                    <a:gd name="connsiteY3" fmla="*/ 4255498 h 4710654"/>
                    <a:gd name="connsiteX4" fmla="*/ 3131805 w 3152348"/>
                    <a:gd name="connsiteY4" fmla="*/ 4710654 h 4710654"/>
                    <a:gd name="connsiteX5" fmla="*/ 1863020 w 3152348"/>
                    <a:gd name="connsiteY5" fmla="*/ 686544 h 4710654"/>
                    <a:gd name="connsiteX6" fmla="*/ 0 w 3152348"/>
                    <a:gd name="connsiteY6" fmla="*/ 3546178 h 4710654"/>
                    <a:gd name="connsiteX0" fmla="*/ 0 w 3152348"/>
                    <a:gd name="connsiteY0" fmla="*/ 3546178 h 4710654"/>
                    <a:gd name="connsiteX1" fmla="*/ 2022 w 3152348"/>
                    <a:gd name="connsiteY1" fmla="*/ 3614180 h 4710654"/>
                    <a:gd name="connsiteX2" fmla="*/ 1863625 w 3152348"/>
                    <a:gd name="connsiteY2" fmla="*/ 487324 h 4710654"/>
                    <a:gd name="connsiteX3" fmla="*/ 3152348 w 3152348"/>
                    <a:gd name="connsiteY3" fmla="*/ 4255498 h 4710654"/>
                    <a:gd name="connsiteX4" fmla="*/ 3131805 w 3152348"/>
                    <a:gd name="connsiteY4" fmla="*/ 4710654 h 4710654"/>
                    <a:gd name="connsiteX5" fmla="*/ 1863020 w 3152348"/>
                    <a:gd name="connsiteY5" fmla="*/ 686544 h 4710654"/>
                    <a:gd name="connsiteX6" fmla="*/ 0 w 3152348"/>
                    <a:gd name="connsiteY6" fmla="*/ 3546178 h 4710654"/>
                    <a:gd name="connsiteX0" fmla="*/ 0 w 3152348"/>
                    <a:gd name="connsiteY0" fmla="*/ 3546178 h 4710654"/>
                    <a:gd name="connsiteX1" fmla="*/ 2022 w 3152348"/>
                    <a:gd name="connsiteY1" fmla="*/ 3614180 h 4710654"/>
                    <a:gd name="connsiteX2" fmla="*/ 1863625 w 3152348"/>
                    <a:gd name="connsiteY2" fmla="*/ 487324 h 4710654"/>
                    <a:gd name="connsiteX3" fmla="*/ 3152348 w 3152348"/>
                    <a:gd name="connsiteY3" fmla="*/ 4255498 h 4710654"/>
                    <a:gd name="connsiteX4" fmla="*/ 3131805 w 3152348"/>
                    <a:gd name="connsiteY4" fmla="*/ 4710654 h 4710654"/>
                    <a:gd name="connsiteX5" fmla="*/ 1863020 w 3152348"/>
                    <a:gd name="connsiteY5" fmla="*/ 686544 h 4710654"/>
                    <a:gd name="connsiteX6" fmla="*/ 0 w 3152348"/>
                    <a:gd name="connsiteY6" fmla="*/ 3546178 h 4710654"/>
                    <a:gd name="connsiteX0" fmla="*/ 0 w 3152348"/>
                    <a:gd name="connsiteY0" fmla="*/ 3546179 h 4710654"/>
                    <a:gd name="connsiteX1" fmla="*/ 2022 w 3152348"/>
                    <a:gd name="connsiteY1" fmla="*/ 3614180 h 4710654"/>
                    <a:gd name="connsiteX2" fmla="*/ 1863625 w 3152348"/>
                    <a:gd name="connsiteY2" fmla="*/ 487324 h 4710654"/>
                    <a:gd name="connsiteX3" fmla="*/ 3152348 w 3152348"/>
                    <a:gd name="connsiteY3" fmla="*/ 4255498 h 4710654"/>
                    <a:gd name="connsiteX4" fmla="*/ 3131805 w 3152348"/>
                    <a:gd name="connsiteY4" fmla="*/ 4710654 h 4710654"/>
                    <a:gd name="connsiteX5" fmla="*/ 1863020 w 3152348"/>
                    <a:gd name="connsiteY5" fmla="*/ 686544 h 4710654"/>
                    <a:gd name="connsiteX6" fmla="*/ 0 w 3152348"/>
                    <a:gd name="connsiteY6" fmla="*/ 3546179 h 4710654"/>
                    <a:gd name="connsiteX0" fmla="*/ 0 w 3152348"/>
                    <a:gd name="connsiteY0" fmla="*/ 3546179 h 4710654"/>
                    <a:gd name="connsiteX1" fmla="*/ 2022 w 3152348"/>
                    <a:gd name="connsiteY1" fmla="*/ 3614180 h 4710654"/>
                    <a:gd name="connsiteX2" fmla="*/ 1863625 w 3152348"/>
                    <a:gd name="connsiteY2" fmla="*/ 487324 h 4710654"/>
                    <a:gd name="connsiteX3" fmla="*/ 3152348 w 3152348"/>
                    <a:gd name="connsiteY3" fmla="*/ 4255498 h 4710654"/>
                    <a:gd name="connsiteX4" fmla="*/ 3131805 w 3152348"/>
                    <a:gd name="connsiteY4" fmla="*/ 4710654 h 4710654"/>
                    <a:gd name="connsiteX5" fmla="*/ 1863020 w 3152348"/>
                    <a:gd name="connsiteY5" fmla="*/ 686544 h 4710654"/>
                    <a:gd name="connsiteX6" fmla="*/ 0 w 3152348"/>
                    <a:gd name="connsiteY6" fmla="*/ 3546179 h 4710654"/>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45737 h 4710212"/>
                    <a:gd name="connsiteX1" fmla="*/ 1834 w 3152348"/>
                    <a:gd name="connsiteY1" fmla="*/ 3618028 h 4710212"/>
                    <a:gd name="connsiteX2" fmla="*/ 1863625 w 3152348"/>
                    <a:gd name="connsiteY2" fmla="*/ 486882 h 4710212"/>
                    <a:gd name="connsiteX3" fmla="*/ 3152348 w 3152348"/>
                    <a:gd name="connsiteY3" fmla="*/ 4255056 h 4710212"/>
                    <a:gd name="connsiteX4" fmla="*/ 3131805 w 3152348"/>
                    <a:gd name="connsiteY4" fmla="*/ 4710212 h 4710212"/>
                    <a:gd name="connsiteX5" fmla="*/ 1863020 w 3152348"/>
                    <a:gd name="connsiteY5" fmla="*/ 686102 h 4710212"/>
                    <a:gd name="connsiteX6" fmla="*/ 0 w 3152348"/>
                    <a:gd name="connsiteY6" fmla="*/ 3545737 h 4710212"/>
                    <a:gd name="connsiteX0" fmla="*/ 0 w 3152348"/>
                    <a:gd name="connsiteY0" fmla="*/ 3527689 h 4692164"/>
                    <a:gd name="connsiteX1" fmla="*/ 1834 w 3152348"/>
                    <a:gd name="connsiteY1" fmla="*/ 3599980 h 4692164"/>
                    <a:gd name="connsiteX2" fmla="*/ 1863625 w 3152348"/>
                    <a:gd name="connsiteY2" fmla="*/ 468834 h 4692164"/>
                    <a:gd name="connsiteX3" fmla="*/ 3152348 w 3152348"/>
                    <a:gd name="connsiteY3" fmla="*/ 4237008 h 4692164"/>
                    <a:gd name="connsiteX4" fmla="*/ 3131805 w 3152348"/>
                    <a:gd name="connsiteY4" fmla="*/ 4692164 h 4692164"/>
                    <a:gd name="connsiteX5" fmla="*/ 1863020 w 3152348"/>
                    <a:gd name="connsiteY5" fmla="*/ 668054 h 4692164"/>
                    <a:gd name="connsiteX6" fmla="*/ 0 w 3152348"/>
                    <a:gd name="connsiteY6" fmla="*/ 3527689 h 4692164"/>
                    <a:gd name="connsiteX0" fmla="*/ 0 w 3152348"/>
                    <a:gd name="connsiteY0" fmla="*/ 3555841 h 4720316"/>
                    <a:gd name="connsiteX1" fmla="*/ 1834 w 3152348"/>
                    <a:gd name="connsiteY1" fmla="*/ 3628132 h 4720316"/>
                    <a:gd name="connsiteX2" fmla="*/ 1863625 w 3152348"/>
                    <a:gd name="connsiteY2" fmla="*/ 496986 h 4720316"/>
                    <a:gd name="connsiteX3" fmla="*/ 3152348 w 3152348"/>
                    <a:gd name="connsiteY3" fmla="*/ 4265160 h 4720316"/>
                    <a:gd name="connsiteX4" fmla="*/ 3131805 w 3152348"/>
                    <a:gd name="connsiteY4" fmla="*/ 4720316 h 4720316"/>
                    <a:gd name="connsiteX5" fmla="*/ 1863020 w 3152348"/>
                    <a:gd name="connsiteY5" fmla="*/ 696206 h 4720316"/>
                    <a:gd name="connsiteX6" fmla="*/ 0 w 3152348"/>
                    <a:gd name="connsiteY6" fmla="*/ 3555841 h 4720316"/>
                    <a:gd name="connsiteX0" fmla="*/ 0 w 3152348"/>
                    <a:gd name="connsiteY0" fmla="*/ 3546070 h 4710545"/>
                    <a:gd name="connsiteX1" fmla="*/ 1834 w 3152348"/>
                    <a:gd name="connsiteY1" fmla="*/ 3618361 h 4710545"/>
                    <a:gd name="connsiteX2" fmla="*/ 1863625 w 3152348"/>
                    <a:gd name="connsiteY2" fmla="*/ 487215 h 4710545"/>
                    <a:gd name="connsiteX3" fmla="*/ 3152348 w 3152348"/>
                    <a:gd name="connsiteY3" fmla="*/ 4255389 h 4710545"/>
                    <a:gd name="connsiteX4" fmla="*/ 3131805 w 3152348"/>
                    <a:gd name="connsiteY4" fmla="*/ 4710545 h 4710545"/>
                    <a:gd name="connsiteX5" fmla="*/ 1863020 w 3152348"/>
                    <a:gd name="connsiteY5" fmla="*/ 686435 h 4710545"/>
                    <a:gd name="connsiteX6" fmla="*/ 0 w 3152348"/>
                    <a:gd name="connsiteY6" fmla="*/ 3546070 h 4710545"/>
                    <a:gd name="connsiteX0" fmla="*/ 0 w 3152348"/>
                    <a:gd name="connsiteY0" fmla="*/ 3546070 h 4710545"/>
                    <a:gd name="connsiteX1" fmla="*/ 1834 w 3152348"/>
                    <a:gd name="connsiteY1" fmla="*/ 3618361 h 4710545"/>
                    <a:gd name="connsiteX2" fmla="*/ 1863625 w 3152348"/>
                    <a:gd name="connsiteY2" fmla="*/ 487215 h 4710545"/>
                    <a:gd name="connsiteX3" fmla="*/ 3152348 w 3152348"/>
                    <a:gd name="connsiteY3" fmla="*/ 4255389 h 4710545"/>
                    <a:gd name="connsiteX4" fmla="*/ 3131805 w 3152348"/>
                    <a:gd name="connsiteY4" fmla="*/ 4710545 h 4710545"/>
                    <a:gd name="connsiteX5" fmla="*/ 1893006 w 3152348"/>
                    <a:gd name="connsiteY5" fmla="*/ 682777 h 4710545"/>
                    <a:gd name="connsiteX6" fmla="*/ 0 w 3152348"/>
                    <a:gd name="connsiteY6" fmla="*/ 3546070 h 4710545"/>
                    <a:gd name="connsiteX0" fmla="*/ 0 w 3152348"/>
                    <a:gd name="connsiteY0" fmla="*/ 3546070 h 4710545"/>
                    <a:gd name="connsiteX1" fmla="*/ 1834 w 3152348"/>
                    <a:gd name="connsiteY1" fmla="*/ 3618361 h 4710545"/>
                    <a:gd name="connsiteX2" fmla="*/ 1863625 w 3152348"/>
                    <a:gd name="connsiteY2" fmla="*/ 487215 h 4710545"/>
                    <a:gd name="connsiteX3" fmla="*/ 3152348 w 3152348"/>
                    <a:gd name="connsiteY3" fmla="*/ 4255389 h 4710545"/>
                    <a:gd name="connsiteX4" fmla="*/ 3131805 w 3152348"/>
                    <a:gd name="connsiteY4" fmla="*/ 4710545 h 4710545"/>
                    <a:gd name="connsiteX5" fmla="*/ 1883083 w 3152348"/>
                    <a:gd name="connsiteY5" fmla="*/ 682341 h 4710545"/>
                    <a:gd name="connsiteX6" fmla="*/ 0 w 3152348"/>
                    <a:gd name="connsiteY6" fmla="*/ 3546070 h 4710545"/>
                    <a:gd name="connsiteX0" fmla="*/ 0 w 3152348"/>
                    <a:gd name="connsiteY0" fmla="*/ 3546070 h 4710545"/>
                    <a:gd name="connsiteX1" fmla="*/ 1834 w 3152348"/>
                    <a:gd name="connsiteY1" fmla="*/ 3618361 h 4710545"/>
                    <a:gd name="connsiteX2" fmla="*/ 1863625 w 3152348"/>
                    <a:gd name="connsiteY2" fmla="*/ 487215 h 4710545"/>
                    <a:gd name="connsiteX3" fmla="*/ 3152348 w 3152348"/>
                    <a:gd name="connsiteY3" fmla="*/ 4255389 h 4710545"/>
                    <a:gd name="connsiteX4" fmla="*/ 3131805 w 3152348"/>
                    <a:gd name="connsiteY4" fmla="*/ 4710545 h 4710545"/>
                    <a:gd name="connsiteX5" fmla="*/ 1883083 w 3152348"/>
                    <a:gd name="connsiteY5" fmla="*/ 682341 h 4710545"/>
                    <a:gd name="connsiteX6" fmla="*/ 0 w 3152348"/>
                    <a:gd name="connsiteY6" fmla="*/ 3546070 h 4710545"/>
                    <a:gd name="connsiteX0" fmla="*/ 0 w 3152348"/>
                    <a:gd name="connsiteY0" fmla="*/ 3546070 h 4710545"/>
                    <a:gd name="connsiteX1" fmla="*/ 1834 w 3152348"/>
                    <a:gd name="connsiteY1" fmla="*/ 3618361 h 4710545"/>
                    <a:gd name="connsiteX2" fmla="*/ 1863625 w 3152348"/>
                    <a:gd name="connsiteY2" fmla="*/ 487215 h 4710545"/>
                    <a:gd name="connsiteX3" fmla="*/ 3152348 w 3152348"/>
                    <a:gd name="connsiteY3" fmla="*/ 4255389 h 4710545"/>
                    <a:gd name="connsiteX4" fmla="*/ 3131805 w 3152348"/>
                    <a:gd name="connsiteY4" fmla="*/ 4710545 h 4710545"/>
                    <a:gd name="connsiteX5" fmla="*/ 1883083 w 3152348"/>
                    <a:gd name="connsiteY5" fmla="*/ 682341 h 4710545"/>
                    <a:gd name="connsiteX6" fmla="*/ 0 w 3152348"/>
                    <a:gd name="connsiteY6" fmla="*/ 3546070 h 4710545"/>
                    <a:gd name="connsiteX0" fmla="*/ 0 w 3152348"/>
                    <a:gd name="connsiteY0" fmla="*/ 3547862 h 4712337"/>
                    <a:gd name="connsiteX1" fmla="*/ 1834 w 3152348"/>
                    <a:gd name="connsiteY1" fmla="*/ 3620153 h 4712337"/>
                    <a:gd name="connsiteX2" fmla="*/ 1863625 w 3152348"/>
                    <a:gd name="connsiteY2" fmla="*/ 489007 h 4712337"/>
                    <a:gd name="connsiteX3" fmla="*/ 3152348 w 3152348"/>
                    <a:gd name="connsiteY3" fmla="*/ 4257181 h 4712337"/>
                    <a:gd name="connsiteX4" fmla="*/ 3131805 w 3152348"/>
                    <a:gd name="connsiteY4" fmla="*/ 4712337 h 4712337"/>
                    <a:gd name="connsiteX5" fmla="*/ 1883083 w 3152348"/>
                    <a:gd name="connsiteY5" fmla="*/ 684133 h 4712337"/>
                    <a:gd name="connsiteX6" fmla="*/ 0 w 3152348"/>
                    <a:gd name="connsiteY6" fmla="*/ 3547862 h 4712337"/>
                    <a:gd name="connsiteX0" fmla="*/ 0 w 3152348"/>
                    <a:gd name="connsiteY0" fmla="*/ 3544715 h 4709190"/>
                    <a:gd name="connsiteX1" fmla="*/ 1834 w 3152348"/>
                    <a:gd name="connsiteY1" fmla="*/ 3617006 h 4709190"/>
                    <a:gd name="connsiteX2" fmla="*/ 1863625 w 3152348"/>
                    <a:gd name="connsiteY2" fmla="*/ 485860 h 4709190"/>
                    <a:gd name="connsiteX3" fmla="*/ 3152348 w 3152348"/>
                    <a:gd name="connsiteY3" fmla="*/ 4254034 h 4709190"/>
                    <a:gd name="connsiteX4" fmla="*/ 3131805 w 3152348"/>
                    <a:gd name="connsiteY4" fmla="*/ 4709190 h 4709190"/>
                    <a:gd name="connsiteX5" fmla="*/ 1883083 w 3152348"/>
                    <a:gd name="connsiteY5" fmla="*/ 680986 h 4709190"/>
                    <a:gd name="connsiteX6" fmla="*/ 0 w 3152348"/>
                    <a:gd name="connsiteY6" fmla="*/ 3544715 h 4709190"/>
                    <a:gd name="connsiteX0" fmla="*/ 0 w 3152348"/>
                    <a:gd name="connsiteY0" fmla="*/ 3544715 h 4709190"/>
                    <a:gd name="connsiteX1" fmla="*/ 1834 w 3152348"/>
                    <a:gd name="connsiteY1" fmla="*/ 3617006 h 4709190"/>
                    <a:gd name="connsiteX2" fmla="*/ 1863625 w 3152348"/>
                    <a:gd name="connsiteY2" fmla="*/ 485860 h 4709190"/>
                    <a:gd name="connsiteX3" fmla="*/ 3152348 w 3152348"/>
                    <a:gd name="connsiteY3" fmla="*/ 4254034 h 4709190"/>
                    <a:gd name="connsiteX4" fmla="*/ 3131805 w 3152348"/>
                    <a:gd name="connsiteY4" fmla="*/ 4709190 h 4709190"/>
                    <a:gd name="connsiteX5" fmla="*/ 1883083 w 3152348"/>
                    <a:gd name="connsiteY5" fmla="*/ 680986 h 4709190"/>
                    <a:gd name="connsiteX6" fmla="*/ 0 w 3152348"/>
                    <a:gd name="connsiteY6" fmla="*/ 3544715 h 4709190"/>
                    <a:gd name="connsiteX0" fmla="*/ 0 w 3152348"/>
                    <a:gd name="connsiteY0" fmla="*/ 3544715 h 4709190"/>
                    <a:gd name="connsiteX1" fmla="*/ 1834 w 3152348"/>
                    <a:gd name="connsiteY1" fmla="*/ 3617006 h 4709190"/>
                    <a:gd name="connsiteX2" fmla="*/ 1863625 w 3152348"/>
                    <a:gd name="connsiteY2" fmla="*/ 485860 h 4709190"/>
                    <a:gd name="connsiteX3" fmla="*/ 3152348 w 3152348"/>
                    <a:gd name="connsiteY3" fmla="*/ 4254034 h 4709190"/>
                    <a:gd name="connsiteX4" fmla="*/ 3131805 w 3152348"/>
                    <a:gd name="connsiteY4" fmla="*/ 4709190 h 4709190"/>
                    <a:gd name="connsiteX5" fmla="*/ 1883083 w 3152348"/>
                    <a:gd name="connsiteY5" fmla="*/ 680986 h 4709190"/>
                    <a:gd name="connsiteX6" fmla="*/ 0 w 3152348"/>
                    <a:gd name="connsiteY6" fmla="*/ 3544715 h 4709190"/>
                    <a:gd name="connsiteX0" fmla="*/ 0 w 3152348"/>
                    <a:gd name="connsiteY0" fmla="*/ 3544715 h 4709190"/>
                    <a:gd name="connsiteX1" fmla="*/ 1834 w 3152348"/>
                    <a:gd name="connsiteY1" fmla="*/ 3617006 h 4709190"/>
                    <a:gd name="connsiteX2" fmla="*/ 1863625 w 3152348"/>
                    <a:gd name="connsiteY2" fmla="*/ 485860 h 4709190"/>
                    <a:gd name="connsiteX3" fmla="*/ 3152348 w 3152348"/>
                    <a:gd name="connsiteY3" fmla="*/ 4254034 h 4709190"/>
                    <a:gd name="connsiteX4" fmla="*/ 3131805 w 3152348"/>
                    <a:gd name="connsiteY4" fmla="*/ 4709190 h 4709190"/>
                    <a:gd name="connsiteX5" fmla="*/ 1883083 w 3152348"/>
                    <a:gd name="connsiteY5" fmla="*/ 680986 h 4709190"/>
                    <a:gd name="connsiteX6" fmla="*/ 0 w 3152348"/>
                    <a:gd name="connsiteY6" fmla="*/ 3544715 h 4709190"/>
                    <a:gd name="connsiteX0" fmla="*/ 0 w 3152348"/>
                    <a:gd name="connsiteY0" fmla="*/ 3544715 h 4709190"/>
                    <a:gd name="connsiteX1" fmla="*/ 1834 w 3152348"/>
                    <a:gd name="connsiteY1" fmla="*/ 3617006 h 4709190"/>
                    <a:gd name="connsiteX2" fmla="*/ 1863625 w 3152348"/>
                    <a:gd name="connsiteY2" fmla="*/ 485860 h 4709190"/>
                    <a:gd name="connsiteX3" fmla="*/ 3152348 w 3152348"/>
                    <a:gd name="connsiteY3" fmla="*/ 4254034 h 4709190"/>
                    <a:gd name="connsiteX4" fmla="*/ 3131805 w 3152348"/>
                    <a:gd name="connsiteY4" fmla="*/ 4709190 h 4709190"/>
                    <a:gd name="connsiteX5" fmla="*/ 1883083 w 3152348"/>
                    <a:gd name="connsiteY5" fmla="*/ 680986 h 4709190"/>
                    <a:gd name="connsiteX6" fmla="*/ 0 w 3152348"/>
                    <a:gd name="connsiteY6" fmla="*/ 3544715 h 4709190"/>
                    <a:gd name="connsiteX0" fmla="*/ 0 w 3152348"/>
                    <a:gd name="connsiteY0" fmla="*/ 3546975 h 4711450"/>
                    <a:gd name="connsiteX1" fmla="*/ 1834 w 3152348"/>
                    <a:gd name="connsiteY1" fmla="*/ 3619266 h 4711450"/>
                    <a:gd name="connsiteX2" fmla="*/ 1863625 w 3152348"/>
                    <a:gd name="connsiteY2" fmla="*/ 488120 h 4711450"/>
                    <a:gd name="connsiteX3" fmla="*/ 3152348 w 3152348"/>
                    <a:gd name="connsiteY3" fmla="*/ 4256294 h 4711450"/>
                    <a:gd name="connsiteX4" fmla="*/ 3131805 w 3152348"/>
                    <a:gd name="connsiteY4" fmla="*/ 4711450 h 4711450"/>
                    <a:gd name="connsiteX5" fmla="*/ 1883083 w 3152348"/>
                    <a:gd name="connsiteY5" fmla="*/ 683246 h 4711450"/>
                    <a:gd name="connsiteX6" fmla="*/ 0 w 3152348"/>
                    <a:gd name="connsiteY6" fmla="*/ 3546975 h 471145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0 w 3152348"/>
                    <a:gd name="connsiteY6"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596746 w 3152348"/>
                    <a:gd name="connsiteY6" fmla="*/ 1056299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596746 w 3152348"/>
                    <a:gd name="connsiteY6" fmla="*/ 1056299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84524 w 3152348"/>
                    <a:gd name="connsiteY6" fmla="*/ 1094941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42265 w 3152348"/>
                    <a:gd name="connsiteY6" fmla="*/ 1038413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42265 w 3152348"/>
                    <a:gd name="connsiteY6" fmla="*/ 1038413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42265 w 3152348"/>
                    <a:gd name="connsiteY6" fmla="*/ 1038413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43687 w 3152348"/>
                    <a:gd name="connsiteY6" fmla="*/ 665675 h 4706420"/>
                    <a:gd name="connsiteX7" fmla="*/ 0 w 3152348"/>
                    <a:gd name="connsiteY7" fmla="*/ 3541945 h 4706420"/>
                    <a:gd name="connsiteX0" fmla="*/ 0 w 3152348"/>
                    <a:gd name="connsiteY0" fmla="*/ 3662562 h 4827037"/>
                    <a:gd name="connsiteX1" fmla="*/ 1834 w 3152348"/>
                    <a:gd name="connsiteY1" fmla="*/ 3734853 h 4827037"/>
                    <a:gd name="connsiteX2" fmla="*/ 1863625 w 3152348"/>
                    <a:gd name="connsiteY2" fmla="*/ 603707 h 4827037"/>
                    <a:gd name="connsiteX3" fmla="*/ 3152348 w 3152348"/>
                    <a:gd name="connsiteY3" fmla="*/ 4371881 h 4827037"/>
                    <a:gd name="connsiteX4" fmla="*/ 3131805 w 3152348"/>
                    <a:gd name="connsiteY4" fmla="*/ 4827037 h 4827037"/>
                    <a:gd name="connsiteX5" fmla="*/ 1883083 w 3152348"/>
                    <a:gd name="connsiteY5" fmla="*/ 798833 h 4827037"/>
                    <a:gd name="connsiteX6" fmla="*/ 643687 w 3152348"/>
                    <a:gd name="connsiteY6" fmla="*/ 786292 h 4827037"/>
                    <a:gd name="connsiteX7" fmla="*/ 0 w 3152348"/>
                    <a:gd name="connsiteY7" fmla="*/ 3662562 h 4827037"/>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43687 w 3152348"/>
                    <a:gd name="connsiteY6" fmla="*/ 665675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643687 w 3152348"/>
                    <a:gd name="connsiteY6" fmla="*/ 665675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0 w 3152348"/>
                    <a:gd name="connsiteY0" fmla="*/ 3541945 h 4706420"/>
                    <a:gd name="connsiteX1" fmla="*/ 1834 w 3152348"/>
                    <a:gd name="connsiteY1" fmla="*/ 3614236 h 4706420"/>
                    <a:gd name="connsiteX2" fmla="*/ 1863625 w 3152348"/>
                    <a:gd name="connsiteY2" fmla="*/ 483090 h 4706420"/>
                    <a:gd name="connsiteX3" fmla="*/ 3152348 w 3152348"/>
                    <a:gd name="connsiteY3" fmla="*/ 4251264 h 4706420"/>
                    <a:gd name="connsiteX4" fmla="*/ 3131805 w 3152348"/>
                    <a:gd name="connsiteY4" fmla="*/ 4706420 h 4706420"/>
                    <a:gd name="connsiteX5" fmla="*/ 1883083 w 3152348"/>
                    <a:gd name="connsiteY5" fmla="*/ 678216 h 4706420"/>
                    <a:gd name="connsiteX6" fmla="*/ 751530 w 3152348"/>
                    <a:gd name="connsiteY6" fmla="*/ 700226 h 4706420"/>
                    <a:gd name="connsiteX7" fmla="*/ 0 w 3152348"/>
                    <a:gd name="connsiteY7" fmla="*/ 3541945 h 4706420"/>
                    <a:gd name="connsiteX0" fmla="*/ 375394 w 3150514"/>
                    <a:gd name="connsiteY0" fmla="*/ 3667831 h 4706420"/>
                    <a:gd name="connsiteX1" fmla="*/ 0 w 3150514"/>
                    <a:gd name="connsiteY1" fmla="*/ 3614236 h 4706420"/>
                    <a:gd name="connsiteX2" fmla="*/ 1861791 w 3150514"/>
                    <a:gd name="connsiteY2" fmla="*/ 483090 h 4706420"/>
                    <a:gd name="connsiteX3" fmla="*/ 3150514 w 3150514"/>
                    <a:gd name="connsiteY3" fmla="*/ 4251264 h 4706420"/>
                    <a:gd name="connsiteX4" fmla="*/ 3129971 w 3150514"/>
                    <a:gd name="connsiteY4" fmla="*/ 4706420 h 4706420"/>
                    <a:gd name="connsiteX5" fmla="*/ 1881249 w 3150514"/>
                    <a:gd name="connsiteY5" fmla="*/ 678216 h 4706420"/>
                    <a:gd name="connsiteX6" fmla="*/ 749696 w 3150514"/>
                    <a:gd name="connsiteY6" fmla="*/ 700226 h 4706420"/>
                    <a:gd name="connsiteX7" fmla="*/ 375394 w 3150514"/>
                    <a:gd name="connsiteY7" fmla="*/ 3667831 h 4706420"/>
                    <a:gd name="connsiteX0" fmla="*/ 392412 w 3167532"/>
                    <a:gd name="connsiteY0" fmla="*/ 3674567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392412 w 3167532"/>
                    <a:gd name="connsiteY7" fmla="*/ 3674567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66714 w 3167532"/>
                    <a:gd name="connsiteY6" fmla="*/ 706962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34121 w 3167532"/>
                    <a:gd name="connsiteY6" fmla="*/ 770154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34121 w 3167532"/>
                    <a:gd name="connsiteY6" fmla="*/ 770154 h 4713156"/>
                    <a:gd name="connsiteX7" fmla="*/ 28113 w 3167532"/>
                    <a:gd name="connsiteY7" fmla="*/ 3593986 h 4713156"/>
                    <a:gd name="connsiteX0" fmla="*/ 28113 w 3167532"/>
                    <a:gd name="connsiteY0" fmla="*/ 3593986 h 4713156"/>
                    <a:gd name="connsiteX1" fmla="*/ 0 w 3167532"/>
                    <a:gd name="connsiteY1" fmla="*/ 3555608 h 4713156"/>
                    <a:gd name="connsiteX2" fmla="*/ 1878809 w 3167532"/>
                    <a:gd name="connsiteY2" fmla="*/ 489826 h 4713156"/>
                    <a:gd name="connsiteX3" fmla="*/ 3167532 w 3167532"/>
                    <a:gd name="connsiteY3" fmla="*/ 4258000 h 4713156"/>
                    <a:gd name="connsiteX4" fmla="*/ 3146989 w 3167532"/>
                    <a:gd name="connsiteY4" fmla="*/ 4713156 h 4713156"/>
                    <a:gd name="connsiteX5" fmla="*/ 1898267 w 3167532"/>
                    <a:gd name="connsiteY5" fmla="*/ 684952 h 4713156"/>
                    <a:gd name="connsiteX6" fmla="*/ 734121 w 3167532"/>
                    <a:gd name="connsiteY6" fmla="*/ 770154 h 4713156"/>
                    <a:gd name="connsiteX7" fmla="*/ 28113 w 3167532"/>
                    <a:gd name="connsiteY7" fmla="*/ 3593986 h 4713156"/>
                    <a:gd name="connsiteX0" fmla="*/ 28113 w 3167532"/>
                    <a:gd name="connsiteY0" fmla="*/ 3572905 h 4692075"/>
                    <a:gd name="connsiteX1" fmla="*/ 0 w 3167532"/>
                    <a:gd name="connsiteY1" fmla="*/ 3534527 h 4692075"/>
                    <a:gd name="connsiteX2" fmla="*/ 1878809 w 3167532"/>
                    <a:gd name="connsiteY2" fmla="*/ 468745 h 4692075"/>
                    <a:gd name="connsiteX3" fmla="*/ 3167532 w 3167532"/>
                    <a:gd name="connsiteY3" fmla="*/ 4236919 h 4692075"/>
                    <a:gd name="connsiteX4" fmla="*/ 3146989 w 3167532"/>
                    <a:gd name="connsiteY4" fmla="*/ 4692075 h 4692075"/>
                    <a:gd name="connsiteX5" fmla="*/ 1898267 w 3167532"/>
                    <a:gd name="connsiteY5" fmla="*/ 663871 h 4692075"/>
                    <a:gd name="connsiteX6" fmla="*/ 734121 w 3167532"/>
                    <a:gd name="connsiteY6" fmla="*/ 749073 h 4692075"/>
                    <a:gd name="connsiteX7" fmla="*/ 28113 w 3167532"/>
                    <a:gd name="connsiteY7" fmla="*/ 3572905 h 4692075"/>
                    <a:gd name="connsiteX0" fmla="*/ 28113 w 3167532"/>
                    <a:gd name="connsiteY0" fmla="*/ 3571176 h 4690346"/>
                    <a:gd name="connsiteX1" fmla="*/ 0 w 3167532"/>
                    <a:gd name="connsiteY1" fmla="*/ 3532798 h 4690346"/>
                    <a:gd name="connsiteX2" fmla="*/ 1878809 w 3167532"/>
                    <a:gd name="connsiteY2" fmla="*/ 467016 h 4690346"/>
                    <a:gd name="connsiteX3" fmla="*/ 3167532 w 3167532"/>
                    <a:gd name="connsiteY3" fmla="*/ 4235190 h 4690346"/>
                    <a:gd name="connsiteX4" fmla="*/ 3146989 w 3167532"/>
                    <a:gd name="connsiteY4" fmla="*/ 4690346 h 4690346"/>
                    <a:gd name="connsiteX5" fmla="*/ 1898267 w 3167532"/>
                    <a:gd name="connsiteY5" fmla="*/ 662142 h 4690346"/>
                    <a:gd name="connsiteX6" fmla="*/ 734121 w 3167532"/>
                    <a:gd name="connsiteY6" fmla="*/ 747344 h 4690346"/>
                    <a:gd name="connsiteX7" fmla="*/ 28113 w 3167532"/>
                    <a:gd name="connsiteY7" fmla="*/ 3571176 h 4690346"/>
                    <a:gd name="connsiteX0" fmla="*/ 28113 w 3167532"/>
                    <a:gd name="connsiteY0" fmla="*/ 3571176 h 4690346"/>
                    <a:gd name="connsiteX1" fmla="*/ 0 w 3167532"/>
                    <a:gd name="connsiteY1" fmla="*/ 3532798 h 4690346"/>
                    <a:gd name="connsiteX2" fmla="*/ 1878809 w 3167532"/>
                    <a:gd name="connsiteY2" fmla="*/ 467016 h 4690346"/>
                    <a:gd name="connsiteX3" fmla="*/ 3167532 w 3167532"/>
                    <a:gd name="connsiteY3" fmla="*/ 4235190 h 4690346"/>
                    <a:gd name="connsiteX4" fmla="*/ 3146989 w 3167532"/>
                    <a:gd name="connsiteY4" fmla="*/ 4690346 h 4690346"/>
                    <a:gd name="connsiteX5" fmla="*/ 1898267 w 3167532"/>
                    <a:gd name="connsiteY5" fmla="*/ 662142 h 4690346"/>
                    <a:gd name="connsiteX6" fmla="*/ 734121 w 3167532"/>
                    <a:gd name="connsiteY6" fmla="*/ 747344 h 4690346"/>
                    <a:gd name="connsiteX7" fmla="*/ 28113 w 3167532"/>
                    <a:gd name="connsiteY7" fmla="*/ 3571176 h 4690346"/>
                    <a:gd name="connsiteX0" fmla="*/ 21818 w 3161237"/>
                    <a:gd name="connsiteY0" fmla="*/ 3572331 h 4691501"/>
                    <a:gd name="connsiteX1" fmla="*/ 0 w 3161237"/>
                    <a:gd name="connsiteY1" fmla="*/ 3522631 h 4691501"/>
                    <a:gd name="connsiteX2" fmla="*/ 1872514 w 3161237"/>
                    <a:gd name="connsiteY2" fmla="*/ 468171 h 4691501"/>
                    <a:gd name="connsiteX3" fmla="*/ 3161237 w 3161237"/>
                    <a:gd name="connsiteY3" fmla="*/ 4236345 h 4691501"/>
                    <a:gd name="connsiteX4" fmla="*/ 3140694 w 3161237"/>
                    <a:gd name="connsiteY4" fmla="*/ 4691501 h 4691501"/>
                    <a:gd name="connsiteX5" fmla="*/ 1891972 w 3161237"/>
                    <a:gd name="connsiteY5" fmla="*/ 663297 h 4691501"/>
                    <a:gd name="connsiteX6" fmla="*/ 727826 w 3161237"/>
                    <a:gd name="connsiteY6" fmla="*/ 748499 h 4691501"/>
                    <a:gd name="connsiteX7" fmla="*/ 21818 w 3161237"/>
                    <a:gd name="connsiteY7" fmla="*/ 3572331 h 4691501"/>
                    <a:gd name="connsiteX0" fmla="*/ 7476 w 3161237"/>
                    <a:gd name="connsiteY0" fmla="*/ 3568803 h 4691501"/>
                    <a:gd name="connsiteX1" fmla="*/ 0 w 3161237"/>
                    <a:gd name="connsiteY1" fmla="*/ 3522631 h 4691501"/>
                    <a:gd name="connsiteX2" fmla="*/ 1872514 w 3161237"/>
                    <a:gd name="connsiteY2" fmla="*/ 468171 h 4691501"/>
                    <a:gd name="connsiteX3" fmla="*/ 3161237 w 3161237"/>
                    <a:gd name="connsiteY3" fmla="*/ 4236345 h 4691501"/>
                    <a:gd name="connsiteX4" fmla="*/ 3140694 w 3161237"/>
                    <a:gd name="connsiteY4" fmla="*/ 4691501 h 4691501"/>
                    <a:gd name="connsiteX5" fmla="*/ 1891972 w 3161237"/>
                    <a:gd name="connsiteY5" fmla="*/ 663297 h 4691501"/>
                    <a:gd name="connsiteX6" fmla="*/ 727826 w 3161237"/>
                    <a:gd name="connsiteY6" fmla="*/ 748499 h 4691501"/>
                    <a:gd name="connsiteX7" fmla="*/ 7476 w 3161237"/>
                    <a:gd name="connsiteY7" fmla="*/ 3568803 h 4691501"/>
                    <a:gd name="connsiteX0" fmla="*/ 7476 w 3161237"/>
                    <a:gd name="connsiteY0" fmla="*/ 3568803 h 4691501"/>
                    <a:gd name="connsiteX1" fmla="*/ 0 w 3161237"/>
                    <a:gd name="connsiteY1" fmla="*/ 3522631 h 4691501"/>
                    <a:gd name="connsiteX2" fmla="*/ 1872514 w 3161237"/>
                    <a:gd name="connsiteY2" fmla="*/ 468171 h 4691501"/>
                    <a:gd name="connsiteX3" fmla="*/ 3161237 w 3161237"/>
                    <a:gd name="connsiteY3" fmla="*/ 4236345 h 4691501"/>
                    <a:gd name="connsiteX4" fmla="*/ 3140694 w 3161237"/>
                    <a:gd name="connsiteY4" fmla="*/ 4691501 h 4691501"/>
                    <a:gd name="connsiteX5" fmla="*/ 1891972 w 3161237"/>
                    <a:gd name="connsiteY5" fmla="*/ 663297 h 4691501"/>
                    <a:gd name="connsiteX6" fmla="*/ 727826 w 3161237"/>
                    <a:gd name="connsiteY6" fmla="*/ 748499 h 4691501"/>
                    <a:gd name="connsiteX7" fmla="*/ 7476 w 3161237"/>
                    <a:gd name="connsiteY7" fmla="*/ 3568803 h 4691501"/>
                    <a:gd name="connsiteX0" fmla="*/ 7476 w 3161237"/>
                    <a:gd name="connsiteY0" fmla="*/ 3568803 h 4691501"/>
                    <a:gd name="connsiteX1" fmla="*/ 0 w 3161237"/>
                    <a:gd name="connsiteY1" fmla="*/ 3522631 h 4691501"/>
                    <a:gd name="connsiteX2" fmla="*/ 1872514 w 3161237"/>
                    <a:gd name="connsiteY2" fmla="*/ 468171 h 4691501"/>
                    <a:gd name="connsiteX3" fmla="*/ 3161237 w 3161237"/>
                    <a:gd name="connsiteY3" fmla="*/ 4236345 h 4691501"/>
                    <a:gd name="connsiteX4" fmla="*/ 3140694 w 3161237"/>
                    <a:gd name="connsiteY4" fmla="*/ 4691501 h 4691501"/>
                    <a:gd name="connsiteX5" fmla="*/ 1891972 w 3161237"/>
                    <a:gd name="connsiteY5" fmla="*/ 663297 h 4691501"/>
                    <a:gd name="connsiteX6" fmla="*/ 716250 w 3161237"/>
                    <a:gd name="connsiteY6" fmla="*/ 747993 h 4691501"/>
                    <a:gd name="connsiteX7" fmla="*/ 7476 w 3161237"/>
                    <a:gd name="connsiteY7" fmla="*/ 3568803 h 4691501"/>
                    <a:gd name="connsiteX0" fmla="*/ 7476 w 3161237"/>
                    <a:gd name="connsiteY0" fmla="*/ 3568803 h 4691501"/>
                    <a:gd name="connsiteX1" fmla="*/ 0 w 3161237"/>
                    <a:gd name="connsiteY1" fmla="*/ 3522631 h 4691501"/>
                    <a:gd name="connsiteX2" fmla="*/ 1872514 w 3161237"/>
                    <a:gd name="connsiteY2" fmla="*/ 468171 h 4691501"/>
                    <a:gd name="connsiteX3" fmla="*/ 3161237 w 3161237"/>
                    <a:gd name="connsiteY3" fmla="*/ 4236345 h 4691501"/>
                    <a:gd name="connsiteX4" fmla="*/ 3140694 w 3161237"/>
                    <a:gd name="connsiteY4" fmla="*/ 4691501 h 4691501"/>
                    <a:gd name="connsiteX5" fmla="*/ 1891972 w 3161237"/>
                    <a:gd name="connsiteY5" fmla="*/ 663297 h 4691501"/>
                    <a:gd name="connsiteX6" fmla="*/ 716250 w 3161237"/>
                    <a:gd name="connsiteY6" fmla="*/ 747993 h 4691501"/>
                    <a:gd name="connsiteX7" fmla="*/ 7476 w 3161237"/>
                    <a:gd name="connsiteY7" fmla="*/ 3568803 h 4691501"/>
                    <a:gd name="connsiteX0" fmla="*/ 7476 w 3161237"/>
                    <a:gd name="connsiteY0" fmla="*/ 3568803 h 4691501"/>
                    <a:gd name="connsiteX1" fmla="*/ 0 w 3161237"/>
                    <a:gd name="connsiteY1" fmla="*/ 3522631 h 4691501"/>
                    <a:gd name="connsiteX2" fmla="*/ 1872514 w 3161237"/>
                    <a:gd name="connsiteY2" fmla="*/ 468171 h 4691501"/>
                    <a:gd name="connsiteX3" fmla="*/ 3161237 w 3161237"/>
                    <a:gd name="connsiteY3" fmla="*/ 4236345 h 4691501"/>
                    <a:gd name="connsiteX4" fmla="*/ 3140694 w 3161237"/>
                    <a:gd name="connsiteY4" fmla="*/ 4691501 h 4691501"/>
                    <a:gd name="connsiteX5" fmla="*/ 1891972 w 3161237"/>
                    <a:gd name="connsiteY5" fmla="*/ 663297 h 4691501"/>
                    <a:gd name="connsiteX6" fmla="*/ 716250 w 3161237"/>
                    <a:gd name="connsiteY6" fmla="*/ 747993 h 4691501"/>
                    <a:gd name="connsiteX7" fmla="*/ 7476 w 3161237"/>
                    <a:gd name="connsiteY7" fmla="*/ 3568803 h 4691501"/>
                    <a:gd name="connsiteX0" fmla="*/ 7476 w 3226303"/>
                    <a:gd name="connsiteY0" fmla="*/ 3568803 h 4691501"/>
                    <a:gd name="connsiteX1" fmla="*/ 0 w 3226303"/>
                    <a:gd name="connsiteY1" fmla="*/ 3522631 h 4691501"/>
                    <a:gd name="connsiteX2" fmla="*/ 1872514 w 3226303"/>
                    <a:gd name="connsiteY2" fmla="*/ 468171 h 4691501"/>
                    <a:gd name="connsiteX3" fmla="*/ 3226303 w 3226303"/>
                    <a:gd name="connsiteY3" fmla="*/ 3300655 h 4691501"/>
                    <a:gd name="connsiteX4" fmla="*/ 3140694 w 3226303"/>
                    <a:gd name="connsiteY4" fmla="*/ 4691501 h 4691501"/>
                    <a:gd name="connsiteX5" fmla="*/ 1891972 w 3226303"/>
                    <a:gd name="connsiteY5" fmla="*/ 663297 h 4691501"/>
                    <a:gd name="connsiteX6" fmla="*/ 716250 w 3226303"/>
                    <a:gd name="connsiteY6" fmla="*/ 747993 h 4691501"/>
                    <a:gd name="connsiteX7" fmla="*/ 7476 w 3226303"/>
                    <a:gd name="connsiteY7" fmla="*/ 3568803 h 4691501"/>
                    <a:gd name="connsiteX0" fmla="*/ 7476 w 3226303"/>
                    <a:gd name="connsiteY0" fmla="*/ 3568803 h 3576628"/>
                    <a:gd name="connsiteX1" fmla="*/ 0 w 3226303"/>
                    <a:gd name="connsiteY1" fmla="*/ 3522631 h 3576628"/>
                    <a:gd name="connsiteX2" fmla="*/ 1872514 w 3226303"/>
                    <a:gd name="connsiteY2" fmla="*/ 468171 h 3576628"/>
                    <a:gd name="connsiteX3" fmla="*/ 3226303 w 3226303"/>
                    <a:gd name="connsiteY3" fmla="*/ 3300655 h 3576628"/>
                    <a:gd name="connsiteX4" fmla="*/ 3194370 w 3226303"/>
                    <a:gd name="connsiteY4" fmla="*/ 3466531 h 3576628"/>
                    <a:gd name="connsiteX5" fmla="*/ 1891972 w 3226303"/>
                    <a:gd name="connsiteY5" fmla="*/ 663297 h 3576628"/>
                    <a:gd name="connsiteX6" fmla="*/ 716250 w 3226303"/>
                    <a:gd name="connsiteY6" fmla="*/ 747993 h 3576628"/>
                    <a:gd name="connsiteX7" fmla="*/ 7476 w 3226303"/>
                    <a:gd name="connsiteY7" fmla="*/ 3568803 h 3576628"/>
                    <a:gd name="connsiteX0" fmla="*/ 7476 w 3226303"/>
                    <a:gd name="connsiteY0" fmla="*/ 3568803 h 3576628"/>
                    <a:gd name="connsiteX1" fmla="*/ 0 w 3226303"/>
                    <a:gd name="connsiteY1" fmla="*/ 3522631 h 3576628"/>
                    <a:gd name="connsiteX2" fmla="*/ 1872514 w 3226303"/>
                    <a:gd name="connsiteY2" fmla="*/ 468171 h 3576628"/>
                    <a:gd name="connsiteX3" fmla="*/ 3226303 w 3226303"/>
                    <a:gd name="connsiteY3" fmla="*/ 3300655 h 3576628"/>
                    <a:gd name="connsiteX4" fmla="*/ 3203748 w 3226303"/>
                    <a:gd name="connsiteY4" fmla="*/ 3527105 h 3576628"/>
                    <a:gd name="connsiteX5" fmla="*/ 1891972 w 3226303"/>
                    <a:gd name="connsiteY5" fmla="*/ 663297 h 3576628"/>
                    <a:gd name="connsiteX6" fmla="*/ 716250 w 3226303"/>
                    <a:gd name="connsiteY6" fmla="*/ 747993 h 3576628"/>
                    <a:gd name="connsiteX7" fmla="*/ 7476 w 3226303"/>
                    <a:gd name="connsiteY7" fmla="*/ 3568803 h 3576628"/>
                    <a:gd name="connsiteX0" fmla="*/ 7476 w 3230417"/>
                    <a:gd name="connsiteY0" fmla="*/ 3568803 h 3576628"/>
                    <a:gd name="connsiteX1" fmla="*/ 0 w 3230417"/>
                    <a:gd name="connsiteY1" fmla="*/ 3522631 h 3576628"/>
                    <a:gd name="connsiteX2" fmla="*/ 1872514 w 3230417"/>
                    <a:gd name="connsiteY2" fmla="*/ 468171 h 3576628"/>
                    <a:gd name="connsiteX3" fmla="*/ 3230417 w 3230417"/>
                    <a:gd name="connsiteY3" fmla="*/ 3296886 h 3576628"/>
                    <a:gd name="connsiteX4" fmla="*/ 3203748 w 3230417"/>
                    <a:gd name="connsiteY4" fmla="*/ 3527105 h 3576628"/>
                    <a:gd name="connsiteX5" fmla="*/ 1891972 w 3230417"/>
                    <a:gd name="connsiteY5" fmla="*/ 663297 h 3576628"/>
                    <a:gd name="connsiteX6" fmla="*/ 716250 w 3230417"/>
                    <a:gd name="connsiteY6" fmla="*/ 747993 h 3576628"/>
                    <a:gd name="connsiteX7" fmla="*/ 7476 w 3230417"/>
                    <a:gd name="connsiteY7" fmla="*/ 3568803 h 3576628"/>
                    <a:gd name="connsiteX0" fmla="*/ 7476 w 3230417"/>
                    <a:gd name="connsiteY0" fmla="*/ 3568803 h 3576628"/>
                    <a:gd name="connsiteX1" fmla="*/ 0 w 3230417"/>
                    <a:gd name="connsiteY1" fmla="*/ 3522631 h 3576628"/>
                    <a:gd name="connsiteX2" fmla="*/ 1872514 w 3230417"/>
                    <a:gd name="connsiteY2" fmla="*/ 468171 h 3576628"/>
                    <a:gd name="connsiteX3" fmla="*/ 3230417 w 3230417"/>
                    <a:gd name="connsiteY3" fmla="*/ 3296886 h 3576628"/>
                    <a:gd name="connsiteX4" fmla="*/ 3215398 w 3230417"/>
                    <a:gd name="connsiteY4" fmla="*/ 3531563 h 3576628"/>
                    <a:gd name="connsiteX5" fmla="*/ 1891972 w 3230417"/>
                    <a:gd name="connsiteY5" fmla="*/ 663297 h 3576628"/>
                    <a:gd name="connsiteX6" fmla="*/ 716250 w 3230417"/>
                    <a:gd name="connsiteY6" fmla="*/ 747993 h 3576628"/>
                    <a:gd name="connsiteX7" fmla="*/ 7476 w 3230417"/>
                    <a:gd name="connsiteY7" fmla="*/ 3568803 h 3576628"/>
                    <a:gd name="connsiteX0" fmla="*/ 7476 w 3230417"/>
                    <a:gd name="connsiteY0" fmla="*/ 3568803 h 3576628"/>
                    <a:gd name="connsiteX1" fmla="*/ 0 w 3230417"/>
                    <a:gd name="connsiteY1" fmla="*/ 3522631 h 3576628"/>
                    <a:gd name="connsiteX2" fmla="*/ 1872514 w 3230417"/>
                    <a:gd name="connsiteY2" fmla="*/ 468171 h 3576628"/>
                    <a:gd name="connsiteX3" fmla="*/ 3230417 w 3230417"/>
                    <a:gd name="connsiteY3" fmla="*/ 3296886 h 3576628"/>
                    <a:gd name="connsiteX4" fmla="*/ 3215226 w 3230417"/>
                    <a:gd name="connsiteY4" fmla="*/ 3535504 h 3576628"/>
                    <a:gd name="connsiteX5" fmla="*/ 1891972 w 3230417"/>
                    <a:gd name="connsiteY5" fmla="*/ 663297 h 3576628"/>
                    <a:gd name="connsiteX6" fmla="*/ 716250 w 3230417"/>
                    <a:gd name="connsiteY6" fmla="*/ 747993 h 3576628"/>
                    <a:gd name="connsiteX7" fmla="*/ 7476 w 3230417"/>
                    <a:gd name="connsiteY7" fmla="*/ 3568803 h 3576628"/>
                    <a:gd name="connsiteX0" fmla="*/ 7476 w 3230417"/>
                    <a:gd name="connsiteY0" fmla="*/ 3568803 h 3576628"/>
                    <a:gd name="connsiteX1" fmla="*/ 0 w 3230417"/>
                    <a:gd name="connsiteY1" fmla="*/ 3522631 h 3576628"/>
                    <a:gd name="connsiteX2" fmla="*/ 1872514 w 3230417"/>
                    <a:gd name="connsiteY2" fmla="*/ 468171 h 3576628"/>
                    <a:gd name="connsiteX3" fmla="*/ 3230417 w 3230417"/>
                    <a:gd name="connsiteY3" fmla="*/ 3296886 h 3576628"/>
                    <a:gd name="connsiteX4" fmla="*/ 3215226 w 3230417"/>
                    <a:gd name="connsiteY4" fmla="*/ 3535504 h 3576628"/>
                    <a:gd name="connsiteX5" fmla="*/ 1891972 w 3230417"/>
                    <a:gd name="connsiteY5" fmla="*/ 663297 h 3576628"/>
                    <a:gd name="connsiteX6" fmla="*/ 716250 w 3230417"/>
                    <a:gd name="connsiteY6" fmla="*/ 747993 h 3576628"/>
                    <a:gd name="connsiteX7" fmla="*/ 7476 w 3230417"/>
                    <a:gd name="connsiteY7" fmla="*/ 3568803 h 3576628"/>
                    <a:gd name="connsiteX0" fmla="*/ 7476 w 3230417"/>
                    <a:gd name="connsiteY0" fmla="*/ 3568803 h 3576628"/>
                    <a:gd name="connsiteX1" fmla="*/ 0 w 3230417"/>
                    <a:gd name="connsiteY1" fmla="*/ 3522631 h 3576628"/>
                    <a:gd name="connsiteX2" fmla="*/ 1872514 w 3230417"/>
                    <a:gd name="connsiteY2" fmla="*/ 468171 h 3576628"/>
                    <a:gd name="connsiteX3" fmla="*/ 3230417 w 3230417"/>
                    <a:gd name="connsiteY3" fmla="*/ 3296886 h 3576628"/>
                    <a:gd name="connsiteX4" fmla="*/ 3215226 w 3230417"/>
                    <a:gd name="connsiteY4" fmla="*/ 3535504 h 3576628"/>
                    <a:gd name="connsiteX5" fmla="*/ 1891972 w 3230417"/>
                    <a:gd name="connsiteY5" fmla="*/ 663297 h 3576628"/>
                    <a:gd name="connsiteX6" fmla="*/ 716250 w 3230417"/>
                    <a:gd name="connsiteY6" fmla="*/ 747993 h 3576628"/>
                    <a:gd name="connsiteX7" fmla="*/ 7476 w 3230417"/>
                    <a:gd name="connsiteY7" fmla="*/ 3568803 h 3576628"/>
                    <a:gd name="connsiteX0" fmla="*/ 7476 w 3229727"/>
                    <a:gd name="connsiteY0" fmla="*/ 3568803 h 3576628"/>
                    <a:gd name="connsiteX1" fmla="*/ 0 w 3229727"/>
                    <a:gd name="connsiteY1" fmla="*/ 3522631 h 3576628"/>
                    <a:gd name="connsiteX2" fmla="*/ 1872514 w 3229727"/>
                    <a:gd name="connsiteY2" fmla="*/ 468171 h 3576628"/>
                    <a:gd name="connsiteX3" fmla="*/ 3229727 w 3229727"/>
                    <a:gd name="connsiteY3" fmla="*/ 3312648 h 3576628"/>
                    <a:gd name="connsiteX4" fmla="*/ 3215226 w 3229727"/>
                    <a:gd name="connsiteY4" fmla="*/ 3535504 h 3576628"/>
                    <a:gd name="connsiteX5" fmla="*/ 1891972 w 3229727"/>
                    <a:gd name="connsiteY5" fmla="*/ 663297 h 3576628"/>
                    <a:gd name="connsiteX6" fmla="*/ 716250 w 3229727"/>
                    <a:gd name="connsiteY6" fmla="*/ 747993 h 3576628"/>
                    <a:gd name="connsiteX7" fmla="*/ 7476 w 3229727"/>
                    <a:gd name="connsiteY7" fmla="*/ 3568803 h 3576628"/>
                    <a:gd name="connsiteX0" fmla="*/ 7476 w 3217905"/>
                    <a:gd name="connsiteY0" fmla="*/ 3568803 h 3576628"/>
                    <a:gd name="connsiteX1" fmla="*/ 0 w 3217905"/>
                    <a:gd name="connsiteY1" fmla="*/ 3522631 h 3576628"/>
                    <a:gd name="connsiteX2" fmla="*/ 1872514 w 3217905"/>
                    <a:gd name="connsiteY2" fmla="*/ 468171 h 3576628"/>
                    <a:gd name="connsiteX3" fmla="*/ 3217905 w 3217905"/>
                    <a:gd name="connsiteY3" fmla="*/ 3312131 h 3576628"/>
                    <a:gd name="connsiteX4" fmla="*/ 3215226 w 3217905"/>
                    <a:gd name="connsiteY4" fmla="*/ 3535504 h 3576628"/>
                    <a:gd name="connsiteX5" fmla="*/ 1891972 w 3217905"/>
                    <a:gd name="connsiteY5" fmla="*/ 663297 h 3576628"/>
                    <a:gd name="connsiteX6" fmla="*/ 716250 w 3217905"/>
                    <a:gd name="connsiteY6" fmla="*/ 747993 h 3576628"/>
                    <a:gd name="connsiteX7" fmla="*/ 7476 w 3217905"/>
                    <a:gd name="connsiteY7" fmla="*/ 3568803 h 3576628"/>
                    <a:gd name="connsiteX0" fmla="*/ 7476 w 3237953"/>
                    <a:gd name="connsiteY0" fmla="*/ 3568803 h 3576628"/>
                    <a:gd name="connsiteX1" fmla="*/ 0 w 3237953"/>
                    <a:gd name="connsiteY1" fmla="*/ 3522631 h 3576628"/>
                    <a:gd name="connsiteX2" fmla="*/ 1872514 w 3237953"/>
                    <a:gd name="connsiteY2" fmla="*/ 468171 h 3576628"/>
                    <a:gd name="connsiteX3" fmla="*/ 3237953 w 3237953"/>
                    <a:gd name="connsiteY3" fmla="*/ 3305114 h 3576628"/>
                    <a:gd name="connsiteX4" fmla="*/ 3215226 w 3237953"/>
                    <a:gd name="connsiteY4" fmla="*/ 3535504 h 3576628"/>
                    <a:gd name="connsiteX5" fmla="*/ 1891972 w 3237953"/>
                    <a:gd name="connsiteY5" fmla="*/ 663297 h 3576628"/>
                    <a:gd name="connsiteX6" fmla="*/ 716250 w 3237953"/>
                    <a:gd name="connsiteY6" fmla="*/ 747993 h 3576628"/>
                    <a:gd name="connsiteX7" fmla="*/ 7476 w 3237953"/>
                    <a:gd name="connsiteY7" fmla="*/ 3568803 h 3576628"/>
                    <a:gd name="connsiteX0" fmla="*/ 7476 w 3225440"/>
                    <a:gd name="connsiteY0" fmla="*/ 3568803 h 3576628"/>
                    <a:gd name="connsiteX1" fmla="*/ 0 w 3225440"/>
                    <a:gd name="connsiteY1" fmla="*/ 3522631 h 3576628"/>
                    <a:gd name="connsiteX2" fmla="*/ 1872514 w 3225440"/>
                    <a:gd name="connsiteY2" fmla="*/ 468171 h 3576628"/>
                    <a:gd name="connsiteX3" fmla="*/ 3225440 w 3225440"/>
                    <a:gd name="connsiteY3" fmla="*/ 3320358 h 3576628"/>
                    <a:gd name="connsiteX4" fmla="*/ 3215226 w 3225440"/>
                    <a:gd name="connsiteY4" fmla="*/ 3535504 h 3576628"/>
                    <a:gd name="connsiteX5" fmla="*/ 1891972 w 3225440"/>
                    <a:gd name="connsiteY5" fmla="*/ 663297 h 3576628"/>
                    <a:gd name="connsiteX6" fmla="*/ 716250 w 3225440"/>
                    <a:gd name="connsiteY6" fmla="*/ 747993 h 3576628"/>
                    <a:gd name="connsiteX7" fmla="*/ 7476 w 3225440"/>
                    <a:gd name="connsiteY7" fmla="*/ 3568803 h 3576628"/>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891972 w 3225440"/>
                    <a:gd name="connsiteY5" fmla="*/ 661284 h 3574615"/>
                    <a:gd name="connsiteX6" fmla="*/ 716250 w 3225440"/>
                    <a:gd name="connsiteY6" fmla="*/ 745980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903824 w 3225440"/>
                    <a:gd name="connsiteY5" fmla="*/ 570995 h 3574615"/>
                    <a:gd name="connsiteX6" fmla="*/ 716250 w 3225440"/>
                    <a:gd name="connsiteY6" fmla="*/ 745980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903824 w 3225440"/>
                    <a:gd name="connsiteY5" fmla="*/ 570995 h 3574615"/>
                    <a:gd name="connsiteX6" fmla="*/ 716250 w 3225440"/>
                    <a:gd name="connsiteY6" fmla="*/ 745980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903824 w 3225440"/>
                    <a:gd name="connsiteY5" fmla="*/ 570995 h 3574615"/>
                    <a:gd name="connsiteX6" fmla="*/ 716250 w 3225440"/>
                    <a:gd name="connsiteY6" fmla="*/ 745980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860996 w 3225440"/>
                    <a:gd name="connsiteY5" fmla="*/ 557275 h 3574615"/>
                    <a:gd name="connsiteX6" fmla="*/ 716250 w 3225440"/>
                    <a:gd name="connsiteY6" fmla="*/ 745980 h 3574615"/>
                    <a:gd name="connsiteX7" fmla="*/ 7476 w 3225440"/>
                    <a:gd name="connsiteY7" fmla="*/ 3566790 h 3574615"/>
                    <a:gd name="connsiteX0" fmla="*/ 7476 w 3225440"/>
                    <a:gd name="connsiteY0" fmla="*/ 3574511 h 3582336"/>
                    <a:gd name="connsiteX1" fmla="*/ 0 w 3225440"/>
                    <a:gd name="connsiteY1" fmla="*/ 3528339 h 3582336"/>
                    <a:gd name="connsiteX2" fmla="*/ 1923742 w 3225440"/>
                    <a:gd name="connsiteY2" fmla="*/ 476123 h 3582336"/>
                    <a:gd name="connsiteX3" fmla="*/ 3225440 w 3225440"/>
                    <a:gd name="connsiteY3" fmla="*/ 3326066 h 3582336"/>
                    <a:gd name="connsiteX4" fmla="*/ 3215226 w 3225440"/>
                    <a:gd name="connsiteY4" fmla="*/ 3541212 h 3582336"/>
                    <a:gd name="connsiteX5" fmla="*/ 1893902 w 3225440"/>
                    <a:gd name="connsiteY5" fmla="*/ 534852 h 3582336"/>
                    <a:gd name="connsiteX6" fmla="*/ 716250 w 3225440"/>
                    <a:gd name="connsiteY6" fmla="*/ 753701 h 3582336"/>
                    <a:gd name="connsiteX7" fmla="*/ 7476 w 3225440"/>
                    <a:gd name="connsiteY7" fmla="*/ 3574511 h 3582336"/>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893902 w 3225440"/>
                    <a:gd name="connsiteY5" fmla="*/ 527131 h 3574615"/>
                    <a:gd name="connsiteX6" fmla="*/ 716250 w 3225440"/>
                    <a:gd name="connsiteY6" fmla="*/ 745980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893902 w 3225440"/>
                    <a:gd name="connsiteY5" fmla="*/ 527131 h 3574615"/>
                    <a:gd name="connsiteX6" fmla="*/ 746393 w 3225440"/>
                    <a:gd name="connsiteY6" fmla="*/ 778886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893902 w 3225440"/>
                    <a:gd name="connsiteY5" fmla="*/ 527131 h 3574615"/>
                    <a:gd name="connsiteX6" fmla="*/ 746393 w 3225440"/>
                    <a:gd name="connsiteY6" fmla="*/ 778886 h 3574615"/>
                    <a:gd name="connsiteX7" fmla="*/ 7476 w 3225440"/>
                    <a:gd name="connsiteY7" fmla="*/ 3566790 h 3574615"/>
                    <a:gd name="connsiteX0" fmla="*/ 7476 w 3225440"/>
                    <a:gd name="connsiteY0" fmla="*/ 3566790 h 3574615"/>
                    <a:gd name="connsiteX1" fmla="*/ 0 w 3225440"/>
                    <a:gd name="connsiteY1" fmla="*/ 3520618 h 3574615"/>
                    <a:gd name="connsiteX2" fmla="*/ 1923742 w 3225440"/>
                    <a:gd name="connsiteY2" fmla="*/ 468402 h 3574615"/>
                    <a:gd name="connsiteX3" fmla="*/ 3225440 w 3225440"/>
                    <a:gd name="connsiteY3" fmla="*/ 3318345 h 3574615"/>
                    <a:gd name="connsiteX4" fmla="*/ 3215226 w 3225440"/>
                    <a:gd name="connsiteY4" fmla="*/ 3533491 h 3574615"/>
                    <a:gd name="connsiteX5" fmla="*/ 1746231 w 3225440"/>
                    <a:gd name="connsiteY5" fmla="*/ 473282 h 3574615"/>
                    <a:gd name="connsiteX6" fmla="*/ 746393 w 3225440"/>
                    <a:gd name="connsiteY6" fmla="*/ 778886 h 3574615"/>
                    <a:gd name="connsiteX7" fmla="*/ 7476 w 3225440"/>
                    <a:gd name="connsiteY7" fmla="*/ 3566790 h 3574615"/>
                    <a:gd name="connsiteX0" fmla="*/ 7476 w 3225440"/>
                    <a:gd name="connsiteY0" fmla="*/ 3604986 h 3612811"/>
                    <a:gd name="connsiteX1" fmla="*/ 0 w 3225440"/>
                    <a:gd name="connsiteY1" fmla="*/ 3558814 h 3612811"/>
                    <a:gd name="connsiteX2" fmla="*/ 1854538 w 3225440"/>
                    <a:gd name="connsiteY2" fmla="*/ 464084 h 3612811"/>
                    <a:gd name="connsiteX3" fmla="*/ 3225440 w 3225440"/>
                    <a:gd name="connsiteY3" fmla="*/ 3356541 h 3612811"/>
                    <a:gd name="connsiteX4" fmla="*/ 3215226 w 3225440"/>
                    <a:gd name="connsiteY4" fmla="*/ 3571687 h 3612811"/>
                    <a:gd name="connsiteX5" fmla="*/ 1746231 w 3225440"/>
                    <a:gd name="connsiteY5" fmla="*/ 511478 h 3612811"/>
                    <a:gd name="connsiteX6" fmla="*/ 746393 w 3225440"/>
                    <a:gd name="connsiteY6" fmla="*/ 817082 h 3612811"/>
                    <a:gd name="connsiteX7" fmla="*/ 7476 w 3225440"/>
                    <a:gd name="connsiteY7" fmla="*/ 3604986 h 3612811"/>
                    <a:gd name="connsiteX0" fmla="*/ 7476 w 3225440"/>
                    <a:gd name="connsiteY0" fmla="*/ 3583734 h 3591559"/>
                    <a:gd name="connsiteX1" fmla="*/ 0 w 3225440"/>
                    <a:gd name="connsiteY1" fmla="*/ 3537562 h 3591559"/>
                    <a:gd name="connsiteX2" fmla="*/ 1853502 w 3225440"/>
                    <a:gd name="connsiteY2" fmla="*/ 466476 h 3591559"/>
                    <a:gd name="connsiteX3" fmla="*/ 3225440 w 3225440"/>
                    <a:gd name="connsiteY3" fmla="*/ 3335289 h 3591559"/>
                    <a:gd name="connsiteX4" fmla="*/ 3215226 w 3225440"/>
                    <a:gd name="connsiteY4" fmla="*/ 3550435 h 3591559"/>
                    <a:gd name="connsiteX5" fmla="*/ 1746231 w 3225440"/>
                    <a:gd name="connsiteY5" fmla="*/ 490226 h 3591559"/>
                    <a:gd name="connsiteX6" fmla="*/ 746393 w 3225440"/>
                    <a:gd name="connsiteY6" fmla="*/ 795830 h 3591559"/>
                    <a:gd name="connsiteX7" fmla="*/ 7476 w 3225440"/>
                    <a:gd name="connsiteY7" fmla="*/ 3583734 h 3591559"/>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746231 w 3225440"/>
                    <a:gd name="connsiteY5" fmla="*/ 46405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746231 w 3225440"/>
                    <a:gd name="connsiteY5" fmla="*/ 46405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746231 w 3225440"/>
                    <a:gd name="connsiteY5" fmla="*/ 46405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746231 w 3225440"/>
                    <a:gd name="connsiteY5" fmla="*/ 46405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746231 w 3225440"/>
                    <a:gd name="connsiteY5" fmla="*/ 46405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43776 w 3225440"/>
                    <a:gd name="connsiteY5" fmla="*/ 45956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52003 w 3225440"/>
                    <a:gd name="connsiteY5" fmla="*/ 452033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52003 w 3225440"/>
                    <a:gd name="connsiteY5" fmla="*/ 452033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52003 w 3225440"/>
                    <a:gd name="connsiteY5" fmla="*/ 452033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53384 w 3225440"/>
                    <a:gd name="connsiteY5" fmla="*/ 42050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53384 w 3225440"/>
                    <a:gd name="connsiteY5" fmla="*/ 420508 h 3565391"/>
                    <a:gd name="connsiteX6" fmla="*/ 746393 w 3225440"/>
                    <a:gd name="connsiteY6" fmla="*/ 769662 h 3565391"/>
                    <a:gd name="connsiteX7" fmla="*/ 7476 w 3225440"/>
                    <a:gd name="connsiteY7" fmla="*/ 3557566 h 3565391"/>
                    <a:gd name="connsiteX0" fmla="*/ 7476 w 3225440"/>
                    <a:gd name="connsiteY0" fmla="*/ 3557566 h 3565391"/>
                    <a:gd name="connsiteX1" fmla="*/ 0 w 3225440"/>
                    <a:gd name="connsiteY1" fmla="*/ 3511394 h 3565391"/>
                    <a:gd name="connsiteX2" fmla="*/ 1853502 w 3225440"/>
                    <a:gd name="connsiteY2" fmla="*/ 440308 h 3565391"/>
                    <a:gd name="connsiteX3" fmla="*/ 3225440 w 3225440"/>
                    <a:gd name="connsiteY3" fmla="*/ 3309121 h 3565391"/>
                    <a:gd name="connsiteX4" fmla="*/ 3215226 w 3225440"/>
                    <a:gd name="connsiteY4" fmla="*/ 3524267 h 3565391"/>
                    <a:gd name="connsiteX5" fmla="*/ 1653384 w 3225440"/>
                    <a:gd name="connsiteY5" fmla="*/ 420508 h 3565391"/>
                    <a:gd name="connsiteX6" fmla="*/ 746393 w 3225440"/>
                    <a:gd name="connsiteY6" fmla="*/ 769662 h 3565391"/>
                    <a:gd name="connsiteX7" fmla="*/ 7476 w 3225440"/>
                    <a:gd name="connsiteY7" fmla="*/ 3557566 h 3565391"/>
                    <a:gd name="connsiteX0" fmla="*/ 7476 w 3225440"/>
                    <a:gd name="connsiteY0" fmla="*/ 3521489 h 3529314"/>
                    <a:gd name="connsiteX1" fmla="*/ 0 w 3225440"/>
                    <a:gd name="connsiteY1" fmla="*/ 3475317 h 3529314"/>
                    <a:gd name="connsiteX2" fmla="*/ 1853502 w 3225440"/>
                    <a:gd name="connsiteY2" fmla="*/ 404231 h 3529314"/>
                    <a:gd name="connsiteX3" fmla="*/ 3225440 w 3225440"/>
                    <a:gd name="connsiteY3" fmla="*/ 3273044 h 3529314"/>
                    <a:gd name="connsiteX4" fmla="*/ 3215226 w 3225440"/>
                    <a:gd name="connsiteY4" fmla="*/ 3488190 h 3529314"/>
                    <a:gd name="connsiteX5" fmla="*/ 1653384 w 3225440"/>
                    <a:gd name="connsiteY5" fmla="*/ 384431 h 3529314"/>
                    <a:gd name="connsiteX6" fmla="*/ 746393 w 3225440"/>
                    <a:gd name="connsiteY6" fmla="*/ 733585 h 3529314"/>
                    <a:gd name="connsiteX7" fmla="*/ 7476 w 3225440"/>
                    <a:gd name="connsiteY7" fmla="*/ 3521489 h 3529314"/>
                    <a:gd name="connsiteX0" fmla="*/ 7476 w 3225440"/>
                    <a:gd name="connsiteY0" fmla="*/ 3500226 h 3508051"/>
                    <a:gd name="connsiteX1" fmla="*/ 0 w 3225440"/>
                    <a:gd name="connsiteY1" fmla="*/ 3454054 h 3508051"/>
                    <a:gd name="connsiteX2" fmla="*/ 1853502 w 3225440"/>
                    <a:gd name="connsiteY2" fmla="*/ 382968 h 3508051"/>
                    <a:gd name="connsiteX3" fmla="*/ 3225440 w 3225440"/>
                    <a:gd name="connsiteY3" fmla="*/ 3251781 h 3508051"/>
                    <a:gd name="connsiteX4" fmla="*/ 3215226 w 3225440"/>
                    <a:gd name="connsiteY4" fmla="*/ 3466927 h 3508051"/>
                    <a:gd name="connsiteX5" fmla="*/ 1653384 w 3225440"/>
                    <a:gd name="connsiteY5" fmla="*/ 363168 h 3508051"/>
                    <a:gd name="connsiteX6" fmla="*/ 746393 w 3225440"/>
                    <a:gd name="connsiteY6" fmla="*/ 712322 h 3508051"/>
                    <a:gd name="connsiteX7" fmla="*/ 7476 w 3225440"/>
                    <a:gd name="connsiteY7" fmla="*/ 3500226 h 3508051"/>
                    <a:gd name="connsiteX0" fmla="*/ 7476 w 3225440"/>
                    <a:gd name="connsiteY0" fmla="*/ 3500226 h 3508051"/>
                    <a:gd name="connsiteX1" fmla="*/ 0 w 3225440"/>
                    <a:gd name="connsiteY1" fmla="*/ 3454054 h 3508051"/>
                    <a:gd name="connsiteX2" fmla="*/ 1853502 w 3225440"/>
                    <a:gd name="connsiteY2" fmla="*/ 382968 h 3508051"/>
                    <a:gd name="connsiteX3" fmla="*/ 3225440 w 3225440"/>
                    <a:gd name="connsiteY3" fmla="*/ 3251781 h 3508051"/>
                    <a:gd name="connsiteX4" fmla="*/ 3215226 w 3225440"/>
                    <a:gd name="connsiteY4" fmla="*/ 3466927 h 3508051"/>
                    <a:gd name="connsiteX5" fmla="*/ 1653384 w 3225440"/>
                    <a:gd name="connsiteY5" fmla="*/ 363168 h 3508051"/>
                    <a:gd name="connsiteX6" fmla="*/ 746393 w 3225440"/>
                    <a:gd name="connsiteY6" fmla="*/ 712322 h 3508051"/>
                    <a:gd name="connsiteX7" fmla="*/ 7476 w 3225440"/>
                    <a:gd name="connsiteY7" fmla="*/ 3500226 h 3508051"/>
                    <a:gd name="connsiteX0" fmla="*/ 7476 w 3225440"/>
                    <a:gd name="connsiteY0" fmla="*/ 3500226 h 3508051"/>
                    <a:gd name="connsiteX1" fmla="*/ 0 w 3225440"/>
                    <a:gd name="connsiteY1" fmla="*/ 3454054 h 3508051"/>
                    <a:gd name="connsiteX2" fmla="*/ 1853502 w 3225440"/>
                    <a:gd name="connsiteY2" fmla="*/ 382968 h 3508051"/>
                    <a:gd name="connsiteX3" fmla="*/ 3225440 w 3225440"/>
                    <a:gd name="connsiteY3" fmla="*/ 3251781 h 3508051"/>
                    <a:gd name="connsiteX4" fmla="*/ 3215226 w 3225440"/>
                    <a:gd name="connsiteY4" fmla="*/ 3466927 h 3508051"/>
                    <a:gd name="connsiteX5" fmla="*/ 1653384 w 3225440"/>
                    <a:gd name="connsiteY5" fmla="*/ 363168 h 3508051"/>
                    <a:gd name="connsiteX6" fmla="*/ 746393 w 3225440"/>
                    <a:gd name="connsiteY6" fmla="*/ 712322 h 3508051"/>
                    <a:gd name="connsiteX7" fmla="*/ 7476 w 3225440"/>
                    <a:gd name="connsiteY7" fmla="*/ 3500226 h 3508051"/>
                    <a:gd name="connsiteX0" fmla="*/ 7476 w 3225440"/>
                    <a:gd name="connsiteY0" fmla="*/ 3500226 h 3508051"/>
                    <a:gd name="connsiteX1" fmla="*/ 0 w 3225440"/>
                    <a:gd name="connsiteY1" fmla="*/ 3454054 h 3508051"/>
                    <a:gd name="connsiteX2" fmla="*/ 1853502 w 3225440"/>
                    <a:gd name="connsiteY2" fmla="*/ 382968 h 3508051"/>
                    <a:gd name="connsiteX3" fmla="*/ 3225440 w 3225440"/>
                    <a:gd name="connsiteY3" fmla="*/ 3251781 h 3508051"/>
                    <a:gd name="connsiteX4" fmla="*/ 3215226 w 3225440"/>
                    <a:gd name="connsiteY4" fmla="*/ 3466927 h 3508051"/>
                    <a:gd name="connsiteX5" fmla="*/ 1622895 w 3225440"/>
                    <a:gd name="connsiteY5" fmla="*/ 338143 h 3508051"/>
                    <a:gd name="connsiteX6" fmla="*/ 746393 w 3225440"/>
                    <a:gd name="connsiteY6" fmla="*/ 712322 h 3508051"/>
                    <a:gd name="connsiteX7" fmla="*/ 7476 w 3225440"/>
                    <a:gd name="connsiteY7" fmla="*/ 3500226 h 3508051"/>
                    <a:gd name="connsiteX0" fmla="*/ 7476 w 3225440"/>
                    <a:gd name="connsiteY0" fmla="*/ 3561374 h 3569199"/>
                    <a:gd name="connsiteX1" fmla="*/ 0 w 3225440"/>
                    <a:gd name="connsiteY1" fmla="*/ 3515202 h 3569199"/>
                    <a:gd name="connsiteX2" fmla="*/ 1761690 w 3225440"/>
                    <a:gd name="connsiteY2" fmla="*/ 376921 h 3569199"/>
                    <a:gd name="connsiteX3" fmla="*/ 3225440 w 3225440"/>
                    <a:gd name="connsiteY3" fmla="*/ 3312929 h 3569199"/>
                    <a:gd name="connsiteX4" fmla="*/ 3215226 w 3225440"/>
                    <a:gd name="connsiteY4" fmla="*/ 3528075 h 3569199"/>
                    <a:gd name="connsiteX5" fmla="*/ 1622895 w 3225440"/>
                    <a:gd name="connsiteY5" fmla="*/ 399291 h 3569199"/>
                    <a:gd name="connsiteX6" fmla="*/ 746393 w 3225440"/>
                    <a:gd name="connsiteY6" fmla="*/ 773470 h 3569199"/>
                    <a:gd name="connsiteX7" fmla="*/ 7476 w 3225440"/>
                    <a:gd name="connsiteY7" fmla="*/ 3561374 h 3569199"/>
                    <a:gd name="connsiteX0" fmla="*/ 7476 w 3225440"/>
                    <a:gd name="connsiteY0" fmla="*/ 3476225 h 3484050"/>
                    <a:gd name="connsiteX1" fmla="*/ 0 w 3225440"/>
                    <a:gd name="connsiteY1" fmla="*/ 3430053 h 3484050"/>
                    <a:gd name="connsiteX2" fmla="*/ 1761690 w 3225440"/>
                    <a:gd name="connsiteY2" fmla="*/ 291772 h 3484050"/>
                    <a:gd name="connsiteX3" fmla="*/ 3225440 w 3225440"/>
                    <a:gd name="connsiteY3" fmla="*/ 3227780 h 3484050"/>
                    <a:gd name="connsiteX4" fmla="*/ 3215226 w 3225440"/>
                    <a:gd name="connsiteY4" fmla="*/ 3442926 h 3484050"/>
                    <a:gd name="connsiteX5" fmla="*/ 1622895 w 3225440"/>
                    <a:gd name="connsiteY5" fmla="*/ 314142 h 3484050"/>
                    <a:gd name="connsiteX6" fmla="*/ 746393 w 3225440"/>
                    <a:gd name="connsiteY6" fmla="*/ 688321 h 3484050"/>
                    <a:gd name="connsiteX7" fmla="*/ 7476 w 3225440"/>
                    <a:gd name="connsiteY7" fmla="*/ 3476225 h 3484050"/>
                    <a:gd name="connsiteX0" fmla="*/ 7476 w 3225440"/>
                    <a:gd name="connsiteY0" fmla="*/ 3491783 h 3499608"/>
                    <a:gd name="connsiteX1" fmla="*/ 0 w 3225440"/>
                    <a:gd name="connsiteY1" fmla="*/ 3445611 h 3499608"/>
                    <a:gd name="connsiteX2" fmla="*/ 1761690 w 3225440"/>
                    <a:gd name="connsiteY2" fmla="*/ 307330 h 3499608"/>
                    <a:gd name="connsiteX3" fmla="*/ 3225440 w 3225440"/>
                    <a:gd name="connsiteY3" fmla="*/ 3243338 h 3499608"/>
                    <a:gd name="connsiteX4" fmla="*/ 3215226 w 3225440"/>
                    <a:gd name="connsiteY4" fmla="*/ 3458484 h 3499608"/>
                    <a:gd name="connsiteX5" fmla="*/ 1622895 w 3225440"/>
                    <a:gd name="connsiteY5" fmla="*/ 329700 h 3499608"/>
                    <a:gd name="connsiteX6" fmla="*/ 746393 w 3225440"/>
                    <a:gd name="connsiteY6" fmla="*/ 703879 h 3499608"/>
                    <a:gd name="connsiteX7" fmla="*/ 7476 w 3225440"/>
                    <a:gd name="connsiteY7" fmla="*/ 3491783 h 3499608"/>
                    <a:gd name="connsiteX0" fmla="*/ 10035 w 3225440"/>
                    <a:gd name="connsiteY0" fmla="*/ 3523480 h 3529829"/>
                    <a:gd name="connsiteX1" fmla="*/ 0 w 3225440"/>
                    <a:gd name="connsiteY1" fmla="*/ 3445611 h 3529829"/>
                    <a:gd name="connsiteX2" fmla="*/ 1761690 w 3225440"/>
                    <a:gd name="connsiteY2" fmla="*/ 307330 h 3529829"/>
                    <a:gd name="connsiteX3" fmla="*/ 3225440 w 3225440"/>
                    <a:gd name="connsiteY3" fmla="*/ 3243338 h 3529829"/>
                    <a:gd name="connsiteX4" fmla="*/ 3215226 w 3225440"/>
                    <a:gd name="connsiteY4" fmla="*/ 3458484 h 3529829"/>
                    <a:gd name="connsiteX5" fmla="*/ 1622895 w 3225440"/>
                    <a:gd name="connsiteY5" fmla="*/ 329700 h 3529829"/>
                    <a:gd name="connsiteX6" fmla="*/ 746393 w 3225440"/>
                    <a:gd name="connsiteY6" fmla="*/ 703879 h 3529829"/>
                    <a:gd name="connsiteX7" fmla="*/ 10035 w 3225440"/>
                    <a:gd name="connsiteY7" fmla="*/ 3523480 h 3529829"/>
                    <a:gd name="connsiteX0" fmla="*/ 33881 w 3249286"/>
                    <a:gd name="connsiteY0" fmla="*/ 3516275 h 3532118"/>
                    <a:gd name="connsiteX1" fmla="*/ 0 w 3249286"/>
                    <a:gd name="connsiteY1" fmla="*/ 3532118 h 3532118"/>
                    <a:gd name="connsiteX2" fmla="*/ 1785536 w 3249286"/>
                    <a:gd name="connsiteY2" fmla="*/ 300125 h 3532118"/>
                    <a:gd name="connsiteX3" fmla="*/ 3249286 w 3249286"/>
                    <a:gd name="connsiteY3" fmla="*/ 3236133 h 3532118"/>
                    <a:gd name="connsiteX4" fmla="*/ 3239072 w 3249286"/>
                    <a:gd name="connsiteY4" fmla="*/ 3451279 h 3532118"/>
                    <a:gd name="connsiteX5" fmla="*/ 1646741 w 3249286"/>
                    <a:gd name="connsiteY5" fmla="*/ 322495 h 3532118"/>
                    <a:gd name="connsiteX6" fmla="*/ 770239 w 3249286"/>
                    <a:gd name="connsiteY6" fmla="*/ 696674 h 3532118"/>
                    <a:gd name="connsiteX7" fmla="*/ 33881 w 3249286"/>
                    <a:gd name="connsiteY7" fmla="*/ 3516275 h 3532118"/>
                    <a:gd name="connsiteX0" fmla="*/ 80650 w 3249286"/>
                    <a:gd name="connsiteY0" fmla="*/ 3530170 h 3542334"/>
                    <a:gd name="connsiteX1" fmla="*/ 0 w 3249286"/>
                    <a:gd name="connsiteY1" fmla="*/ 3532118 h 3542334"/>
                    <a:gd name="connsiteX2" fmla="*/ 1785536 w 3249286"/>
                    <a:gd name="connsiteY2" fmla="*/ 300125 h 3542334"/>
                    <a:gd name="connsiteX3" fmla="*/ 3249286 w 3249286"/>
                    <a:gd name="connsiteY3" fmla="*/ 3236133 h 3542334"/>
                    <a:gd name="connsiteX4" fmla="*/ 3239072 w 3249286"/>
                    <a:gd name="connsiteY4" fmla="*/ 3451279 h 3542334"/>
                    <a:gd name="connsiteX5" fmla="*/ 1646741 w 3249286"/>
                    <a:gd name="connsiteY5" fmla="*/ 322495 h 3542334"/>
                    <a:gd name="connsiteX6" fmla="*/ 770239 w 3249286"/>
                    <a:gd name="connsiteY6" fmla="*/ 696674 h 3542334"/>
                    <a:gd name="connsiteX7" fmla="*/ 80650 w 3249286"/>
                    <a:gd name="connsiteY7" fmla="*/ 3530170 h 3542334"/>
                    <a:gd name="connsiteX0" fmla="*/ 52893 w 3221529"/>
                    <a:gd name="connsiteY0" fmla="*/ 3530375 h 3542163"/>
                    <a:gd name="connsiteX1" fmla="*/ 0 w 3221529"/>
                    <a:gd name="connsiteY1" fmla="*/ 3529591 h 3542163"/>
                    <a:gd name="connsiteX2" fmla="*/ 1757779 w 3221529"/>
                    <a:gd name="connsiteY2" fmla="*/ 300330 h 3542163"/>
                    <a:gd name="connsiteX3" fmla="*/ 3221529 w 3221529"/>
                    <a:gd name="connsiteY3" fmla="*/ 3236338 h 3542163"/>
                    <a:gd name="connsiteX4" fmla="*/ 3211315 w 3221529"/>
                    <a:gd name="connsiteY4" fmla="*/ 3451484 h 3542163"/>
                    <a:gd name="connsiteX5" fmla="*/ 1618984 w 3221529"/>
                    <a:gd name="connsiteY5" fmla="*/ 322700 h 3542163"/>
                    <a:gd name="connsiteX6" fmla="*/ 742482 w 3221529"/>
                    <a:gd name="connsiteY6" fmla="*/ 696879 h 3542163"/>
                    <a:gd name="connsiteX7" fmla="*/ 52893 w 3221529"/>
                    <a:gd name="connsiteY7" fmla="*/ 3530375 h 3542163"/>
                    <a:gd name="connsiteX0" fmla="*/ 53757 w 3221529"/>
                    <a:gd name="connsiteY0" fmla="*/ 3510672 h 3529591"/>
                    <a:gd name="connsiteX1" fmla="*/ 0 w 3221529"/>
                    <a:gd name="connsiteY1" fmla="*/ 3529591 h 3529591"/>
                    <a:gd name="connsiteX2" fmla="*/ 1757779 w 3221529"/>
                    <a:gd name="connsiteY2" fmla="*/ 300330 h 3529591"/>
                    <a:gd name="connsiteX3" fmla="*/ 3221529 w 3221529"/>
                    <a:gd name="connsiteY3" fmla="*/ 3236338 h 3529591"/>
                    <a:gd name="connsiteX4" fmla="*/ 3211315 w 3221529"/>
                    <a:gd name="connsiteY4" fmla="*/ 3451484 h 3529591"/>
                    <a:gd name="connsiteX5" fmla="*/ 1618984 w 3221529"/>
                    <a:gd name="connsiteY5" fmla="*/ 322700 h 3529591"/>
                    <a:gd name="connsiteX6" fmla="*/ 742482 w 3221529"/>
                    <a:gd name="connsiteY6" fmla="*/ 696879 h 3529591"/>
                    <a:gd name="connsiteX7" fmla="*/ 53757 w 3221529"/>
                    <a:gd name="connsiteY7" fmla="*/ 3510672 h 3529591"/>
                    <a:gd name="connsiteX0" fmla="*/ 37477 w 3221529"/>
                    <a:gd name="connsiteY0" fmla="*/ 3521803 h 3534863"/>
                    <a:gd name="connsiteX1" fmla="*/ 0 w 3221529"/>
                    <a:gd name="connsiteY1" fmla="*/ 3529591 h 3534863"/>
                    <a:gd name="connsiteX2" fmla="*/ 1757779 w 3221529"/>
                    <a:gd name="connsiteY2" fmla="*/ 300330 h 3534863"/>
                    <a:gd name="connsiteX3" fmla="*/ 3221529 w 3221529"/>
                    <a:gd name="connsiteY3" fmla="*/ 3236338 h 3534863"/>
                    <a:gd name="connsiteX4" fmla="*/ 3211315 w 3221529"/>
                    <a:gd name="connsiteY4" fmla="*/ 3451484 h 3534863"/>
                    <a:gd name="connsiteX5" fmla="*/ 1618984 w 3221529"/>
                    <a:gd name="connsiteY5" fmla="*/ 322700 h 3534863"/>
                    <a:gd name="connsiteX6" fmla="*/ 742482 w 3221529"/>
                    <a:gd name="connsiteY6" fmla="*/ 696879 h 3534863"/>
                    <a:gd name="connsiteX7" fmla="*/ 37477 w 3221529"/>
                    <a:gd name="connsiteY7" fmla="*/ 3521803 h 3534863"/>
                    <a:gd name="connsiteX0" fmla="*/ 43474 w 3227526"/>
                    <a:gd name="connsiteY0" fmla="*/ 3521675 h 3535025"/>
                    <a:gd name="connsiteX1" fmla="*/ 0 w 3227526"/>
                    <a:gd name="connsiteY1" fmla="*/ 3531174 h 3535025"/>
                    <a:gd name="connsiteX2" fmla="*/ 1763776 w 3227526"/>
                    <a:gd name="connsiteY2" fmla="*/ 300202 h 3535025"/>
                    <a:gd name="connsiteX3" fmla="*/ 3227526 w 3227526"/>
                    <a:gd name="connsiteY3" fmla="*/ 3236210 h 3535025"/>
                    <a:gd name="connsiteX4" fmla="*/ 3217312 w 3227526"/>
                    <a:gd name="connsiteY4" fmla="*/ 3451356 h 3535025"/>
                    <a:gd name="connsiteX5" fmla="*/ 1624981 w 3227526"/>
                    <a:gd name="connsiteY5" fmla="*/ 322572 h 3535025"/>
                    <a:gd name="connsiteX6" fmla="*/ 748479 w 3227526"/>
                    <a:gd name="connsiteY6" fmla="*/ 696751 h 3535025"/>
                    <a:gd name="connsiteX7" fmla="*/ 43474 w 3227526"/>
                    <a:gd name="connsiteY7" fmla="*/ 3521675 h 3535025"/>
                    <a:gd name="connsiteX0" fmla="*/ 45099 w 3227526"/>
                    <a:gd name="connsiteY0" fmla="*/ 3529642 h 3541747"/>
                    <a:gd name="connsiteX1" fmla="*/ 0 w 3227526"/>
                    <a:gd name="connsiteY1" fmla="*/ 3531174 h 3541747"/>
                    <a:gd name="connsiteX2" fmla="*/ 1763776 w 3227526"/>
                    <a:gd name="connsiteY2" fmla="*/ 300202 h 3541747"/>
                    <a:gd name="connsiteX3" fmla="*/ 3227526 w 3227526"/>
                    <a:gd name="connsiteY3" fmla="*/ 3236210 h 3541747"/>
                    <a:gd name="connsiteX4" fmla="*/ 3217312 w 3227526"/>
                    <a:gd name="connsiteY4" fmla="*/ 3451356 h 3541747"/>
                    <a:gd name="connsiteX5" fmla="*/ 1624981 w 3227526"/>
                    <a:gd name="connsiteY5" fmla="*/ 322572 h 3541747"/>
                    <a:gd name="connsiteX6" fmla="*/ 748479 w 3227526"/>
                    <a:gd name="connsiteY6" fmla="*/ 696751 h 3541747"/>
                    <a:gd name="connsiteX7" fmla="*/ 45099 w 3227526"/>
                    <a:gd name="connsiteY7" fmla="*/ 3529642 h 3541747"/>
                    <a:gd name="connsiteX0" fmla="*/ 45099 w 3227526"/>
                    <a:gd name="connsiteY0" fmla="*/ 3529642 h 3531174"/>
                    <a:gd name="connsiteX1" fmla="*/ 0 w 3227526"/>
                    <a:gd name="connsiteY1" fmla="*/ 3531174 h 3531174"/>
                    <a:gd name="connsiteX2" fmla="*/ 1763776 w 3227526"/>
                    <a:gd name="connsiteY2" fmla="*/ 300202 h 3531174"/>
                    <a:gd name="connsiteX3" fmla="*/ 3227526 w 3227526"/>
                    <a:gd name="connsiteY3" fmla="*/ 3236210 h 3531174"/>
                    <a:gd name="connsiteX4" fmla="*/ 3217312 w 3227526"/>
                    <a:gd name="connsiteY4" fmla="*/ 3451356 h 3531174"/>
                    <a:gd name="connsiteX5" fmla="*/ 1624981 w 3227526"/>
                    <a:gd name="connsiteY5" fmla="*/ 322572 h 3531174"/>
                    <a:gd name="connsiteX6" fmla="*/ 748479 w 3227526"/>
                    <a:gd name="connsiteY6" fmla="*/ 696751 h 3531174"/>
                    <a:gd name="connsiteX7" fmla="*/ 45099 w 3227526"/>
                    <a:gd name="connsiteY7" fmla="*/ 3529642 h 3531174"/>
                    <a:gd name="connsiteX0" fmla="*/ 51182 w 3233609"/>
                    <a:gd name="connsiteY0" fmla="*/ 3529365 h 3534580"/>
                    <a:gd name="connsiteX1" fmla="*/ 0 w 3233609"/>
                    <a:gd name="connsiteY1" fmla="*/ 3534579 h 3534580"/>
                    <a:gd name="connsiteX2" fmla="*/ 1769859 w 3233609"/>
                    <a:gd name="connsiteY2" fmla="*/ 299925 h 3534580"/>
                    <a:gd name="connsiteX3" fmla="*/ 3233609 w 3233609"/>
                    <a:gd name="connsiteY3" fmla="*/ 3235933 h 3534580"/>
                    <a:gd name="connsiteX4" fmla="*/ 3223395 w 3233609"/>
                    <a:gd name="connsiteY4" fmla="*/ 3451079 h 3534580"/>
                    <a:gd name="connsiteX5" fmla="*/ 1631064 w 3233609"/>
                    <a:gd name="connsiteY5" fmla="*/ 322295 h 3534580"/>
                    <a:gd name="connsiteX6" fmla="*/ 754562 w 3233609"/>
                    <a:gd name="connsiteY6" fmla="*/ 696474 h 3534580"/>
                    <a:gd name="connsiteX7" fmla="*/ 51182 w 3233609"/>
                    <a:gd name="connsiteY7" fmla="*/ 3529365 h 3534580"/>
                    <a:gd name="connsiteX0" fmla="*/ 51182 w 3233609"/>
                    <a:gd name="connsiteY0" fmla="*/ 3529365 h 3534579"/>
                    <a:gd name="connsiteX1" fmla="*/ 0 w 3233609"/>
                    <a:gd name="connsiteY1" fmla="*/ 3534579 h 3534579"/>
                    <a:gd name="connsiteX2" fmla="*/ 1769859 w 3233609"/>
                    <a:gd name="connsiteY2" fmla="*/ 299925 h 3534579"/>
                    <a:gd name="connsiteX3" fmla="*/ 3233609 w 3233609"/>
                    <a:gd name="connsiteY3" fmla="*/ 3235933 h 3534579"/>
                    <a:gd name="connsiteX4" fmla="*/ 3223395 w 3233609"/>
                    <a:gd name="connsiteY4" fmla="*/ 3451079 h 3534579"/>
                    <a:gd name="connsiteX5" fmla="*/ 1631064 w 3233609"/>
                    <a:gd name="connsiteY5" fmla="*/ 322295 h 3534579"/>
                    <a:gd name="connsiteX6" fmla="*/ 754562 w 3233609"/>
                    <a:gd name="connsiteY6" fmla="*/ 696474 h 3534579"/>
                    <a:gd name="connsiteX7" fmla="*/ 51182 w 3233609"/>
                    <a:gd name="connsiteY7" fmla="*/ 3529365 h 3534579"/>
                    <a:gd name="connsiteX0" fmla="*/ 51096 w 3233609"/>
                    <a:gd name="connsiteY0" fmla="*/ 3531336 h 3534579"/>
                    <a:gd name="connsiteX1" fmla="*/ 0 w 3233609"/>
                    <a:gd name="connsiteY1" fmla="*/ 3534579 h 3534579"/>
                    <a:gd name="connsiteX2" fmla="*/ 1769859 w 3233609"/>
                    <a:gd name="connsiteY2" fmla="*/ 299925 h 3534579"/>
                    <a:gd name="connsiteX3" fmla="*/ 3233609 w 3233609"/>
                    <a:gd name="connsiteY3" fmla="*/ 3235933 h 3534579"/>
                    <a:gd name="connsiteX4" fmla="*/ 3223395 w 3233609"/>
                    <a:gd name="connsiteY4" fmla="*/ 3451079 h 3534579"/>
                    <a:gd name="connsiteX5" fmla="*/ 1631064 w 3233609"/>
                    <a:gd name="connsiteY5" fmla="*/ 322295 h 3534579"/>
                    <a:gd name="connsiteX6" fmla="*/ 754562 w 3233609"/>
                    <a:gd name="connsiteY6" fmla="*/ 696474 h 3534579"/>
                    <a:gd name="connsiteX7" fmla="*/ 51096 w 3233609"/>
                    <a:gd name="connsiteY7" fmla="*/ 3531336 h 3534579"/>
                    <a:gd name="connsiteX0" fmla="*/ 52979 w 3235492"/>
                    <a:gd name="connsiteY0" fmla="*/ 3531490 h 3532677"/>
                    <a:gd name="connsiteX1" fmla="*/ 0 w 3235492"/>
                    <a:gd name="connsiteY1" fmla="*/ 3532677 h 3532677"/>
                    <a:gd name="connsiteX2" fmla="*/ 1771742 w 3235492"/>
                    <a:gd name="connsiteY2" fmla="*/ 300079 h 3532677"/>
                    <a:gd name="connsiteX3" fmla="*/ 3235492 w 3235492"/>
                    <a:gd name="connsiteY3" fmla="*/ 3236087 h 3532677"/>
                    <a:gd name="connsiteX4" fmla="*/ 3225278 w 3235492"/>
                    <a:gd name="connsiteY4" fmla="*/ 3451233 h 3532677"/>
                    <a:gd name="connsiteX5" fmla="*/ 1632947 w 3235492"/>
                    <a:gd name="connsiteY5" fmla="*/ 322449 h 3532677"/>
                    <a:gd name="connsiteX6" fmla="*/ 756445 w 3235492"/>
                    <a:gd name="connsiteY6" fmla="*/ 696628 h 3532677"/>
                    <a:gd name="connsiteX7" fmla="*/ 52979 w 3235492"/>
                    <a:gd name="connsiteY7" fmla="*/ 3531490 h 3532677"/>
                    <a:gd name="connsiteX0" fmla="*/ 52979 w 3235492"/>
                    <a:gd name="connsiteY0" fmla="*/ 3531490 h 3532820"/>
                    <a:gd name="connsiteX1" fmla="*/ 0 w 3235492"/>
                    <a:gd name="connsiteY1" fmla="*/ 3532677 h 3532820"/>
                    <a:gd name="connsiteX2" fmla="*/ 1771742 w 3235492"/>
                    <a:gd name="connsiteY2" fmla="*/ 300079 h 3532820"/>
                    <a:gd name="connsiteX3" fmla="*/ 3235492 w 3235492"/>
                    <a:gd name="connsiteY3" fmla="*/ 3236087 h 3532820"/>
                    <a:gd name="connsiteX4" fmla="*/ 3225278 w 3235492"/>
                    <a:gd name="connsiteY4" fmla="*/ 3451233 h 3532820"/>
                    <a:gd name="connsiteX5" fmla="*/ 1632947 w 3235492"/>
                    <a:gd name="connsiteY5" fmla="*/ 322449 h 3532820"/>
                    <a:gd name="connsiteX6" fmla="*/ 756445 w 3235492"/>
                    <a:gd name="connsiteY6" fmla="*/ 696628 h 3532820"/>
                    <a:gd name="connsiteX7" fmla="*/ 52979 w 3235492"/>
                    <a:gd name="connsiteY7" fmla="*/ 3531490 h 3532820"/>
                    <a:gd name="connsiteX0" fmla="*/ 52979 w 3235492"/>
                    <a:gd name="connsiteY0" fmla="*/ 3531490 h 3534120"/>
                    <a:gd name="connsiteX1" fmla="*/ 0 w 3235492"/>
                    <a:gd name="connsiteY1" fmla="*/ 3532677 h 3534120"/>
                    <a:gd name="connsiteX2" fmla="*/ 1771742 w 3235492"/>
                    <a:gd name="connsiteY2" fmla="*/ 300079 h 3534120"/>
                    <a:gd name="connsiteX3" fmla="*/ 3235492 w 3235492"/>
                    <a:gd name="connsiteY3" fmla="*/ 3236087 h 3534120"/>
                    <a:gd name="connsiteX4" fmla="*/ 3225278 w 3235492"/>
                    <a:gd name="connsiteY4" fmla="*/ 3451233 h 3534120"/>
                    <a:gd name="connsiteX5" fmla="*/ 1632947 w 3235492"/>
                    <a:gd name="connsiteY5" fmla="*/ 322449 h 3534120"/>
                    <a:gd name="connsiteX6" fmla="*/ 756445 w 3235492"/>
                    <a:gd name="connsiteY6" fmla="*/ 696628 h 3534120"/>
                    <a:gd name="connsiteX7" fmla="*/ 52979 w 3235492"/>
                    <a:gd name="connsiteY7" fmla="*/ 3531490 h 3534120"/>
                    <a:gd name="connsiteX0" fmla="*/ 35332 w 3217845"/>
                    <a:gd name="connsiteY0" fmla="*/ 3531284 h 3535674"/>
                    <a:gd name="connsiteX1" fmla="*/ 0 w 3217845"/>
                    <a:gd name="connsiteY1" fmla="*/ 3535218 h 3535674"/>
                    <a:gd name="connsiteX2" fmla="*/ 1754095 w 3217845"/>
                    <a:gd name="connsiteY2" fmla="*/ 299873 h 3535674"/>
                    <a:gd name="connsiteX3" fmla="*/ 3217845 w 3217845"/>
                    <a:gd name="connsiteY3" fmla="*/ 3235881 h 3535674"/>
                    <a:gd name="connsiteX4" fmla="*/ 3207631 w 3217845"/>
                    <a:gd name="connsiteY4" fmla="*/ 3451027 h 3535674"/>
                    <a:gd name="connsiteX5" fmla="*/ 1615300 w 3217845"/>
                    <a:gd name="connsiteY5" fmla="*/ 322243 h 3535674"/>
                    <a:gd name="connsiteX6" fmla="*/ 738798 w 3217845"/>
                    <a:gd name="connsiteY6" fmla="*/ 696422 h 3535674"/>
                    <a:gd name="connsiteX7" fmla="*/ 35332 w 3217845"/>
                    <a:gd name="connsiteY7" fmla="*/ 3531284 h 3535674"/>
                    <a:gd name="connsiteX0" fmla="*/ 35332 w 3217845"/>
                    <a:gd name="connsiteY0" fmla="*/ 3531061 h 3535451"/>
                    <a:gd name="connsiteX1" fmla="*/ 0 w 3217845"/>
                    <a:gd name="connsiteY1" fmla="*/ 3534995 h 3535451"/>
                    <a:gd name="connsiteX2" fmla="*/ 1754095 w 3217845"/>
                    <a:gd name="connsiteY2" fmla="*/ 299650 h 3535451"/>
                    <a:gd name="connsiteX3" fmla="*/ 3217845 w 3217845"/>
                    <a:gd name="connsiteY3" fmla="*/ 3235658 h 3535451"/>
                    <a:gd name="connsiteX4" fmla="*/ 3207631 w 3217845"/>
                    <a:gd name="connsiteY4" fmla="*/ 3450804 h 3535451"/>
                    <a:gd name="connsiteX5" fmla="*/ 1615300 w 3217845"/>
                    <a:gd name="connsiteY5" fmla="*/ 322020 h 3535451"/>
                    <a:gd name="connsiteX6" fmla="*/ 738798 w 3217845"/>
                    <a:gd name="connsiteY6" fmla="*/ 696199 h 3535451"/>
                    <a:gd name="connsiteX7" fmla="*/ 35332 w 3217845"/>
                    <a:gd name="connsiteY7" fmla="*/ 3531061 h 3535451"/>
                    <a:gd name="connsiteX0" fmla="*/ 35332 w 3217845"/>
                    <a:gd name="connsiteY0" fmla="*/ 3561520 h 3565910"/>
                    <a:gd name="connsiteX1" fmla="*/ 0 w 3217845"/>
                    <a:gd name="connsiteY1" fmla="*/ 3565454 h 3565910"/>
                    <a:gd name="connsiteX2" fmla="*/ 1723952 w 3217845"/>
                    <a:gd name="connsiteY2" fmla="*/ 297203 h 3565910"/>
                    <a:gd name="connsiteX3" fmla="*/ 3217845 w 3217845"/>
                    <a:gd name="connsiteY3" fmla="*/ 3266117 h 3565910"/>
                    <a:gd name="connsiteX4" fmla="*/ 3207631 w 3217845"/>
                    <a:gd name="connsiteY4" fmla="*/ 3481263 h 3565910"/>
                    <a:gd name="connsiteX5" fmla="*/ 1615300 w 3217845"/>
                    <a:gd name="connsiteY5" fmla="*/ 352479 h 3565910"/>
                    <a:gd name="connsiteX6" fmla="*/ 738798 w 3217845"/>
                    <a:gd name="connsiteY6" fmla="*/ 726658 h 3565910"/>
                    <a:gd name="connsiteX7" fmla="*/ 35332 w 3217845"/>
                    <a:gd name="connsiteY7" fmla="*/ 3561520 h 3565910"/>
                    <a:gd name="connsiteX0" fmla="*/ 35332 w 3217845"/>
                    <a:gd name="connsiteY0" fmla="*/ 3562799 h 3567189"/>
                    <a:gd name="connsiteX1" fmla="*/ 0 w 3217845"/>
                    <a:gd name="connsiteY1" fmla="*/ 3566733 h 3567189"/>
                    <a:gd name="connsiteX2" fmla="*/ 1692427 w 3217845"/>
                    <a:gd name="connsiteY2" fmla="*/ 297101 h 3567189"/>
                    <a:gd name="connsiteX3" fmla="*/ 3217845 w 3217845"/>
                    <a:gd name="connsiteY3" fmla="*/ 3267396 h 3567189"/>
                    <a:gd name="connsiteX4" fmla="*/ 3207631 w 3217845"/>
                    <a:gd name="connsiteY4" fmla="*/ 3482542 h 3567189"/>
                    <a:gd name="connsiteX5" fmla="*/ 1615300 w 3217845"/>
                    <a:gd name="connsiteY5" fmla="*/ 353758 h 3567189"/>
                    <a:gd name="connsiteX6" fmla="*/ 738798 w 3217845"/>
                    <a:gd name="connsiteY6" fmla="*/ 727937 h 3567189"/>
                    <a:gd name="connsiteX7" fmla="*/ 35332 w 3217845"/>
                    <a:gd name="connsiteY7" fmla="*/ 3562799 h 3567189"/>
                    <a:gd name="connsiteX0" fmla="*/ 35332 w 3217845"/>
                    <a:gd name="connsiteY0" fmla="*/ 3562799 h 3567189"/>
                    <a:gd name="connsiteX1" fmla="*/ 0 w 3217845"/>
                    <a:gd name="connsiteY1" fmla="*/ 3566733 h 3567189"/>
                    <a:gd name="connsiteX2" fmla="*/ 1692427 w 3217845"/>
                    <a:gd name="connsiteY2" fmla="*/ 297101 h 3567189"/>
                    <a:gd name="connsiteX3" fmla="*/ 3217845 w 3217845"/>
                    <a:gd name="connsiteY3" fmla="*/ 3267396 h 3567189"/>
                    <a:gd name="connsiteX4" fmla="*/ 3207631 w 3217845"/>
                    <a:gd name="connsiteY4" fmla="*/ 3482542 h 3567189"/>
                    <a:gd name="connsiteX5" fmla="*/ 1615300 w 3217845"/>
                    <a:gd name="connsiteY5" fmla="*/ 353758 h 3567189"/>
                    <a:gd name="connsiteX6" fmla="*/ 738798 w 3217845"/>
                    <a:gd name="connsiteY6" fmla="*/ 727937 h 3567189"/>
                    <a:gd name="connsiteX7" fmla="*/ 35332 w 3217845"/>
                    <a:gd name="connsiteY7" fmla="*/ 3562799 h 3567189"/>
                    <a:gd name="connsiteX0" fmla="*/ 35332 w 3217845"/>
                    <a:gd name="connsiteY0" fmla="*/ 3538418 h 3542808"/>
                    <a:gd name="connsiteX1" fmla="*/ 0 w 3217845"/>
                    <a:gd name="connsiteY1" fmla="*/ 3542352 h 3542808"/>
                    <a:gd name="connsiteX2" fmla="*/ 1692427 w 3217845"/>
                    <a:gd name="connsiteY2" fmla="*/ 272720 h 3542808"/>
                    <a:gd name="connsiteX3" fmla="*/ 3217845 w 3217845"/>
                    <a:gd name="connsiteY3" fmla="*/ 3243015 h 3542808"/>
                    <a:gd name="connsiteX4" fmla="*/ 3207631 w 3217845"/>
                    <a:gd name="connsiteY4" fmla="*/ 3458161 h 3542808"/>
                    <a:gd name="connsiteX5" fmla="*/ 1615300 w 3217845"/>
                    <a:gd name="connsiteY5" fmla="*/ 329377 h 3542808"/>
                    <a:gd name="connsiteX6" fmla="*/ 738798 w 3217845"/>
                    <a:gd name="connsiteY6" fmla="*/ 703556 h 3542808"/>
                    <a:gd name="connsiteX7" fmla="*/ 35332 w 3217845"/>
                    <a:gd name="connsiteY7" fmla="*/ 3538418 h 3542808"/>
                    <a:gd name="connsiteX0" fmla="*/ 35332 w 3217845"/>
                    <a:gd name="connsiteY0" fmla="*/ 3546497 h 3550887"/>
                    <a:gd name="connsiteX1" fmla="*/ 0 w 3217845"/>
                    <a:gd name="connsiteY1" fmla="*/ 3550431 h 3550887"/>
                    <a:gd name="connsiteX2" fmla="*/ 1692427 w 3217845"/>
                    <a:gd name="connsiteY2" fmla="*/ 280799 h 3550887"/>
                    <a:gd name="connsiteX3" fmla="*/ 3217845 w 3217845"/>
                    <a:gd name="connsiteY3" fmla="*/ 3251094 h 3550887"/>
                    <a:gd name="connsiteX4" fmla="*/ 3207631 w 3217845"/>
                    <a:gd name="connsiteY4" fmla="*/ 3466240 h 3550887"/>
                    <a:gd name="connsiteX5" fmla="*/ 1615300 w 3217845"/>
                    <a:gd name="connsiteY5" fmla="*/ 337456 h 3550887"/>
                    <a:gd name="connsiteX6" fmla="*/ 738798 w 3217845"/>
                    <a:gd name="connsiteY6" fmla="*/ 711635 h 3550887"/>
                    <a:gd name="connsiteX7" fmla="*/ 35332 w 3217845"/>
                    <a:gd name="connsiteY7" fmla="*/ 3546497 h 3550887"/>
                    <a:gd name="connsiteX0" fmla="*/ 35332 w 3217845"/>
                    <a:gd name="connsiteY0" fmla="*/ 3546497 h 3550887"/>
                    <a:gd name="connsiteX1" fmla="*/ 0 w 3217845"/>
                    <a:gd name="connsiteY1" fmla="*/ 3550431 h 3550887"/>
                    <a:gd name="connsiteX2" fmla="*/ 1692427 w 3217845"/>
                    <a:gd name="connsiteY2" fmla="*/ 280799 h 3550887"/>
                    <a:gd name="connsiteX3" fmla="*/ 3217845 w 3217845"/>
                    <a:gd name="connsiteY3" fmla="*/ 3251094 h 3550887"/>
                    <a:gd name="connsiteX4" fmla="*/ 3207631 w 3217845"/>
                    <a:gd name="connsiteY4" fmla="*/ 3466240 h 3550887"/>
                    <a:gd name="connsiteX5" fmla="*/ 1615300 w 3217845"/>
                    <a:gd name="connsiteY5" fmla="*/ 337456 h 3550887"/>
                    <a:gd name="connsiteX6" fmla="*/ 738798 w 3217845"/>
                    <a:gd name="connsiteY6" fmla="*/ 711635 h 3550887"/>
                    <a:gd name="connsiteX7" fmla="*/ 35332 w 3217845"/>
                    <a:gd name="connsiteY7" fmla="*/ 3546497 h 3550887"/>
                    <a:gd name="connsiteX0" fmla="*/ 35332 w 3217845"/>
                    <a:gd name="connsiteY0" fmla="*/ 3546497 h 3550887"/>
                    <a:gd name="connsiteX1" fmla="*/ 0 w 3217845"/>
                    <a:gd name="connsiteY1" fmla="*/ 3550431 h 3550887"/>
                    <a:gd name="connsiteX2" fmla="*/ 1692427 w 3217845"/>
                    <a:gd name="connsiteY2" fmla="*/ 280799 h 3550887"/>
                    <a:gd name="connsiteX3" fmla="*/ 3217845 w 3217845"/>
                    <a:gd name="connsiteY3" fmla="*/ 3251094 h 3550887"/>
                    <a:gd name="connsiteX4" fmla="*/ 3207631 w 3217845"/>
                    <a:gd name="connsiteY4" fmla="*/ 3466240 h 3550887"/>
                    <a:gd name="connsiteX5" fmla="*/ 1615300 w 3217845"/>
                    <a:gd name="connsiteY5" fmla="*/ 337456 h 3550887"/>
                    <a:gd name="connsiteX6" fmla="*/ 738798 w 3217845"/>
                    <a:gd name="connsiteY6" fmla="*/ 711635 h 3550887"/>
                    <a:gd name="connsiteX7" fmla="*/ 35332 w 3217845"/>
                    <a:gd name="connsiteY7" fmla="*/ 3546497 h 3550887"/>
                    <a:gd name="connsiteX0" fmla="*/ 35332 w 3217845"/>
                    <a:gd name="connsiteY0" fmla="*/ 3542500 h 3546890"/>
                    <a:gd name="connsiteX1" fmla="*/ 0 w 3217845"/>
                    <a:gd name="connsiteY1" fmla="*/ 3546434 h 3546890"/>
                    <a:gd name="connsiteX2" fmla="*/ 1692427 w 3217845"/>
                    <a:gd name="connsiteY2" fmla="*/ 276802 h 3546890"/>
                    <a:gd name="connsiteX3" fmla="*/ 3217845 w 3217845"/>
                    <a:gd name="connsiteY3" fmla="*/ 3247097 h 3546890"/>
                    <a:gd name="connsiteX4" fmla="*/ 3207631 w 3217845"/>
                    <a:gd name="connsiteY4" fmla="*/ 3462243 h 3546890"/>
                    <a:gd name="connsiteX5" fmla="*/ 1615300 w 3217845"/>
                    <a:gd name="connsiteY5" fmla="*/ 333459 h 3546890"/>
                    <a:gd name="connsiteX6" fmla="*/ 738798 w 3217845"/>
                    <a:gd name="connsiteY6" fmla="*/ 707638 h 3546890"/>
                    <a:gd name="connsiteX7" fmla="*/ 35332 w 3217845"/>
                    <a:gd name="connsiteY7" fmla="*/ 3542500 h 3546890"/>
                    <a:gd name="connsiteX0" fmla="*/ 35332 w 3217845"/>
                    <a:gd name="connsiteY0" fmla="*/ 3535852 h 3540242"/>
                    <a:gd name="connsiteX1" fmla="*/ 0 w 3217845"/>
                    <a:gd name="connsiteY1" fmla="*/ 3539786 h 3540242"/>
                    <a:gd name="connsiteX2" fmla="*/ 1692427 w 3217845"/>
                    <a:gd name="connsiteY2" fmla="*/ 270154 h 3540242"/>
                    <a:gd name="connsiteX3" fmla="*/ 3217845 w 3217845"/>
                    <a:gd name="connsiteY3" fmla="*/ 3240449 h 3540242"/>
                    <a:gd name="connsiteX4" fmla="*/ 3207631 w 3217845"/>
                    <a:gd name="connsiteY4" fmla="*/ 3455595 h 3540242"/>
                    <a:gd name="connsiteX5" fmla="*/ 1615300 w 3217845"/>
                    <a:gd name="connsiteY5" fmla="*/ 326811 h 3540242"/>
                    <a:gd name="connsiteX6" fmla="*/ 738798 w 3217845"/>
                    <a:gd name="connsiteY6" fmla="*/ 700990 h 3540242"/>
                    <a:gd name="connsiteX7" fmla="*/ 35332 w 3217845"/>
                    <a:gd name="connsiteY7" fmla="*/ 3535852 h 3540242"/>
                    <a:gd name="connsiteX0" fmla="*/ 35332 w 3217845"/>
                    <a:gd name="connsiteY0" fmla="*/ 3516420 h 3520810"/>
                    <a:gd name="connsiteX1" fmla="*/ 0 w 3217845"/>
                    <a:gd name="connsiteY1" fmla="*/ 3520354 h 3520810"/>
                    <a:gd name="connsiteX2" fmla="*/ 1692427 w 3217845"/>
                    <a:gd name="connsiteY2" fmla="*/ 250722 h 3520810"/>
                    <a:gd name="connsiteX3" fmla="*/ 3217845 w 3217845"/>
                    <a:gd name="connsiteY3" fmla="*/ 3221017 h 3520810"/>
                    <a:gd name="connsiteX4" fmla="*/ 3207631 w 3217845"/>
                    <a:gd name="connsiteY4" fmla="*/ 3436163 h 3520810"/>
                    <a:gd name="connsiteX5" fmla="*/ 1615300 w 3217845"/>
                    <a:gd name="connsiteY5" fmla="*/ 307379 h 3520810"/>
                    <a:gd name="connsiteX6" fmla="*/ 738798 w 3217845"/>
                    <a:gd name="connsiteY6" fmla="*/ 681558 h 3520810"/>
                    <a:gd name="connsiteX7" fmla="*/ 35332 w 3217845"/>
                    <a:gd name="connsiteY7" fmla="*/ 3516420 h 3520810"/>
                    <a:gd name="connsiteX0" fmla="*/ 35332 w 3217845"/>
                    <a:gd name="connsiteY0" fmla="*/ 3558635 h 3563025"/>
                    <a:gd name="connsiteX1" fmla="*/ 0 w 3217845"/>
                    <a:gd name="connsiteY1" fmla="*/ 3562569 h 3563025"/>
                    <a:gd name="connsiteX2" fmla="*/ 1692427 w 3217845"/>
                    <a:gd name="connsiteY2" fmla="*/ 292937 h 3563025"/>
                    <a:gd name="connsiteX3" fmla="*/ 3217845 w 3217845"/>
                    <a:gd name="connsiteY3" fmla="*/ 3263232 h 3563025"/>
                    <a:gd name="connsiteX4" fmla="*/ 3207631 w 3217845"/>
                    <a:gd name="connsiteY4" fmla="*/ 3478378 h 3563025"/>
                    <a:gd name="connsiteX5" fmla="*/ 1615300 w 3217845"/>
                    <a:gd name="connsiteY5" fmla="*/ 349594 h 3563025"/>
                    <a:gd name="connsiteX6" fmla="*/ 738798 w 3217845"/>
                    <a:gd name="connsiteY6" fmla="*/ 723773 h 3563025"/>
                    <a:gd name="connsiteX7" fmla="*/ 35332 w 3217845"/>
                    <a:gd name="connsiteY7" fmla="*/ 3558635 h 3563025"/>
                    <a:gd name="connsiteX0" fmla="*/ 35332 w 3217845"/>
                    <a:gd name="connsiteY0" fmla="*/ 3558635 h 3563025"/>
                    <a:gd name="connsiteX1" fmla="*/ 0 w 3217845"/>
                    <a:gd name="connsiteY1" fmla="*/ 3562569 h 3563025"/>
                    <a:gd name="connsiteX2" fmla="*/ 1692427 w 3217845"/>
                    <a:gd name="connsiteY2" fmla="*/ 292937 h 3563025"/>
                    <a:gd name="connsiteX3" fmla="*/ 3217845 w 3217845"/>
                    <a:gd name="connsiteY3" fmla="*/ 3263232 h 3563025"/>
                    <a:gd name="connsiteX4" fmla="*/ 3207631 w 3217845"/>
                    <a:gd name="connsiteY4" fmla="*/ 3478378 h 3563025"/>
                    <a:gd name="connsiteX5" fmla="*/ 1615300 w 3217845"/>
                    <a:gd name="connsiteY5" fmla="*/ 349594 h 3563025"/>
                    <a:gd name="connsiteX6" fmla="*/ 738798 w 3217845"/>
                    <a:gd name="connsiteY6" fmla="*/ 723773 h 3563025"/>
                    <a:gd name="connsiteX7" fmla="*/ 35332 w 3217845"/>
                    <a:gd name="connsiteY7" fmla="*/ 3558635 h 3563025"/>
                    <a:gd name="connsiteX0" fmla="*/ 35332 w 3217845"/>
                    <a:gd name="connsiteY0" fmla="*/ 3558635 h 3563025"/>
                    <a:gd name="connsiteX1" fmla="*/ 0 w 3217845"/>
                    <a:gd name="connsiteY1" fmla="*/ 3562569 h 3563025"/>
                    <a:gd name="connsiteX2" fmla="*/ 1692427 w 3217845"/>
                    <a:gd name="connsiteY2" fmla="*/ 292937 h 3563025"/>
                    <a:gd name="connsiteX3" fmla="*/ 3217845 w 3217845"/>
                    <a:gd name="connsiteY3" fmla="*/ 3263232 h 3563025"/>
                    <a:gd name="connsiteX4" fmla="*/ 3207631 w 3217845"/>
                    <a:gd name="connsiteY4" fmla="*/ 3478378 h 3563025"/>
                    <a:gd name="connsiteX5" fmla="*/ 1615300 w 3217845"/>
                    <a:gd name="connsiteY5" fmla="*/ 349594 h 3563025"/>
                    <a:gd name="connsiteX6" fmla="*/ 738798 w 3217845"/>
                    <a:gd name="connsiteY6" fmla="*/ 723773 h 3563025"/>
                    <a:gd name="connsiteX7" fmla="*/ 35332 w 3217845"/>
                    <a:gd name="connsiteY7" fmla="*/ 3558635 h 3563025"/>
                    <a:gd name="connsiteX0" fmla="*/ 35332 w 3217845"/>
                    <a:gd name="connsiteY0" fmla="*/ 3534092 h 3538482"/>
                    <a:gd name="connsiteX1" fmla="*/ 0 w 3217845"/>
                    <a:gd name="connsiteY1" fmla="*/ 3538026 h 3538482"/>
                    <a:gd name="connsiteX2" fmla="*/ 1692427 w 3217845"/>
                    <a:gd name="connsiteY2" fmla="*/ 268394 h 3538482"/>
                    <a:gd name="connsiteX3" fmla="*/ 3217845 w 3217845"/>
                    <a:gd name="connsiteY3" fmla="*/ 3238689 h 3538482"/>
                    <a:gd name="connsiteX4" fmla="*/ 3207631 w 3217845"/>
                    <a:gd name="connsiteY4" fmla="*/ 3453835 h 3538482"/>
                    <a:gd name="connsiteX5" fmla="*/ 1615300 w 3217845"/>
                    <a:gd name="connsiteY5" fmla="*/ 325051 h 3538482"/>
                    <a:gd name="connsiteX6" fmla="*/ 738798 w 3217845"/>
                    <a:gd name="connsiteY6" fmla="*/ 699230 h 3538482"/>
                    <a:gd name="connsiteX7" fmla="*/ 35332 w 3217845"/>
                    <a:gd name="connsiteY7" fmla="*/ 3534092 h 3538482"/>
                    <a:gd name="connsiteX0" fmla="*/ 35332 w 3217845"/>
                    <a:gd name="connsiteY0" fmla="*/ 3529802 h 3534192"/>
                    <a:gd name="connsiteX1" fmla="*/ 0 w 3217845"/>
                    <a:gd name="connsiteY1" fmla="*/ 3533736 h 3534192"/>
                    <a:gd name="connsiteX2" fmla="*/ 1692427 w 3217845"/>
                    <a:gd name="connsiteY2" fmla="*/ 264104 h 3534192"/>
                    <a:gd name="connsiteX3" fmla="*/ 3217845 w 3217845"/>
                    <a:gd name="connsiteY3" fmla="*/ 3234399 h 3534192"/>
                    <a:gd name="connsiteX4" fmla="*/ 3207631 w 3217845"/>
                    <a:gd name="connsiteY4" fmla="*/ 3449545 h 3534192"/>
                    <a:gd name="connsiteX5" fmla="*/ 1615300 w 3217845"/>
                    <a:gd name="connsiteY5" fmla="*/ 320761 h 3534192"/>
                    <a:gd name="connsiteX6" fmla="*/ 738798 w 3217845"/>
                    <a:gd name="connsiteY6" fmla="*/ 694940 h 3534192"/>
                    <a:gd name="connsiteX7" fmla="*/ 35332 w 3217845"/>
                    <a:gd name="connsiteY7" fmla="*/ 3529802 h 3534192"/>
                    <a:gd name="connsiteX0" fmla="*/ 35332 w 3217845"/>
                    <a:gd name="connsiteY0" fmla="*/ 3526321 h 3530711"/>
                    <a:gd name="connsiteX1" fmla="*/ 0 w 3217845"/>
                    <a:gd name="connsiteY1" fmla="*/ 3530255 h 3530711"/>
                    <a:gd name="connsiteX2" fmla="*/ 1692427 w 3217845"/>
                    <a:gd name="connsiteY2" fmla="*/ 260623 h 3530711"/>
                    <a:gd name="connsiteX3" fmla="*/ 3217845 w 3217845"/>
                    <a:gd name="connsiteY3" fmla="*/ 3230918 h 3530711"/>
                    <a:gd name="connsiteX4" fmla="*/ 3207631 w 3217845"/>
                    <a:gd name="connsiteY4" fmla="*/ 3446064 h 3530711"/>
                    <a:gd name="connsiteX5" fmla="*/ 1615300 w 3217845"/>
                    <a:gd name="connsiteY5" fmla="*/ 317280 h 3530711"/>
                    <a:gd name="connsiteX6" fmla="*/ 738798 w 3217845"/>
                    <a:gd name="connsiteY6" fmla="*/ 691459 h 3530711"/>
                    <a:gd name="connsiteX7" fmla="*/ 35332 w 3217845"/>
                    <a:gd name="connsiteY7" fmla="*/ 3526321 h 3530711"/>
                    <a:gd name="connsiteX0" fmla="*/ 35332 w 3217845"/>
                    <a:gd name="connsiteY0" fmla="*/ 3522068 h 3526458"/>
                    <a:gd name="connsiteX1" fmla="*/ 0 w 3217845"/>
                    <a:gd name="connsiteY1" fmla="*/ 3526002 h 3526458"/>
                    <a:gd name="connsiteX2" fmla="*/ 1676435 w 3217845"/>
                    <a:gd name="connsiteY2" fmla="*/ 260933 h 3526458"/>
                    <a:gd name="connsiteX3" fmla="*/ 3217845 w 3217845"/>
                    <a:gd name="connsiteY3" fmla="*/ 3226665 h 3526458"/>
                    <a:gd name="connsiteX4" fmla="*/ 3207631 w 3217845"/>
                    <a:gd name="connsiteY4" fmla="*/ 3441811 h 3526458"/>
                    <a:gd name="connsiteX5" fmla="*/ 1615300 w 3217845"/>
                    <a:gd name="connsiteY5" fmla="*/ 313027 h 3526458"/>
                    <a:gd name="connsiteX6" fmla="*/ 738798 w 3217845"/>
                    <a:gd name="connsiteY6" fmla="*/ 687206 h 3526458"/>
                    <a:gd name="connsiteX7" fmla="*/ 35332 w 3217845"/>
                    <a:gd name="connsiteY7" fmla="*/ 3522068 h 3526458"/>
                    <a:gd name="connsiteX0" fmla="*/ 35332 w 3217845"/>
                    <a:gd name="connsiteY0" fmla="*/ 3522332 h 3526722"/>
                    <a:gd name="connsiteX1" fmla="*/ 0 w 3217845"/>
                    <a:gd name="connsiteY1" fmla="*/ 3526266 h 3526722"/>
                    <a:gd name="connsiteX2" fmla="*/ 1676435 w 3217845"/>
                    <a:gd name="connsiteY2" fmla="*/ 261197 h 3526722"/>
                    <a:gd name="connsiteX3" fmla="*/ 3217845 w 3217845"/>
                    <a:gd name="connsiteY3" fmla="*/ 3226929 h 3526722"/>
                    <a:gd name="connsiteX4" fmla="*/ 3207631 w 3217845"/>
                    <a:gd name="connsiteY4" fmla="*/ 3442075 h 3526722"/>
                    <a:gd name="connsiteX5" fmla="*/ 1615300 w 3217845"/>
                    <a:gd name="connsiteY5" fmla="*/ 313291 h 3526722"/>
                    <a:gd name="connsiteX6" fmla="*/ 738798 w 3217845"/>
                    <a:gd name="connsiteY6" fmla="*/ 687470 h 3526722"/>
                    <a:gd name="connsiteX7" fmla="*/ 35332 w 3217845"/>
                    <a:gd name="connsiteY7" fmla="*/ 3522332 h 3526722"/>
                    <a:gd name="connsiteX0" fmla="*/ 35332 w 3217845"/>
                    <a:gd name="connsiteY0" fmla="*/ 3523570 h 3527960"/>
                    <a:gd name="connsiteX1" fmla="*/ 0 w 3217845"/>
                    <a:gd name="connsiteY1" fmla="*/ 3527504 h 3527960"/>
                    <a:gd name="connsiteX2" fmla="*/ 1676435 w 3217845"/>
                    <a:gd name="connsiteY2" fmla="*/ 262435 h 3527960"/>
                    <a:gd name="connsiteX3" fmla="*/ 3217845 w 3217845"/>
                    <a:gd name="connsiteY3" fmla="*/ 3228167 h 3527960"/>
                    <a:gd name="connsiteX4" fmla="*/ 3207631 w 3217845"/>
                    <a:gd name="connsiteY4" fmla="*/ 3443313 h 3527960"/>
                    <a:gd name="connsiteX5" fmla="*/ 1615300 w 3217845"/>
                    <a:gd name="connsiteY5" fmla="*/ 314529 h 3527960"/>
                    <a:gd name="connsiteX6" fmla="*/ 738798 w 3217845"/>
                    <a:gd name="connsiteY6" fmla="*/ 688708 h 3527960"/>
                    <a:gd name="connsiteX7" fmla="*/ 35332 w 3217845"/>
                    <a:gd name="connsiteY7" fmla="*/ 3523570 h 3527960"/>
                    <a:gd name="connsiteX0" fmla="*/ 35332 w 3217845"/>
                    <a:gd name="connsiteY0" fmla="*/ 3445348 h 3449738"/>
                    <a:gd name="connsiteX1" fmla="*/ 0 w 3217845"/>
                    <a:gd name="connsiteY1" fmla="*/ 3449282 h 3449738"/>
                    <a:gd name="connsiteX2" fmla="*/ 663914 w 3217845"/>
                    <a:gd name="connsiteY2" fmla="*/ 610463 h 3449738"/>
                    <a:gd name="connsiteX3" fmla="*/ 1676435 w 3217845"/>
                    <a:gd name="connsiteY3" fmla="*/ 184213 h 3449738"/>
                    <a:gd name="connsiteX4" fmla="*/ 3217845 w 3217845"/>
                    <a:gd name="connsiteY4" fmla="*/ 3149945 h 3449738"/>
                    <a:gd name="connsiteX5" fmla="*/ 3207631 w 3217845"/>
                    <a:gd name="connsiteY5" fmla="*/ 3365091 h 3449738"/>
                    <a:gd name="connsiteX6" fmla="*/ 1615300 w 3217845"/>
                    <a:gd name="connsiteY6" fmla="*/ 236307 h 3449738"/>
                    <a:gd name="connsiteX7" fmla="*/ 738798 w 3217845"/>
                    <a:gd name="connsiteY7" fmla="*/ 610486 h 3449738"/>
                    <a:gd name="connsiteX8" fmla="*/ 35332 w 3217845"/>
                    <a:gd name="connsiteY8" fmla="*/ 3445348 h 3449738"/>
                    <a:gd name="connsiteX0" fmla="*/ 35332 w 3217845"/>
                    <a:gd name="connsiteY0" fmla="*/ 3489411 h 3493801"/>
                    <a:gd name="connsiteX1" fmla="*/ 0 w 3217845"/>
                    <a:gd name="connsiteY1" fmla="*/ 3493345 h 3493801"/>
                    <a:gd name="connsiteX2" fmla="*/ 663914 w 3217845"/>
                    <a:gd name="connsiteY2" fmla="*/ 654526 h 3493801"/>
                    <a:gd name="connsiteX3" fmla="*/ 1676435 w 3217845"/>
                    <a:gd name="connsiteY3" fmla="*/ 228276 h 3493801"/>
                    <a:gd name="connsiteX4" fmla="*/ 3217845 w 3217845"/>
                    <a:gd name="connsiteY4" fmla="*/ 3194008 h 3493801"/>
                    <a:gd name="connsiteX5" fmla="*/ 3207631 w 3217845"/>
                    <a:gd name="connsiteY5" fmla="*/ 3409154 h 3493801"/>
                    <a:gd name="connsiteX6" fmla="*/ 1615300 w 3217845"/>
                    <a:gd name="connsiteY6" fmla="*/ 280370 h 3493801"/>
                    <a:gd name="connsiteX7" fmla="*/ 738798 w 3217845"/>
                    <a:gd name="connsiteY7" fmla="*/ 654549 h 3493801"/>
                    <a:gd name="connsiteX8" fmla="*/ 35332 w 3217845"/>
                    <a:gd name="connsiteY8" fmla="*/ 3489411 h 3493801"/>
                    <a:gd name="connsiteX0" fmla="*/ 35332 w 3217845"/>
                    <a:gd name="connsiteY0" fmla="*/ 3492456 h 3496846"/>
                    <a:gd name="connsiteX1" fmla="*/ 0 w 3217845"/>
                    <a:gd name="connsiteY1" fmla="*/ 3496390 h 3496846"/>
                    <a:gd name="connsiteX2" fmla="*/ 663914 w 3217845"/>
                    <a:gd name="connsiteY2" fmla="*/ 657571 h 3496846"/>
                    <a:gd name="connsiteX3" fmla="*/ 1676435 w 3217845"/>
                    <a:gd name="connsiteY3" fmla="*/ 231321 h 3496846"/>
                    <a:gd name="connsiteX4" fmla="*/ 3217845 w 3217845"/>
                    <a:gd name="connsiteY4" fmla="*/ 3197053 h 3496846"/>
                    <a:gd name="connsiteX5" fmla="*/ 3207631 w 3217845"/>
                    <a:gd name="connsiteY5" fmla="*/ 3412199 h 3496846"/>
                    <a:gd name="connsiteX6" fmla="*/ 1615300 w 3217845"/>
                    <a:gd name="connsiteY6" fmla="*/ 283415 h 3496846"/>
                    <a:gd name="connsiteX7" fmla="*/ 738798 w 3217845"/>
                    <a:gd name="connsiteY7" fmla="*/ 657594 h 3496846"/>
                    <a:gd name="connsiteX8" fmla="*/ 35332 w 3217845"/>
                    <a:gd name="connsiteY8" fmla="*/ 3492456 h 3496846"/>
                    <a:gd name="connsiteX0" fmla="*/ 35332 w 3217845"/>
                    <a:gd name="connsiteY0" fmla="*/ 3492456 h 3496846"/>
                    <a:gd name="connsiteX1" fmla="*/ 0 w 3217845"/>
                    <a:gd name="connsiteY1" fmla="*/ 3496390 h 3496846"/>
                    <a:gd name="connsiteX2" fmla="*/ 663914 w 3217845"/>
                    <a:gd name="connsiteY2" fmla="*/ 657571 h 3496846"/>
                    <a:gd name="connsiteX3" fmla="*/ 1676435 w 3217845"/>
                    <a:gd name="connsiteY3" fmla="*/ 231321 h 3496846"/>
                    <a:gd name="connsiteX4" fmla="*/ 3217845 w 3217845"/>
                    <a:gd name="connsiteY4" fmla="*/ 3197053 h 3496846"/>
                    <a:gd name="connsiteX5" fmla="*/ 3207631 w 3217845"/>
                    <a:gd name="connsiteY5" fmla="*/ 3412199 h 3496846"/>
                    <a:gd name="connsiteX6" fmla="*/ 1615300 w 3217845"/>
                    <a:gd name="connsiteY6" fmla="*/ 283415 h 3496846"/>
                    <a:gd name="connsiteX7" fmla="*/ 738798 w 3217845"/>
                    <a:gd name="connsiteY7" fmla="*/ 657594 h 3496846"/>
                    <a:gd name="connsiteX8" fmla="*/ 35332 w 3217845"/>
                    <a:gd name="connsiteY8" fmla="*/ 3492456 h 3496846"/>
                    <a:gd name="connsiteX0" fmla="*/ 35332 w 3217845"/>
                    <a:gd name="connsiteY0" fmla="*/ 3487434 h 3491824"/>
                    <a:gd name="connsiteX1" fmla="*/ 0 w 3217845"/>
                    <a:gd name="connsiteY1" fmla="*/ 3491368 h 3491824"/>
                    <a:gd name="connsiteX2" fmla="*/ 663914 w 3217845"/>
                    <a:gd name="connsiteY2" fmla="*/ 652549 h 3491824"/>
                    <a:gd name="connsiteX3" fmla="*/ 1668208 w 3217845"/>
                    <a:gd name="connsiteY3" fmla="*/ 233836 h 3491824"/>
                    <a:gd name="connsiteX4" fmla="*/ 3217845 w 3217845"/>
                    <a:gd name="connsiteY4" fmla="*/ 3192031 h 3491824"/>
                    <a:gd name="connsiteX5" fmla="*/ 3207631 w 3217845"/>
                    <a:gd name="connsiteY5" fmla="*/ 3407177 h 3491824"/>
                    <a:gd name="connsiteX6" fmla="*/ 1615300 w 3217845"/>
                    <a:gd name="connsiteY6" fmla="*/ 278393 h 3491824"/>
                    <a:gd name="connsiteX7" fmla="*/ 738798 w 3217845"/>
                    <a:gd name="connsiteY7" fmla="*/ 652572 h 3491824"/>
                    <a:gd name="connsiteX8" fmla="*/ 35332 w 3217845"/>
                    <a:gd name="connsiteY8" fmla="*/ 3487434 h 3491824"/>
                    <a:gd name="connsiteX0" fmla="*/ 35332 w 3217845"/>
                    <a:gd name="connsiteY0" fmla="*/ 3490079 h 3494469"/>
                    <a:gd name="connsiteX1" fmla="*/ 0 w 3217845"/>
                    <a:gd name="connsiteY1" fmla="*/ 3494013 h 3494469"/>
                    <a:gd name="connsiteX2" fmla="*/ 663914 w 3217845"/>
                    <a:gd name="connsiteY2" fmla="*/ 655194 h 3494469"/>
                    <a:gd name="connsiteX3" fmla="*/ 1668208 w 3217845"/>
                    <a:gd name="connsiteY3" fmla="*/ 236481 h 3494469"/>
                    <a:gd name="connsiteX4" fmla="*/ 3217845 w 3217845"/>
                    <a:gd name="connsiteY4" fmla="*/ 3194676 h 3494469"/>
                    <a:gd name="connsiteX5" fmla="*/ 3207631 w 3217845"/>
                    <a:gd name="connsiteY5" fmla="*/ 3409822 h 3494469"/>
                    <a:gd name="connsiteX6" fmla="*/ 1615300 w 3217845"/>
                    <a:gd name="connsiteY6" fmla="*/ 281038 h 3494469"/>
                    <a:gd name="connsiteX7" fmla="*/ 738798 w 3217845"/>
                    <a:gd name="connsiteY7" fmla="*/ 655217 h 3494469"/>
                    <a:gd name="connsiteX8" fmla="*/ 35332 w 3217845"/>
                    <a:gd name="connsiteY8" fmla="*/ 3490079 h 3494469"/>
                    <a:gd name="connsiteX0" fmla="*/ 35332 w 3217845"/>
                    <a:gd name="connsiteY0" fmla="*/ 3495943 h 3500333"/>
                    <a:gd name="connsiteX1" fmla="*/ 0 w 3217845"/>
                    <a:gd name="connsiteY1" fmla="*/ 3499877 h 3500333"/>
                    <a:gd name="connsiteX2" fmla="*/ 663914 w 3217845"/>
                    <a:gd name="connsiteY2" fmla="*/ 661058 h 3500333"/>
                    <a:gd name="connsiteX3" fmla="*/ 1668208 w 3217845"/>
                    <a:gd name="connsiteY3" fmla="*/ 242345 h 3500333"/>
                    <a:gd name="connsiteX4" fmla="*/ 3217845 w 3217845"/>
                    <a:gd name="connsiteY4" fmla="*/ 3200540 h 3500333"/>
                    <a:gd name="connsiteX5" fmla="*/ 3207631 w 3217845"/>
                    <a:gd name="connsiteY5" fmla="*/ 3415686 h 3500333"/>
                    <a:gd name="connsiteX6" fmla="*/ 1615300 w 3217845"/>
                    <a:gd name="connsiteY6" fmla="*/ 286902 h 3500333"/>
                    <a:gd name="connsiteX7" fmla="*/ 738798 w 3217845"/>
                    <a:gd name="connsiteY7" fmla="*/ 661081 h 3500333"/>
                    <a:gd name="connsiteX8" fmla="*/ 35332 w 3217845"/>
                    <a:gd name="connsiteY8" fmla="*/ 3495943 h 3500333"/>
                    <a:gd name="connsiteX0" fmla="*/ 35332 w 3217845"/>
                    <a:gd name="connsiteY0" fmla="*/ 3489692 h 3494082"/>
                    <a:gd name="connsiteX1" fmla="*/ 0 w 3217845"/>
                    <a:gd name="connsiteY1" fmla="*/ 3493626 h 3494082"/>
                    <a:gd name="connsiteX2" fmla="*/ 663914 w 3217845"/>
                    <a:gd name="connsiteY2" fmla="*/ 654807 h 3494082"/>
                    <a:gd name="connsiteX3" fmla="*/ 1657924 w 3217845"/>
                    <a:gd name="connsiteY3" fmla="*/ 245514 h 3494082"/>
                    <a:gd name="connsiteX4" fmla="*/ 3217845 w 3217845"/>
                    <a:gd name="connsiteY4" fmla="*/ 3194289 h 3494082"/>
                    <a:gd name="connsiteX5" fmla="*/ 3207631 w 3217845"/>
                    <a:gd name="connsiteY5" fmla="*/ 3409435 h 3494082"/>
                    <a:gd name="connsiteX6" fmla="*/ 1615300 w 3217845"/>
                    <a:gd name="connsiteY6" fmla="*/ 280651 h 3494082"/>
                    <a:gd name="connsiteX7" fmla="*/ 738798 w 3217845"/>
                    <a:gd name="connsiteY7" fmla="*/ 654830 h 3494082"/>
                    <a:gd name="connsiteX8" fmla="*/ 35332 w 3217845"/>
                    <a:gd name="connsiteY8" fmla="*/ 3489692 h 3494082"/>
                    <a:gd name="connsiteX0" fmla="*/ 35332 w 3217845"/>
                    <a:gd name="connsiteY0" fmla="*/ 3496251 h 3500641"/>
                    <a:gd name="connsiteX1" fmla="*/ 0 w 3217845"/>
                    <a:gd name="connsiteY1" fmla="*/ 3500185 h 3500641"/>
                    <a:gd name="connsiteX2" fmla="*/ 663914 w 3217845"/>
                    <a:gd name="connsiteY2" fmla="*/ 661366 h 3500641"/>
                    <a:gd name="connsiteX3" fmla="*/ 1657924 w 3217845"/>
                    <a:gd name="connsiteY3" fmla="*/ 252073 h 3500641"/>
                    <a:gd name="connsiteX4" fmla="*/ 3217845 w 3217845"/>
                    <a:gd name="connsiteY4" fmla="*/ 3200848 h 3500641"/>
                    <a:gd name="connsiteX5" fmla="*/ 3207631 w 3217845"/>
                    <a:gd name="connsiteY5" fmla="*/ 3415994 h 3500641"/>
                    <a:gd name="connsiteX6" fmla="*/ 1615300 w 3217845"/>
                    <a:gd name="connsiteY6" fmla="*/ 287210 h 3500641"/>
                    <a:gd name="connsiteX7" fmla="*/ 738798 w 3217845"/>
                    <a:gd name="connsiteY7" fmla="*/ 661389 h 3500641"/>
                    <a:gd name="connsiteX8" fmla="*/ 35332 w 3217845"/>
                    <a:gd name="connsiteY8" fmla="*/ 3496251 h 3500641"/>
                    <a:gd name="connsiteX0" fmla="*/ 35332 w 3217845"/>
                    <a:gd name="connsiteY0" fmla="*/ 3493528 h 3497918"/>
                    <a:gd name="connsiteX1" fmla="*/ 0 w 3217845"/>
                    <a:gd name="connsiteY1" fmla="*/ 3497462 h 3497918"/>
                    <a:gd name="connsiteX2" fmla="*/ 663914 w 3217845"/>
                    <a:gd name="connsiteY2" fmla="*/ 658643 h 3497918"/>
                    <a:gd name="connsiteX3" fmla="*/ 1657924 w 3217845"/>
                    <a:gd name="connsiteY3" fmla="*/ 249350 h 3497918"/>
                    <a:gd name="connsiteX4" fmla="*/ 3217845 w 3217845"/>
                    <a:gd name="connsiteY4" fmla="*/ 3198125 h 3497918"/>
                    <a:gd name="connsiteX5" fmla="*/ 3207631 w 3217845"/>
                    <a:gd name="connsiteY5" fmla="*/ 3413271 h 3497918"/>
                    <a:gd name="connsiteX6" fmla="*/ 1615300 w 3217845"/>
                    <a:gd name="connsiteY6" fmla="*/ 284487 h 3497918"/>
                    <a:gd name="connsiteX7" fmla="*/ 738798 w 3217845"/>
                    <a:gd name="connsiteY7" fmla="*/ 658666 h 3497918"/>
                    <a:gd name="connsiteX8" fmla="*/ 35332 w 3217845"/>
                    <a:gd name="connsiteY8" fmla="*/ 3493528 h 3497918"/>
                    <a:gd name="connsiteX0" fmla="*/ 35332 w 3217845"/>
                    <a:gd name="connsiteY0" fmla="*/ 3491406 h 3495796"/>
                    <a:gd name="connsiteX1" fmla="*/ 0 w 3217845"/>
                    <a:gd name="connsiteY1" fmla="*/ 3495340 h 3495796"/>
                    <a:gd name="connsiteX2" fmla="*/ 663914 w 3217845"/>
                    <a:gd name="connsiteY2" fmla="*/ 656521 h 3495796"/>
                    <a:gd name="connsiteX3" fmla="*/ 1657924 w 3217845"/>
                    <a:gd name="connsiteY3" fmla="*/ 247228 h 3495796"/>
                    <a:gd name="connsiteX4" fmla="*/ 3217845 w 3217845"/>
                    <a:gd name="connsiteY4" fmla="*/ 3196003 h 3495796"/>
                    <a:gd name="connsiteX5" fmla="*/ 3207631 w 3217845"/>
                    <a:gd name="connsiteY5" fmla="*/ 3411149 h 3495796"/>
                    <a:gd name="connsiteX6" fmla="*/ 1615300 w 3217845"/>
                    <a:gd name="connsiteY6" fmla="*/ 282365 h 3495796"/>
                    <a:gd name="connsiteX7" fmla="*/ 738798 w 3217845"/>
                    <a:gd name="connsiteY7" fmla="*/ 656544 h 3495796"/>
                    <a:gd name="connsiteX8" fmla="*/ 35332 w 3217845"/>
                    <a:gd name="connsiteY8" fmla="*/ 3491406 h 3495796"/>
                    <a:gd name="connsiteX0" fmla="*/ 35332 w 3217845"/>
                    <a:gd name="connsiteY0" fmla="*/ 3495843 h 3500233"/>
                    <a:gd name="connsiteX1" fmla="*/ 0 w 3217845"/>
                    <a:gd name="connsiteY1" fmla="*/ 3499777 h 3500233"/>
                    <a:gd name="connsiteX2" fmla="*/ 663914 w 3217845"/>
                    <a:gd name="connsiteY2" fmla="*/ 660958 h 3500233"/>
                    <a:gd name="connsiteX3" fmla="*/ 1657924 w 3217845"/>
                    <a:gd name="connsiteY3" fmla="*/ 251665 h 3500233"/>
                    <a:gd name="connsiteX4" fmla="*/ 3217845 w 3217845"/>
                    <a:gd name="connsiteY4" fmla="*/ 3200440 h 3500233"/>
                    <a:gd name="connsiteX5" fmla="*/ 3207631 w 3217845"/>
                    <a:gd name="connsiteY5" fmla="*/ 3415586 h 3500233"/>
                    <a:gd name="connsiteX6" fmla="*/ 1615300 w 3217845"/>
                    <a:gd name="connsiteY6" fmla="*/ 286802 h 3500233"/>
                    <a:gd name="connsiteX7" fmla="*/ 738798 w 3217845"/>
                    <a:gd name="connsiteY7" fmla="*/ 660981 h 3500233"/>
                    <a:gd name="connsiteX8" fmla="*/ 35332 w 3217845"/>
                    <a:gd name="connsiteY8" fmla="*/ 3495843 h 3500233"/>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38798 w 3217845"/>
                    <a:gd name="connsiteY7" fmla="*/ 661839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38798 w 3217845"/>
                    <a:gd name="connsiteY7" fmla="*/ 661839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38798 w 3217845"/>
                    <a:gd name="connsiteY7" fmla="*/ 661839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23208 w 3217845"/>
                    <a:gd name="connsiteY7" fmla="*/ 657209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23208 w 3217845"/>
                    <a:gd name="connsiteY7" fmla="*/ 657209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17298 w 3217845"/>
                    <a:gd name="connsiteY7" fmla="*/ 656950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17298 w 3217845"/>
                    <a:gd name="connsiteY7" fmla="*/ 656950 h 3501091"/>
                    <a:gd name="connsiteX8" fmla="*/ 35332 w 3217845"/>
                    <a:gd name="connsiteY8" fmla="*/ 3496701 h 3501091"/>
                    <a:gd name="connsiteX0" fmla="*/ 35332 w 3217845"/>
                    <a:gd name="connsiteY0" fmla="*/ 3496701 h 3501091"/>
                    <a:gd name="connsiteX1" fmla="*/ 0 w 3217845"/>
                    <a:gd name="connsiteY1" fmla="*/ 3500635 h 3501091"/>
                    <a:gd name="connsiteX2" fmla="*/ 663914 w 3217845"/>
                    <a:gd name="connsiteY2" fmla="*/ 661816 h 3501091"/>
                    <a:gd name="connsiteX3" fmla="*/ 1657924 w 3217845"/>
                    <a:gd name="connsiteY3" fmla="*/ 252523 h 3501091"/>
                    <a:gd name="connsiteX4" fmla="*/ 3217845 w 3217845"/>
                    <a:gd name="connsiteY4" fmla="*/ 3201298 h 3501091"/>
                    <a:gd name="connsiteX5" fmla="*/ 3207631 w 3217845"/>
                    <a:gd name="connsiteY5" fmla="*/ 3416444 h 3501091"/>
                    <a:gd name="connsiteX6" fmla="*/ 1615300 w 3217845"/>
                    <a:gd name="connsiteY6" fmla="*/ 287660 h 3501091"/>
                    <a:gd name="connsiteX7" fmla="*/ 717298 w 3217845"/>
                    <a:gd name="connsiteY7" fmla="*/ 656950 h 3501091"/>
                    <a:gd name="connsiteX8" fmla="*/ 35332 w 3217845"/>
                    <a:gd name="connsiteY8" fmla="*/ 3496701 h 3501091"/>
                    <a:gd name="connsiteX0" fmla="*/ 35332 w 3217845"/>
                    <a:gd name="connsiteY0" fmla="*/ 3491045 h 3495435"/>
                    <a:gd name="connsiteX1" fmla="*/ 0 w 3217845"/>
                    <a:gd name="connsiteY1" fmla="*/ 3494979 h 3495435"/>
                    <a:gd name="connsiteX2" fmla="*/ 663914 w 3217845"/>
                    <a:gd name="connsiteY2" fmla="*/ 656160 h 3495435"/>
                    <a:gd name="connsiteX3" fmla="*/ 1657924 w 3217845"/>
                    <a:gd name="connsiteY3" fmla="*/ 246867 h 3495435"/>
                    <a:gd name="connsiteX4" fmla="*/ 3217845 w 3217845"/>
                    <a:gd name="connsiteY4" fmla="*/ 3195642 h 3495435"/>
                    <a:gd name="connsiteX5" fmla="*/ 3207631 w 3217845"/>
                    <a:gd name="connsiteY5" fmla="*/ 3410788 h 3495435"/>
                    <a:gd name="connsiteX6" fmla="*/ 1615300 w 3217845"/>
                    <a:gd name="connsiteY6" fmla="*/ 282004 h 3495435"/>
                    <a:gd name="connsiteX7" fmla="*/ 717298 w 3217845"/>
                    <a:gd name="connsiteY7" fmla="*/ 651294 h 3495435"/>
                    <a:gd name="connsiteX8" fmla="*/ 35332 w 3217845"/>
                    <a:gd name="connsiteY8" fmla="*/ 3491045 h 3495435"/>
                    <a:gd name="connsiteX0" fmla="*/ 35332 w 3217845"/>
                    <a:gd name="connsiteY0" fmla="*/ 3480431 h 3484821"/>
                    <a:gd name="connsiteX1" fmla="*/ 0 w 3217845"/>
                    <a:gd name="connsiteY1" fmla="*/ 3484365 h 3484821"/>
                    <a:gd name="connsiteX2" fmla="*/ 663914 w 3217845"/>
                    <a:gd name="connsiteY2" fmla="*/ 645546 h 3484821"/>
                    <a:gd name="connsiteX3" fmla="*/ 1657924 w 3217845"/>
                    <a:gd name="connsiteY3" fmla="*/ 236253 h 3484821"/>
                    <a:gd name="connsiteX4" fmla="*/ 3217845 w 3217845"/>
                    <a:gd name="connsiteY4" fmla="*/ 3185028 h 3484821"/>
                    <a:gd name="connsiteX5" fmla="*/ 3207631 w 3217845"/>
                    <a:gd name="connsiteY5" fmla="*/ 3400174 h 3484821"/>
                    <a:gd name="connsiteX6" fmla="*/ 1615300 w 3217845"/>
                    <a:gd name="connsiteY6" fmla="*/ 271390 h 3484821"/>
                    <a:gd name="connsiteX7" fmla="*/ 717298 w 3217845"/>
                    <a:gd name="connsiteY7" fmla="*/ 640680 h 3484821"/>
                    <a:gd name="connsiteX8" fmla="*/ 35332 w 3217845"/>
                    <a:gd name="connsiteY8" fmla="*/ 3480431 h 3484821"/>
                    <a:gd name="connsiteX0" fmla="*/ 35332 w 3217845"/>
                    <a:gd name="connsiteY0" fmla="*/ 3482899 h 3487289"/>
                    <a:gd name="connsiteX1" fmla="*/ 0 w 3217845"/>
                    <a:gd name="connsiteY1" fmla="*/ 3486833 h 3487289"/>
                    <a:gd name="connsiteX2" fmla="*/ 663914 w 3217845"/>
                    <a:gd name="connsiteY2" fmla="*/ 648014 h 3487289"/>
                    <a:gd name="connsiteX3" fmla="*/ 1657924 w 3217845"/>
                    <a:gd name="connsiteY3" fmla="*/ 238721 h 3487289"/>
                    <a:gd name="connsiteX4" fmla="*/ 3217845 w 3217845"/>
                    <a:gd name="connsiteY4" fmla="*/ 3187496 h 3487289"/>
                    <a:gd name="connsiteX5" fmla="*/ 3207631 w 3217845"/>
                    <a:gd name="connsiteY5" fmla="*/ 3402642 h 3487289"/>
                    <a:gd name="connsiteX6" fmla="*/ 1615300 w 3217845"/>
                    <a:gd name="connsiteY6" fmla="*/ 273858 h 3487289"/>
                    <a:gd name="connsiteX7" fmla="*/ 717298 w 3217845"/>
                    <a:gd name="connsiteY7" fmla="*/ 643148 h 3487289"/>
                    <a:gd name="connsiteX8" fmla="*/ 35332 w 3217845"/>
                    <a:gd name="connsiteY8" fmla="*/ 3482899 h 3487289"/>
                    <a:gd name="connsiteX0" fmla="*/ 35332 w 3217845"/>
                    <a:gd name="connsiteY0" fmla="*/ 3487595 h 3491985"/>
                    <a:gd name="connsiteX1" fmla="*/ 0 w 3217845"/>
                    <a:gd name="connsiteY1" fmla="*/ 3491529 h 3491985"/>
                    <a:gd name="connsiteX2" fmla="*/ 663914 w 3217845"/>
                    <a:gd name="connsiteY2" fmla="*/ 652710 h 3491985"/>
                    <a:gd name="connsiteX3" fmla="*/ 1657924 w 3217845"/>
                    <a:gd name="connsiteY3" fmla="*/ 243417 h 3491985"/>
                    <a:gd name="connsiteX4" fmla="*/ 3217845 w 3217845"/>
                    <a:gd name="connsiteY4" fmla="*/ 3192192 h 3491985"/>
                    <a:gd name="connsiteX5" fmla="*/ 3207631 w 3217845"/>
                    <a:gd name="connsiteY5" fmla="*/ 3407338 h 3491985"/>
                    <a:gd name="connsiteX6" fmla="*/ 1615300 w 3217845"/>
                    <a:gd name="connsiteY6" fmla="*/ 278554 h 3491985"/>
                    <a:gd name="connsiteX7" fmla="*/ 717298 w 3217845"/>
                    <a:gd name="connsiteY7" fmla="*/ 647844 h 3491985"/>
                    <a:gd name="connsiteX8" fmla="*/ 35332 w 3217845"/>
                    <a:gd name="connsiteY8" fmla="*/ 3487595 h 3491985"/>
                    <a:gd name="connsiteX0" fmla="*/ 35332 w 3217845"/>
                    <a:gd name="connsiteY0" fmla="*/ 3489535 h 3493925"/>
                    <a:gd name="connsiteX1" fmla="*/ 0 w 3217845"/>
                    <a:gd name="connsiteY1" fmla="*/ 3493469 h 3493925"/>
                    <a:gd name="connsiteX2" fmla="*/ 663914 w 3217845"/>
                    <a:gd name="connsiteY2" fmla="*/ 654650 h 3493925"/>
                    <a:gd name="connsiteX3" fmla="*/ 1657924 w 3217845"/>
                    <a:gd name="connsiteY3" fmla="*/ 245357 h 3493925"/>
                    <a:gd name="connsiteX4" fmla="*/ 3217845 w 3217845"/>
                    <a:gd name="connsiteY4" fmla="*/ 3194132 h 3493925"/>
                    <a:gd name="connsiteX5" fmla="*/ 3207631 w 3217845"/>
                    <a:gd name="connsiteY5" fmla="*/ 3409278 h 3493925"/>
                    <a:gd name="connsiteX6" fmla="*/ 1615300 w 3217845"/>
                    <a:gd name="connsiteY6" fmla="*/ 280494 h 3493925"/>
                    <a:gd name="connsiteX7" fmla="*/ 717298 w 3217845"/>
                    <a:gd name="connsiteY7" fmla="*/ 649784 h 3493925"/>
                    <a:gd name="connsiteX8" fmla="*/ 35332 w 3217845"/>
                    <a:gd name="connsiteY8" fmla="*/ 3489535 h 3493925"/>
                    <a:gd name="connsiteX0" fmla="*/ 35332 w 3217845"/>
                    <a:gd name="connsiteY0" fmla="*/ 3483906 h 3488296"/>
                    <a:gd name="connsiteX1" fmla="*/ 0 w 3217845"/>
                    <a:gd name="connsiteY1" fmla="*/ 3487840 h 3488296"/>
                    <a:gd name="connsiteX2" fmla="*/ 663914 w 3217845"/>
                    <a:gd name="connsiteY2" fmla="*/ 649021 h 3488296"/>
                    <a:gd name="connsiteX3" fmla="*/ 1657924 w 3217845"/>
                    <a:gd name="connsiteY3" fmla="*/ 239728 h 3488296"/>
                    <a:gd name="connsiteX4" fmla="*/ 3217845 w 3217845"/>
                    <a:gd name="connsiteY4" fmla="*/ 3188503 h 3488296"/>
                    <a:gd name="connsiteX5" fmla="*/ 3207631 w 3217845"/>
                    <a:gd name="connsiteY5" fmla="*/ 3403649 h 3488296"/>
                    <a:gd name="connsiteX6" fmla="*/ 1615300 w 3217845"/>
                    <a:gd name="connsiteY6" fmla="*/ 274865 h 3488296"/>
                    <a:gd name="connsiteX7" fmla="*/ 717298 w 3217845"/>
                    <a:gd name="connsiteY7" fmla="*/ 644155 h 3488296"/>
                    <a:gd name="connsiteX8" fmla="*/ 35332 w 3217845"/>
                    <a:gd name="connsiteY8" fmla="*/ 3483906 h 3488296"/>
                    <a:gd name="connsiteX0" fmla="*/ 35332 w 3217845"/>
                    <a:gd name="connsiteY0" fmla="*/ 3483906 h 3488296"/>
                    <a:gd name="connsiteX1" fmla="*/ 0 w 3217845"/>
                    <a:gd name="connsiteY1" fmla="*/ 3487840 h 3488296"/>
                    <a:gd name="connsiteX2" fmla="*/ 663914 w 3217845"/>
                    <a:gd name="connsiteY2" fmla="*/ 649021 h 3488296"/>
                    <a:gd name="connsiteX3" fmla="*/ 1657924 w 3217845"/>
                    <a:gd name="connsiteY3" fmla="*/ 239728 h 3488296"/>
                    <a:gd name="connsiteX4" fmla="*/ 3217845 w 3217845"/>
                    <a:gd name="connsiteY4" fmla="*/ 3188503 h 3488296"/>
                    <a:gd name="connsiteX5" fmla="*/ 3207631 w 3217845"/>
                    <a:gd name="connsiteY5" fmla="*/ 3403649 h 3488296"/>
                    <a:gd name="connsiteX6" fmla="*/ 1615300 w 3217845"/>
                    <a:gd name="connsiteY6" fmla="*/ 274865 h 3488296"/>
                    <a:gd name="connsiteX7" fmla="*/ 717298 w 3217845"/>
                    <a:gd name="connsiteY7" fmla="*/ 644155 h 3488296"/>
                    <a:gd name="connsiteX8" fmla="*/ 35332 w 3217845"/>
                    <a:gd name="connsiteY8" fmla="*/ 3483906 h 3488296"/>
                    <a:gd name="connsiteX0" fmla="*/ 35332 w 3217845"/>
                    <a:gd name="connsiteY0" fmla="*/ 3483906 h 3488296"/>
                    <a:gd name="connsiteX1" fmla="*/ 0 w 3217845"/>
                    <a:gd name="connsiteY1" fmla="*/ 3487840 h 3488296"/>
                    <a:gd name="connsiteX2" fmla="*/ 663914 w 3217845"/>
                    <a:gd name="connsiteY2" fmla="*/ 649021 h 3488296"/>
                    <a:gd name="connsiteX3" fmla="*/ 1657924 w 3217845"/>
                    <a:gd name="connsiteY3" fmla="*/ 239728 h 3488296"/>
                    <a:gd name="connsiteX4" fmla="*/ 3217845 w 3217845"/>
                    <a:gd name="connsiteY4" fmla="*/ 3188503 h 3488296"/>
                    <a:gd name="connsiteX5" fmla="*/ 3207631 w 3217845"/>
                    <a:gd name="connsiteY5" fmla="*/ 3403649 h 3488296"/>
                    <a:gd name="connsiteX6" fmla="*/ 1615300 w 3217845"/>
                    <a:gd name="connsiteY6" fmla="*/ 274865 h 3488296"/>
                    <a:gd name="connsiteX7" fmla="*/ 717298 w 3217845"/>
                    <a:gd name="connsiteY7" fmla="*/ 644155 h 3488296"/>
                    <a:gd name="connsiteX8" fmla="*/ 35332 w 3217845"/>
                    <a:gd name="connsiteY8" fmla="*/ 3483906 h 3488296"/>
                    <a:gd name="connsiteX0" fmla="*/ 35332 w 3217845"/>
                    <a:gd name="connsiteY0" fmla="*/ 3483906 h 3488296"/>
                    <a:gd name="connsiteX1" fmla="*/ 0 w 3217845"/>
                    <a:gd name="connsiteY1" fmla="*/ 3487840 h 3488296"/>
                    <a:gd name="connsiteX2" fmla="*/ 663914 w 3217845"/>
                    <a:gd name="connsiteY2" fmla="*/ 649021 h 3488296"/>
                    <a:gd name="connsiteX3" fmla="*/ 1657924 w 3217845"/>
                    <a:gd name="connsiteY3" fmla="*/ 239728 h 3488296"/>
                    <a:gd name="connsiteX4" fmla="*/ 3217845 w 3217845"/>
                    <a:gd name="connsiteY4" fmla="*/ 3188503 h 3488296"/>
                    <a:gd name="connsiteX5" fmla="*/ 3207631 w 3217845"/>
                    <a:gd name="connsiteY5" fmla="*/ 3403649 h 3488296"/>
                    <a:gd name="connsiteX6" fmla="*/ 1615300 w 3217845"/>
                    <a:gd name="connsiteY6" fmla="*/ 274865 h 3488296"/>
                    <a:gd name="connsiteX7" fmla="*/ 717298 w 3217845"/>
                    <a:gd name="connsiteY7" fmla="*/ 644155 h 3488296"/>
                    <a:gd name="connsiteX8" fmla="*/ 35332 w 3217845"/>
                    <a:gd name="connsiteY8" fmla="*/ 3483906 h 3488296"/>
                    <a:gd name="connsiteX0" fmla="*/ 35332 w 3217845"/>
                    <a:gd name="connsiteY0" fmla="*/ 3483906 h 3488296"/>
                    <a:gd name="connsiteX1" fmla="*/ 0 w 3217845"/>
                    <a:gd name="connsiteY1" fmla="*/ 3487840 h 3488296"/>
                    <a:gd name="connsiteX2" fmla="*/ 663914 w 3217845"/>
                    <a:gd name="connsiteY2" fmla="*/ 649021 h 3488296"/>
                    <a:gd name="connsiteX3" fmla="*/ 1657924 w 3217845"/>
                    <a:gd name="connsiteY3" fmla="*/ 239728 h 3488296"/>
                    <a:gd name="connsiteX4" fmla="*/ 3217845 w 3217845"/>
                    <a:gd name="connsiteY4" fmla="*/ 3188503 h 3488296"/>
                    <a:gd name="connsiteX5" fmla="*/ 3207631 w 3217845"/>
                    <a:gd name="connsiteY5" fmla="*/ 3403649 h 3488296"/>
                    <a:gd name="connsiteX6" fmla="*/ 1615300 w 3217845"/>
                    <a:gd name="connsiteY6" fmla="*/ 274865 h 3488296"/>
                    <a:gd name="connsiteX7" fmla="*/ 717298 w 3217845"/>
                    <a:gd name="connsiteY7" fmla="*/ 644155 h 3488296"/>
                    <a:gd name="connsiteX8" fmla="*/ 35332 w 3217845"/>
                    <a:gd name="connsiteY8" fmla="*/ 3483906 h 3488296"/>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35332 w 3217845"/>
                    <a:gd name="connsiteY0" fmla="*/ 3480441 h 3484831"/>
                    <a:gd name="connsiteX1" fmla="*/ 0 w 3217845"/>
                    <a:gd name="connsiteY1" fmla="*/ 3484375 h 3484831"/>
                    <a:gd name="connsiteX2" fmla="*/ 663914 w 3217845"/>
                    <a:gd name="connsiteY2" fmla="*/ 645556 h 3484831"/>
                    <a:gd name="connsiteX3" fmla="*/ 1657924 w 3217845"/>
                    <a:gd name="connsiteY3" fmla="*/ 236263 h 3484831"/>
                    <a:gd name="connsiteX4" fmla="*/ 3217845 w 3217845"/>
                    <a:gd name="connsiteY4" fmla="*/ 3185038 h 3484831"/>
                    <a:gd name="connsiteX5" fmla="*/ 3207631 w 3217845"/>
                    <a:gd name="connsiteY5" fmla="*/ 3400184 h 3484831"/>
                    <a:gd name="connsiteX6" fmla="*/ 1615300 w 3217845"/>
                    <a:gd name="connsiteY6" fmla="*/ 271400 h 3484831"/>
                    <a:gd name="connsiteX7" fmla="*/ 717298 w 3217845"/>
                    <a:gd name="connsiteY7" fmla="*/ 640690 h 3484831"/>
                    <a:gd name="connsiteX8" fmla="*/ 35332 w 3217845"/>
                    <a:gd name="connsiteY8" fmla="*/ 3480441 h 3484831"/>
                    <a:gd name="connsiteX0" fmla="*/ 27732 w 3210245"/>
                    <a:gd name="connsiteY0" fmla="*/ 3480441 h 3483350"/>
                    <a:gd name="connsiteX1" fmla="*/ 0 w 3210245"/>
                    <a:gd name="connsiteY1" fmla="*/ 3482206 h 3483350"/>
                    <a:gd name="connsiteX2" fmla="*/ 656314 w 3210245"/>
                    <a:gd name="connsiteY2" fmla="*/ 645556 h 3483350"/>
                    <a:gd name="connsiteX3" fmla="*/ 1650324 w 3210245"/>
                    <a:gd name="connsiteY3" fmla="*/ 236263 h 3483350"/>
                    <a:gd name="connsiteX4" fmla="*/ 3210245 w 3210245"/>
                    <a:gd name="connsiteY4" fmla="*/ 3185038 h 3483350"/>
                    <a:gd name="connsiteX5" fmla="*/ 3200031 w 3210245"/>
                    <a:gd name="connsiteY5" fmla="*/ 3400184 h 3483350"/>
                    <a:gd name="connsiteX6" fmla="*/ 1607700 w 3210245"/>
                    <a:gd name="connsiteY6" fmla="*/ 271400 h 3483350"/>
                    <a:gd name="connsiteX7" fmla="*/ 709698 w 3210245"/>
                    <a:gd name="connsiteY7" fmla="*/ 640690 h 3483350"/>
                    <a:gd name="connsiteX8" fmla="*/ 27732 w 3210245"/>
                    <a:gd name="connsiteY8" fmla="*/ 3480441 h 3483350"/>
                    <a:gd name="connsiteX0" fmla="*/ 27732 w 3210245"/>
                    <a:gd name="connsiteY0" fmla="*/ 3487448 h 3490357"/>
                    <a:gd name="connsiteX1" fmla="*/ 0 w 3210245"/>
                    <a:gd name="connsiteY1" fmla="*/ 3489213 h 3490357"/>
                    <a:gd name="connsiteX2" fmla="*/ 656314 w 3210245"/>
                    <a:gd name="connsiteY2" fmla="*/ 652563 h 3490357"/>
                    <a:gd name="connsiteX3" fmla="*/ 1650324 w 3210245"/>
                    <a:gd name="connsiteY3" fmla="*/ 243270 h 3490357"/>
                    <a:gd name="connsiteX4" fmla="*/ 3210245 w 3210245"/>
                    <a:gd name="connsiteY4" fmla="*/ 3192045 h 3490357"/>
                    <a:gd name="connsiteX5" fmla="*/ 3200031 w 3210245"/>
                    <a:gd name="connsiteY5" fmla="*/ 3407191 h 3490357"/>
                    <a:gd name="connsiteX6" fmla="*/ 1607700 w 3210245"/>
                    <a:gd name="connsiteY6" fmla="*/ 278407 h 3490357"/>
                    <a:gd name="connsiteX7" fmla="*/ 709698 w 3210245"/>
                    <a:gd name="connsiteY7" fmla="*/ 647697 h 3490357"/>
                    <a:gd name="connsiteX8" fmla="*/ 27732 w 3210245"/>
                    <a:gd name="connsiteY8" fmla="*/ 3487448 h 3490357"/>
                    <a:gd name="connsiteX0" fmla="*/ 27732 w 3210245"/>
                    <a:gd name="connsiteY0" fmla="*/ 3487448 h 3490357"/>
                    <a:gd name="connsiteX1" fmla="*/ 0 w 3210245"/>
                    <a:gd name="connsiteY1" fmla="*/ 3489213 h 3490357"/>
                    <a:gd name="connsiteX2" fmla="*/ 656314 w 3210245"/>
                    <a:gd name="connsiteY2" fmla="*/ 652563 h 3490357"/>
                    <a:gd name="connsiteX3" fmla="*/ 1650324 w 3210245"/>
                    <a:gd name="connsiteY3" fmla="*/ 243270 h 3490357"/>
                    <a:gd name="connsiteX4" fmla="*/ 3210245 w 3210245"/>
                    <a:gd name="connsiteY4" fmla="*/ 3192045 h 3490357"/>
                    <a:gd name="connsiteX5" fmla="*/ 3200031 w 3210245"/>
                    <a:gd name="connsiteY5" fmla="*/ 3407191 h 3490357"/>
                    <a:gd name="connsiteX6" fmla="*/ 1607700 w 3210245"/>
                    <a:gd name="connsiteY6" fmla="*/ 278407 h 3490357"/>
                    <a:gd name="connsiteX7" fmla="*/ 729747 w 3210245"/>
                    <a:gd name="connsiteY7" fmla="*/ 640679 h 3490357"/>
                    <a:gd name="connsiteX8" fmla="*/ 27732 w 3210245"/>
                    <a:gd name="connsiteY8" fmla="*/ 3487448 h 3490357"/>
                    <a:gd name="connsiteX0" fmla="*/ 27732 w 3210245"/>
                    <a:gd name="connsiteY0" fmla="*/ 3487448 h 3490357"/>
                    <a:gd name="connsiteX1" fmla="*/ 0 w 3210245"/>
                    <a:gd name="connsiteY1" fmla="*/ 3489213 h 3490357"/>
                    <a:gd name="connsiteX2" fmla="*/ 656314 w 3210245"/>
                    <a:gd name="connsiteY2" fmla="*/ 652563 h 3490357"/>
                    <a:gd name="connsiteX3" fmla="*/ 1650324 w 3210245"/>
                    <a:gd name="connsiteY3" fmla="*/ 243270 h 3490357"/>
                    <a:gd name="connsiteX4" fmla="*/ 3210245 w 3210245"/>
                    <a:gd name="connsiteY4" fmla="*/ 3192045 h 3490357"/>
                    <a:gd name="connsiteX5" fmla="*/ 3200031 w 3210245"/>
                    <a:gd name="connsiteY5" fmla="*/ 3407191 h 3490357"/>
                    <a:gd name="connsiteX6" fmla="*/ 1607700 w 3210245"/>
                    <a:gd name="connsiteY6" fmla="*/ 278407 h 3490357"/>
                    <a:gd name="connsiteX7" fmla="*/ 733515 w 3210245"/>
                    <a:gd name="connsiteY7" fmla="*/ 644793 h 3490357"/>
                    <a:gd name="connsiteX8" fmla="*/ 27732 w 3210245"/>
                    <a:gd name="connsiteY8" fmla="*/ 3487448 h 3490357"/>
                    <a:gd name="connsiteX0" fmla="*/ 27732 w 3210245"/>
                    <a:gd name="connsiteY0" fmla="*/ 3487287 h 3490196"/>
                    <a:gd name="connsiteX1" fmla="*/ 0 w 3210245"/>
                    <a:gd name="connsiteY1" fmla="*/ 3489052 h 3490196"/>
                    <a:gd name="connsiteX2" fmla="*/ 668136 w 3210245"/>
                    <a:gd name="connsiteY2" fmla="*/ 652921 h 3490196"/>
                    <a:gd name="connsiteX3" fmla="*/ 1650324 w 3210245"/>
                    <a:gd name="connsiteY3" fmla="*/ 243109 h 3490196"/>
                    <a:gd name="connsiteX4" fmla="*/ 3210245 w 3210245"/>
                    <a:gd name="connsiteY4" fmla="*/ 3191884 h 3490196"/>
                    <a:gd name="connsiteX5" fmla="*/ 3200031 w 3210245"/>
                    <a:gd name="connsiteY5" fmla="*/ 3407030 h 3490196"/>
                    <a:gd name="connsiteX6" fmla="*/ 1607700 w 3210245"/>
                    <a:gd name="connsiteY6" fmla="*/ 278246 h 3490196"/>
                    <a:gd name="connsiteX7" fmla="*/ 733515 w 3210245"/>
                    <a:gd name="connsiteY7" fmla="*/ 644632 h 3490196"/>
                    <a:gd name="connsiteX8" fmla="*/ 27732 w 3210245"/>
                    <a:gd name="connsiteY8" fmla="*/ 3487287 h 3490196"/>
                    <a:gd name="connsiteX0" fmla="*/ 27732 w 3210245"/>
                    <a:gd name="connsiteY0" fmla="*/ 3487287 h 3490196"/>
                    <a:gd name="connsiteX1" fmla="*/ 0 w 3210245"/>
                    <a:gd name="connsiteY1" fmla="*/ 3489052 h 3490196"/>
                    <a:gd name="connsiteX2" fmla="*/ 668136 w 3210245"/>
                    <a:gd name="connsiteY2" fmla="*/ 652921 h 3490196"/>
                    <a:gd name="connsiteX3" fmla="*/ 1650324 w 3210245"/>
                    <a:gd name="connsiteY3" fmla="*/ 243109 h 3490196"/>
                    <a:gd name="connsiteX4" fmla="*/ 3210245 w 3210245"/>
                    <a:gd name="connsiteY4" fmla="*/ 3191884 h 3490196"/>
                    <a:gd name="connsiteX5" fmla="*/ 3200031 w 3210245"/>
                    <a:gd name="connsiteY5" fmla="*/ 3407030 h 3490196"/>
                    <a:gd name="connsiteX6" fmla="*/ 1607700 w 3210245"/>
                    <a:gd name="connsiteY6" fmla="*/ 278246 h 3490196"/>
                    <a:gd name="connsiteX7" fmla="*/ 733515 w 3210245"/>
                    <a:gd name="connsiteY7" fmla="*/ 644632 h 3490196"/>
                    <a:gd name="connsiteX8" fmla="*/ 27732 w 3210245"/>
                    <a:gd name="connsiteY8" fmla="*/ 3487287 h 3490196"/>
                    <a:gd name="connsiteX0" fmla="*/ 27732 w 3210245"/>
                    <a:gd name="connsiteY0" fmla="*/ 3487287 h 3490196"/>
                    <a:gd name="connsiteX1" fmla="*/ 0 w 3210245"/>
                    <a:gd name="connsiteY1" fmla="*/ 3489052 h 3490196"/>
                    <a:gd name="connsiteX2" fmla="*/ 668136 w 3210245"/>
                    <a:gd name="connsiteY2" fmla="*/ 652921 h 3490196"/>
                    <a:gd name="connsiteX3" fmla="*/ 1650324 w 3210245"/>
                    <a:gd name="connsiteY3" fmla="*/ 243109 h 3490196"/>
                    <a:gd name="connsiteX4" fmla="*/ 3210245 w 3210245"/>
                    <a:gd name="connsiteY4" fmla="*/ 3191884 h 3490196"/>
                    <a:gd name="connsiteX5" fmla="*/ 3200031 w 3210245"/>
                    <a:gd name="connsiteY5" fmla="*/ 3407030 h 3490196"/>
                    <a:gd name="connsiteX6" fmla="*/ 1607700 w 3210245"/>
                    <a:gd name="connsiteY6" fmla="*/ 278246 h 3490196"/>
                    <a:gd name="connsiteX7" fmla="*/ 733515 w 3210245"/>
                    <a:gd name="connsiteY7" fmla="*/ 644632 h 3490196"/>
                    <a:gd name="connsiteX8" fmla="*/ 27732 w 3210245"/>
                    <a:gd name="connsiteY8" fmla="*/ 3487287 h 3490196"/>
                    <a:gd name="connsiteX0" fmla="*/ 27732 w 3210245"/>
                    <a:gd name="connsiteY0" fmla="*/ 3487287 h 3490196"/>
                    <a:gd name="connsiteX1" fmla="*/ 0 w 3210245"/>
                    <a:gd name="connsiteY1" fmla="*/ 3489052 h 3490196"/>
                    <a:gd name="connsiteX2" fmla="*/ 668136 w 3210245"/>
                    <a:gd name="connsiteY2" fmla="*/ 652921 h 3490196"/>
                    <a:gd name="connsiteX3" fmla="*/ 1650324 w 3210245"/>
                    <a:gd name="connsiteY3" fmla="*/ 243109 h 3490196"/>
                    <a:gd name="connsiteX4" fmla="*/ 3210245 w 3210245"/>
                    <a:gd name="connsiteY4" fmla="*/ 3191884 h 3490196"/>
                    <a:gd name="connsiteX5" fmla="*/ 3200031 w 3210245"/>
                    <a:gd name="connsiteY5" fmla="*/ 3407030 h 3490196"/>
                    <a:gd name="connsiteX6" fmla="*/ 1607700 w 3210245"/>
                    <a:gd name="connsiteY6" fmla="*/ 278246 h 3490196"/>
                    <a:gd name="connsiteX7" fmla="*/ 733515 w 3210245"/>
                    <a:gd name="connsiteY7" fmla="*/ 644632 h 3490196"/>
                    <a:gd name="connsiteX8" fmla="*/ 27732 w 3210245"/>
                    <a:gd name="connsiteY8" fmla="*/ 3487287 h 3490196"/>
                    <a:gd name="connsiteX0" fmla="*/ 27732 w 3210245"/>
                    <a:gd name="connsiteY0" fmla="*/ 3495606 h 3498515"/>
                    <a:gd name="connsiteX1" fmla="*/ 0 w 3210245"/>
                    <a:gd name="connsiteY1" fmla="*/ 3497371 h 3498515"/>
                    <a:gd name="connsiteX2" fmla="*/ 668136 w 3210245"/>
                    <a:gd name="connsiteY2" fmla="*/ 661240 h 3498515"/>
                    <a:gd name="connsiteX3" fmla="*/ 1663487 w 3210245"/>
                    <a:gd name="connsiteY3" fmla="*/ 239372 h 3498515"/>
                    <a:gd name="connsiteX4" fmla="*/ 3210245 w 3210245"/>
                    <a:gd name="connsiteY4" fmla="*/ 3200203 h 3498515"/>
                    <a:gd name="connsiteX5" fmla="*/ 3200031 w 3210245"/>
                    <a:gd name="connsiteY5" fmla="*/ 3415349 h 3498515"/>
                    <a:gd name="connsiteX6" fmla="*/ 1607700 w 3210245"/>
                    <a:gd name="connsiteY6" fmla="*/ 286565 h 3498515"/>
                    <a:gd name="connsiteX7" fmla="*/ 733515 w 3210245"/>
                    <a:gd name="connsiteY7" fmla="*/ 652951 h 3498515"/>
                    <a:gd name="connsiteX8" fmla="*/ 27732 w 3210245"/>
                    <a:gd name="connsiteY8" fmla="*/ 3495606 h 3498515"/>
                    <a:gd name="connsiteX0" fmla="*/ 27732 w 3210245"/>
                    <a:gd name="connsiteY0" fmla="*/ 3495606 h 3498515"/>
                    <a:gd name="connsiteX1" fmla="*/ 0 w 3210245"/>
                    <a:gd name="connsiteY1" fmla="*/ 3497371 h 3498515"/>
                    <a:gd name="connsiteX2" fmla="*/ 668136 w 3210245"/>
                    <a:gd name="connsiteY2" fmla="*/ 661240 h 3498515"/>
                    <a:gd name="connsiteX3" fmla="*/ 1663487 w 3210245"/>
                    <a:gd name="connsiteY3" fmla="*/ 239372 h 3498515"/>
                    <a:gd name="connsiteX4" fmla="*/ 3210245 w 3210245"/>
                    <a:gd name="connsiteY4" fmla="*/ 3200203 h 3498515"/>
                    <a:gd name="connsiteX5" fmla="*/ 3200031 w 3210245"/>
                    <a:gd name="connsiteY5" fmla="*/ 3415349 h 3498515"/>
                    <a:gd name="connsiteX6" fmla="*/ 1607700 w 3210245"/>
                    <a:gd name="connsiteY6" fmla="*/ 286565 h 3498515"/>
                    <a:gd name="connsiteX7" fmla="*/ 733515 w 3210245"/>
                    <a:gd name="connsiteY7" fmla="*/ 652951 h 3498515"/>
                    <a:gd name="connsiteX8" fmla="*/ 27732 w 3210245"/>
                    <a:gd name="connsiteY8" fmla="*/ 3495606 h 3498515"/>
                    <a:gd name="connsiteX0" fmla="*/ 27732 w 3210245"/>
                    <a:gd name="connsiteY0" fmla="*/ 3495606 h 3498515"/>
                    <a:gd name="connsiteX1" fmla="*/ 0 w 3210245"/>
                    <a:gd name="connsiteY1" fmla="*/ 3497371 h 3498515"/>
                    <a:gd name="connsiteX2" fmla="*/ 668136 w 3210245"/>
                    <a:gd name="connsiteY2" fmla="*/ 661240 h 3498515"/>
                    <a:gd name="connsiteX3" fmla="*/ 1663487 w 3210245"/>
                    <a:gd name="connsiteY3" fmla="*/ 239372 h 3498515"/>
                    <a:gd name="connsiteX4" fmla="*/ 3210245 w 3210245"/>
                    <a:gd name="connsiteY4" fmla="*/ 3200203 h 3498515"/>
                    <a:gd name="connsiteX5" fmla="*/ 3200031 w 3210245"/>
                    <a:gd name="connsiteY5" fmla="*/ 3415349 h 3498515"/>
                    <a:gd name="connsiteX6" fmla="*/ 1582204 w 3210245"/>
                    <a:gd name="connsiteY6" fmla="*/ 291765 h 3498515"/>
                    <a:gd name="connsiteX7" fmla="*/ 733515 w 3210245"/>
                    <a:gd name="connsiteY7" fmla="*/ 652951 h 3498515"/>
                    <a:gd name="connsiteX8" fmla="*/ 27732 w 3210245"/>
                    <a:gd name="connsiteY8" fmla="*/ 3495606 h 3498515"/>
                    <a:gd name="connsiteX0" fmla="*/ 27732 w 3210245"/>
                    <a:gd name="connsiteY0" fmla="*/ 3495606 h 3498515"/>
                    <a:gd name="connsiteX1" fmla="*/ 0 w 3210245"/>
                    <a:gd name="connsiteY1" fmla="*/ 3497371 h 3498515"/>
                    <a:gd name="connsiteX2" fmla="*/ 668136 w 3210245"/>
                    <a:gd name="connsiteY2" fmla="*/ 661240 h 3498515"/>
                    <a:gd name="connsiteX3" fmla="*/ 1663487 w 3210245"/>
                    <a:gd name="connsiteY3" fmla="*/ 239372 h 3498515"/>
                    <a:gd name="connsiteX4" fmla="*/ 3210245 w 3210245"/>
                    <a:gd name="connsiteY4" fmla="*/ 3200203 h 3498515"/>
                    <a:gd name="connsiteX5" fmla="*/ 3200031 w 3210245"/>
                    <a:gd name="connsiteY5" fmla="*/ 3415349 h 3498515"/>
                    <a:gd name="connsiteX6" fmla="*/ 1582204 w 3210245"/>
                    <a:gd name="connsiteY6" fmla="*/ 291765 h 3498515"/>
                    <a:gd name="connsiteX7" fmla="*/ 733515 w 3210245"/>
                    <a:gd name="connsiteY7" fmla="*/ 652951 h 3498515"/>
                    <a:gd name="connsiteX8" fmla="*/ 27732 w 3210245"/>
                    <a:gd name="connsiteY8" fmla="*/ 3495606 h 3498515"/>
                    <a:gd name="connsiteX0" fmla="*/ 27732 w 3210245"/>
                    <a:gd name="connsiteY0" fmla="*/ 3495606 h 3498515"/>
                    <a:gd name="connsiteX1" fmla="*/ 0 w 3210245"/>
                    <a:gd name="connsiteY1" fmla="*/ 3497371 h 3498515"/>
                    <a:gd name="connsiteX2" fmla="*/ 668136 w 3210245"/>
                    <a:gd name="connsiteY2" fmla="*/ 661240 h 3498515"/>
                    <a:gd name="connsiteX3" fmla="*/ 1663487 w 3210245"/>
                    <a:gd name="connsiteY3" fmla="*/ 239372 h 3498515"/>
                    <a:gd name="connsiteX4" fmla="*/ 3210245 w 3210245"/>
                    <a:gd name="connsiteY4" fmla="*/ 3200203 h 3498515"/>
                    <a:gd name="connsiteX5" fmla="*/ 3200031 w 3210245"/>
                    <a:gd name="connsiteY5" fmla="*/ 3415349 h 3498515"/>
                    <a:gd name="connsiteX6" fmla="*/ 1625510 w 3210245"/>
                    <a:gd name="connsiteY6" fmla="*/ 312614 h 3498515"/>
                    <a:gd name="connsiteX7" fmla="*/ 733515 w 3210245"/>
                    <a:gd name="connsiteY7" fmla="*/ 652951 h 3498515"/>
                    <a:gd name="connsiteX8" fmla="*/ 27732 w 3210245"/>
                    <a:gd name="connsiteY8" fmla="*/ 3495606 h 3498515"/>
                    <a:gd name="connsiteX0" fmla="*/ 27732 w 3210245"/>
                    <a:gd name="connsiteY0" fmla="*/ 3495606 h 3498515"/>
                    <a:gd name="connsiteX1" fmla="*/ 0 w 3210245"/>
                    <a:gd name="connsiteY1" fmla="*/ 3497371 h 3498515"/>
                    <a:gd name="connsiteX2" fmla="*/ 668136 w 3210245"/>
                    <a:gd name="connsiteY2" fmla="*/ 661240 h 3498515"/>
                    <a:gd name="connsiteX3" fmla="*/ 1663487 w 3210245"/>
                    <a:gd name="connsiteY3" fmla="*/ 239372 h 3498515"/>
                    <a:gd name="connsiteX4" fmla="*/ 3210245 w 3210245"/>
                    <a:gd name="connsiteY4" fmla="*/ 3200203 h 3498515"/>
                    <a:gd name="connsiteX5" fmla="*/ 3200031 w 3210245"/>
                    <a:gd name="connsiteY5" fmla="*/ 3415349 h 3498515"/>
                    <a:gd name="connsiteX6" fmla="*/ 1625510 w 3210245"/>
                    <a:gd name="connsiteY6" fmla="*/ 312614 h 3498515"/>
                    <a:gd name="connsiteX7" fmla="*/ 733515 w 3210245"/>
                    <a:gd name="connsiteY7" fmla="*/ 652951 h 3498515"/>
                    <a:gd name="connsiteX8" fmla="*/ 27732 w 3210245"/>
                    <a:gd name="connsiteY8" fmla="*/ 3495606 h 3498515"/>
                    <a:gd name="connsiteX0" fmla="*/ 27732 w 3210245"/>
                    <a:gd name="connsiteY0" fmla="*/ 3488242 h 3491151"/>
                    <a:gd name="connsiteX1" fmla="*/ 0 w 3210245"/>
                    <a:gd name="connsiteY1" fmla="*/ 3490007 h 3491151"/>
                    <a:gd name="connsiteX2" fmla="*/ 668136 w 3210245"/>
                    <a:gd name="connsiteY2" fmla="*/ 653876 h 3491151"/>
                    <a:gd name="connsiteX3" fmla="*/ 1663487 w 3210245"/>
                    <a:gd name="connsiteY3" fmla="*/ 232008 h 3491151"/>
                    <a:gd name="connsiteX4" fmla="*/ 3210245 w 3210245"/>
                    <a:gd name="connsiteY4" fmla="*/ 3192839 h 3491151"/>
                    <a:gd name="connsiteX5" fmla="*/ 3200031 w 3210245"/>
                    <a:gd name="connsiteY5" fmla="*/ 3407985 h 3491151"/>
                    <a:gd name="connsiteX6" fmla="*/ 1625510 w 3210245"/>
                    <a:gd name="connsiteY6" fmla="*/ 305250 h 3491151"/>
                    <a:gd name="connsiteX7" fmla="*/ 733515 w 3210245"/>
                    <a:gd name="connsiteY7" fmla="*/ 645587 h 3491151"/>
                    <a:gd name="connsiteX8" fmla="*/ 27732 w 3210245"/>
                    <a:gd name="connsiteY8" fmla="*/ 3488242 h 3491151"/>
                    <a:gd name="connsiteX0" fmla="*/ 27732 w 3210245"/>
                    <a:gd name="connsiteY0" fmla="*/ 3485463 h 3488372"/>
                    <a:gd name="connsiteX1" fmla="*/ 0 w 3210245"/>
                    <a:gd name="connsiteY1" fmla="*/ 3487228 h 3488372"/>
                    <a:gd name="connsiteX2" fmla="*/ 668136 w 3210245"/>
                    <a:gd name="connsiteY2" fmla="*/ 651097 h 3488372"/>
                    <a:gd name="connsiteX3" fmla="*/ 1663487 w 3210245"/>
                    <a:gd name="connsiteY3" fmla="*/ 229229 h 3488372"/>
                    <a:gd name="connsiteX4" fmla="*/ 3210245 w 3210245"/>
                    <a:gd name="connsiteY4" fmla="*/ 3190060 h 3488372"/>
                    <a:gd name="connsiteX5" fmla="*/ 3200031 w 3210245"/>
                    <a:gd name="connsiteY5" fmla="*/ 3405206 h 3488372"/>
                    <a:gd name="connsiteX6" fmla="*/ 1625510 w 3210245"/>
                    <a:gd name="connsiteY6" fmla="*/ 302471 h 3488372"/>
                    <a:gd name="connsiteX7" fmla="*/ 733515 w 3210245"/>
                    <a:gd name="connsiteY7" fmla="*/ 642808 h 3488372"/>
                    <a:gd name="connsiteX8" fmla="*/ 27732 w 3210245"/>
                    <a:gd name="connsiteY8" fmla="*/ 3485463 h 3488372"/>
                    <a:gd name="connsiteX0" fmla="*/ 27732 w 3210245"/>
                    <a:gd name="connsiteY0" fmla="*/ 3485463 h 3488372"/>
                    <a:gd name="connsiteX1" fmla="*/ 0 w 3210245"/>
                    <a:gd name="connsiteY1" fmla="*/ 3487228 h 3488372"/>
                    <a:gd name="connsiteX2" fmla="*/ 668136 w 3210245"/>
                    <a:gd name="connsiteY2" fmla="*/ 651097 h 3488372"/>
                    <a:gd name="connsiteX3" fmla="*/ 1663487 w 3210245"/>
                    <a:gd name="connsiteY3" fmla="*/ 229229 h 3488372"/>
                    <a:gd name="connsiteX4" fmla="*/ 3210245 w 3210245"/>
                    <a:gd name="connsiteY4" fmla="*/ 3190060 h 3488372"/>
                    <a:gd name="connsiteX5" fmla="*/ 3200031 w 3210245"/>
                    <a:gd name="connsiteY5" fmla="*/ 3405206 h 3488372"/>
                    <a:gd name="connsiteX6" fmla="*/ 1625510 w 3210245"/>
                    <a:gd name="connsiteY6" fmla="*/ 302471 h 3488372"/>
                    <a:gd name="connsiteX7" fmla="*/ 733515 w 3210245"/>
                    <a:gd name="connsiteY7" fmla="*/ 642808 h 3488372"/>
                    <a:gd name="connsiteX8" fmla="*/ 27732 w 3210245"/>
                    <a:gd name="connsiteY8" fmla="*/ 3485463 h 3488372"/>
                    <a:gd name="connsiteX0" fmla="*/ 27732 w 3210245"/>
                    <a:gd name="connsiteY0" fmla="*/ 3496437 h 3499346"/>
                    <a:gd name="connsiteX1" fmla="*/ 0 w 3210245"/>
                    <a:gd name="connsiteY1" fmla="*/ 3498202 h 3499346"/>
                    <a:gd name="connsiteX2" fmla="*/ 668136 w 3210245"/>
                    <a:gd name="connsiteY2" fmla="*/ 662071 h 3499346"/>
                    <a:gd name="connsiteX3" fmla="*/ 1664177 w 3210245"/>
                    <a:gd name="connsiteY3" fmla="*/ 224440 h 3499346"/>
                    <a:gd name="connsiteX4" fmla="*/ 3210245 w 3210245"/>
                    <a:gd name="connsiteY4" fmla="*/ 3201034 h 3499346"/>
                    <a:gd name="connsiteX5" fmla="*/ 3200031 w 3210245"/>
                    <a:gd name="connsiteY5" fmla="*/ 3416180 h 3499346"/>
                    <a:gd name="connsiteX6" fmla="*/ 1625510 w 3210245"/>
                    <a:gd name="connsiteY6" fmla="*/ 313445 h 3499346"/>
                    <a:gd name="connsiteX7" fmla="*/ 733515 w 3210245"/>
                    <a:gd name="connsiteY7" fmla="*/ 653782 h 3499346"/>
                    <a:gd name="connsiteX8" fmla="*/ 27732 w 3210245"/>
                    <a:gd name="connsiteY8" fmla="*/ 3496437 h 3499346"/>
                    <a:gd name="connsiteX0" fmla="*/ 27732 w 3210245"/>
                    <a:gd name="connsiteY0" fmla="*/ 3496437 h 3499346"/>
                    <a:gd name="connsiteX1" fmla="*/ 0 w 3210245"/>
                    <a:gd name="connsiteY1" fmla="*/ 3498202 h 3499346"/>
                    <a:gd name="connsiteX2" fmla="*/ 668136 w 3210245"/>
                    <a:gd name="connsiteY2" fmla="*/ 662071 h 3499346"/>
                    <a:gd name="connsiteX3" fmla="*/ 1664177 w 3210245"/>
                    <a:gd name="connsiteY3" fmla="*/ 224440 h 3499346"/>
                    <a:gd name="connsiteX4" fmla="*/ 3210245 w 3210245"/>
                    <a:gd name="connsiteY4" fmla="*/ 3201034 h 3499346"/>
                    <a:gd name="connsiteX5" fmla="*/ 3200031 w 3210245"/>
                    <a:gd name="connsiteY5" fmla="*/ 3416180 h 3499346"/>
                    <a:gd name="connsiteX6" fmla="*/ 1625510 w 3210245"/>
                    <a:gd name="connsiteY6" fmla="*/ 313445 h 3499346"/>
                    <a:gd name="connsiteX7" fmla="*/ 733515 w 3210245"/>
                    <a:gd name="connsiteY7" fmla="*/ 653782 h 3499346"/>
                    <a:gd name="connsiteX8" fmla="*/ 27732 w 3210245"/>
                    <a:gd name="connsiteY8" fmla="*/ 3496437 h 3499346"/>
                    <a:gd name="connsiteX0" fmla="*/ 27732 w 3210245"/>
                    <a:gd name="connsiteY0" fmla="*/ 3492925 h 3495834"/>
                    <a:gd name="connsiteX1" fmla="*/ 0 w 3210245"/>
                    <a:gd name="connsiteY1" fmla="*/ 3494690 h 3495834"/>
                    <a:gd name="connsiteX2" fmla="*/ 668136 w 3210245"/>
                    <a:gd name="connsiteY2" fmla="*/ 658559 h 3495834"/>
                    <a:gd name="connsiteX3" fmla="*/ 1658693 w 3210245"/>
                    <a:gd name="connsiteY3" fmla="*/ 225952 h 3495834"/>
                    <a:gd name="connsiteX4" fmla="*/ 3210245 w 3210245"/>
                    <a:gd name="connsiteY4" fmla="*/ 3197522 h 3495834"/>
                    <a:gd name="connsiteX5" fmla="*/ 3200031 w 3210245"/>
                    <a:gd name="connsiteY5" fmla="*/ 3412668 h 3495834"/>
                    <a:gd name="connsiteX6" fmla="*/ 1625510 w 3210245"/>
                    <a:gd name="connsiteY6" fmla="*/ 309933 h 3495834"/>
                    <a:gd name="connsiteX7" fmla="*/ 733515 w 3210245"/>
                    <a:gd name="connsiteY7" fmla="*/ 650270 h 3495834"/>
                    <a:gd name="connsiteX8" fmla="*/ 27732 w 3210245"/>
                    <a:gd name="connsiteY8" fmla="*/ 3492925 h 3495834"/>
                    <a:gd name="connsiteX0" fmla="*/ 27732 w 3210245"/>
                    <a:gd name="connsiteY0" fmla="*/ 3494532 h 3497441"/>
                    <a:gd name="connsiteX1" fmla="*/ 0 w 3210245"/>
                    <a:gd name="connsiteY1" fmla="*/ 3496297 h 3497441"/>
                    <a:gd name="connsiteX2" fmla="*/ 668136 w 3210245"/>
                    <a:gd name="connsiteY2" fmla="*/ 660166 h 3497441"/>
                    <a:gd name="connsiteX3" fmla="*/ 1658693 w 3210245"/>
                    <a:gd name="connsiteY3" fmla="*/ 227559 h 3497441"/>
                    <a:gd name="connsiteX4" fmla="*/ 3210245 w 3210245"/>
                    <a:gd name="connsiteY4" fmla="*/ 3199129 h 3497441"/>
                    <a:gd name="connsiteX5" fmla="*/ 3200031 w 3210245"/>
                    <a:gd name="connsiteY5" fmla="*/ 3414275 h 3497441"/>
                    <a:gd name="connsiteX6" fmla="*/ 1625510 w 3210245"/>
                    <a:gd name="connsiteY6" fmla="*/ 311540 h 3497441"/>
                    <a:gd name="connsiteX7" fmla="*/ 733515 w 3210245"/>
                    <a:gd name="connsiteY7" fmla="*/ 651877 h 3497441"/>
                    <a:gd name="connsiteX8" fmla="*/ 27732 w 3210245"/>
                    <a:gd name="connsiteY8" fmla="*/ 3494532 h 3497441"/>
                    <a:gd name="connsiteX0" fmla="*/ 27732 w 3210245"/>
                    <a:gd name="connsiteY0" fmla="*/ 3494532 h 3497441"/>
                    <a:gd name="connsiteX1" fmla="*/ 0 w 3210245"/>
                    <a:gd name="connsiteY1" fmla="*/ 3496297 h 3497441"/>
                    <a:gd name="connsiteX2" fmla="*/ 668136 w 3210245"/>
                    <a:gd name="connsiteY2" fmla="*/ 660166 h 3497441"/>
                    <a:gd name="connsiteX3" fmla="*/ 1658693 w 3210245"/>
                    <a:gd name="connsiteY3" fmla="*/ 227559 h 3497441"/>
                    <a:gd name="connsiteX4" fmla="*/ 3210245 w 3210245"/>
                    <a:gd name="connsiteY4" fmla="*/ 3199129 h 3497441"/>
                    <a:gd name="connsiteX5" fmla="*/ 3189509 w 3210245"/>
                    <a:gd name="connsiteY5" fmla="*/ 3402787 h 3497441"/>
                    <a:gd name="connsiteX6" fmla="*/ 1625510 w 3210245"/>
                    <a:gd name="connsiteY6" fmla="*/ 311540 h 3497441"/>
                    <a:gd name="connsiteX7" fmla="*/ 733515 w 3210245"/>
                    <a:gd name="connsiteY7" fmla="*/ 651877 h 3497441"/>
                    <a:gd name="connsiteX8" fmla="*/ 27732 w 3210245"/>
                    <a:gd name="connsiteY8" fmla="*/ 3494532 h 3497441"/>
                    <a:gd name="connsiteX0" fmla="*/ 27732 w 3201269"/>
                    <a:gd name="connsiteY0" fmla="*/ 3494532 h 3497441"/>
                    <a:gd name="connsiteX1" fmla="*/ 0 w 3201269"/>
                    <a:gd name="connsiteY1" fmla="*/ 3496297 h 3497441"/>
                    <a:gd name="connsiteX2" fmla="*/ 668136 w 3201269"/>
                    <a:gd name="connsiteY2" fmla="*/ 660166 h 3497441"/>
                    <a:gd name="connsiteX3" fmla="*/ 1658693 w 3201269"/>
                    <a:gd name="connsiteY3" fmla="*/ 227559 h 3497441"/>
                    <a:gd name="connsiteX4" fmla="*/ 3201269 w 3201269"/>
                    <a:gd name="connsiteY4" fmla="*/ 3215274 h 3497441"/>
                    <a:gd name="connsiteX5" fmla="*/ 3189509 w 3201269"/>
                    <a:gd name="connsiteY5" fmla="*/ 3402787 h 3497441"/>
                    <a:gd name="connsiteX6" fmla="*/ 1625510 w 3201269"/>
                    <a:gd name="connsiteY6" fmla="*/ 311540 h 3497441"/>
                    <a:gd name="connsiteX7" fmla="*/ 733515 w 3201269"/>
                    <a:gd name="connsiteY7" fmla="*/ 651877 h 3497441"/>
                    <a:gd name="connsiteX8" fmla="*/ 27732 w 3201269"/>
                    <a:gd name="connsiteY8" fmla="*/ 3494532 h 3497441"/>
                    <a:gd name="connsiteX0" fmla="*/ 27732 w 3193135"/>
                    <a:gd name="connsiteY0" fmla="*/ 3494532 h 3497441"/>
                    <a:gd name="connsiteX1" fmla="*/ 0 w 3193135"/>
                    <a:gd name="connsiteY1" fmla="*/ 3496297 h 3497441"/>
                    <a:gd name="connsiteX2" fmla="*/ 668136 w 3193135"/>
                    <a:gd name="connsiteY2" fmla="*/ 660166 h 3497441"/>
                    <a:gd name="connsiteX3" fmla="*/ 1658693 w 3193135"/>
                    <a:gd name="connsiteY3" fmla="*/ 227559 h 3497441"/>
                    <a:gd name="connsiteX4" fmla="*/ 3193135 w 3193135"/>
                    <a:gd name="connsiteY4" fmla="*/ 3212161 h 3497441"/>
                    <a:gd name="connsiteX5" fmla="*/ 3189509 w 3193135"/>
                    <a:gd name="connsiteY5" fmla="*/ 3402787 h 3497441"/>
                    <a:gd name="connsiteX6" fmla="*/ 1625510 w 3193135"/>
                    <a:gd name="connsiteY6" fmla="*/ 311540 h 3497441"/>
                    <a:gd name="connsiteX7" fmla="*/ 733515 w 3193135"/>
                    <a:gd name="connsiteY7" fmla="*/ 651877 h 3497441"/>
                    <a:gd name="connsiteX8" fmla="*/ 27732 w 3193135"/>
                    <a:gd name="connsiteY8" fmla="*/ 3494532 h 3497441"/>
                    <a:gd name="connsiteX0" fmla="*/ 27732 w 3193135"/>
                    <a:gd name="connsiteY0" fmla="*/ 3494532 h 3497441"/>
                    <a:gd name="connsiteX1" fmla="*/ 0 w 3193135"/>
                    <a:gd name="connsiteY1" fmla="*/ 3496297 h 3497441"/>
                    <a:gd name="connsiteX2" fmla="*/ 668136 w 3193135"/>
                    <a:gd name="connsiteY2" fmla="*/ 660166 h 3497441"/>
                    <a:gd name="connsiteX3" fmla="*/ 1658693 w 3193135"/>
                    <a:gd name="connsiteY3" fmla="*/ 227559 h 3497441"/>
                    <a:gd name="connsiteX4" fmla="*/ 3193135 w 3193135"/>
                    <a:gd name="connsiteY4" fmla="*/ 3212161 h 3497441"/>
                    <a:gd name="connsiteX5" fmla="*/ 3181496 w 3193135"/>
                    <a:gd name="connsiteY5" fmla="*/ 3396922 h 3497441"/>
                    <a:gd name="connsiteX6" fmla="*/ 1625510 w 3193135"/>
                    <a:gd name="connsiteY6" fmla="*/ 311540 h 3497441"/>
                    <a:gd name="connsiteX7" fmla="*/ 733515 w 3193135"/>
                    <a:gd name="connsiteY7" fmla="*/ 651877 h 3497441"/>
                    <a:gd name="connsiteX8" fmla="*/ 27732 w 3193135"/>
                    <a:gd name="connsiteY8" fmla="*/ 3494532 h 3497441"/>
                    <a:gd name="connsiteX0" fmla="*/ 27732 w 3193135"/>
                    <a:gd name="connsiteY0" fmla="*/ 3494532 h 3497441"/>
                    <a:gd name="connsiteX1" fmla="*/ 0 w 3193135"/>
                    <a:gd name="connsiteY1" fmla="*/ 3496297 h 3497441"/>
                    <a:gd name="connsiteX2" fmla="*/ 668136 w 3193135"/>
                    <a:gd name="connsiteY2" fmla="*/ 660166 h 3497441"/>
                    <a:gd name="connsiteX3" fmla="*/ 1658693 w 3193135"/>
                    <a:gd name="connsiteY3" fmla="*/ 227559 h 3497441"/>
                    <a:gd name="connsiteX4" fmla="*/ 3193135 w 3193135"/>
                    <a:gd name="connsiteY4" fmla="*/ 3212161 h 3497441"/>
                    <a:gd name="connsiteX5" fmla="*/ 3186996 w 3193135"/>
                    <a:gd name="connsiteY5" fmla="*/ 3397163 h 3497441"/>
                    <a:gd name="connsiteX6" fmla="*/ 1625510 w 3193135"/>
                    <a:gd name="connsiteY6" fmla="*/ 311540 h 3497441"/>
                    <a:gd name="connsiteX7" fmla="*/ 733515 w 3193135"/>
                    <a:gd name="connsiteY7" fmla="*/ 651877 h 3497441"/>
                    <a:gd name="connsiteX8" fmla="*/ 27732 w 3193135"/>
                    <a:gd name="connsiteY8" fmla="*/ 3494532 h 3497441"/>
                    <a:gd name="connsiteX0" fmla="*/ 27732 w 3192049"/>
                    <a:gd name="connsiteY0" fmla="*/ 3494532 h 3497441"/>
                    <a:gd name="connsiteX1" fmla="*/ 0 w 3192049"/>
                    <a:gd name="connsiteY1" fmla="*/ 3496297 h 3497441"/>
                    <a:gd name="connsiteX2" fmla="*/ 668136 w 3192049"/>
                    <a:gd name="connsiteY2" fmla="*/ 660166 h 3497441"/>
                    <a:gd name="connsiteX3" fmla="*/ 1658693 w 3192049"/>
                    <a:gd name="connsiteY3" fmla="*/ 227559 h 3497441"/>
                    <a:gd name="connsiteX4" fmla="*/ 3192049 w 3192049"/>
                    <a:gd name="connsiteY4" fmla="*/ 3236922 h 3497441"/>
                    <a:gd name="connsiteX5" fmla="*/ 3186996 w 3192049"/>
                    <a:gd name="connsiteY5" fmla="*/ 3397163 h 3497441"/>
                    <a:gd name="connsiteX6" fmla="*/ 1625510 w 3192049"/>
                    <a:gd name="connsiteY6" fmla="*/ 311540 h 3497441"/>
                    <a:gd name="connsiteX7" fmla="*/ 733515 w 3192049"/>
                    <a:gd name="connsiteY7" fmla="*/ 651877 h 3497441"/>
                    <a:gd name="connsiteX8" fmla="*/ 27732 w 3192049"/>
                    <a:gd name="connsiteY8" fmla="*/ 3494532 h 3497441"/>
                    <a:gd name="connsiteX0" fmla="*/ 27732 w 3192049"/>
                    <a:gd name="connsiteY0" fmla="*/ 3494532 h 3497441"/>
                    <a:gd name="connsiteX1" fmla="*/ 0 w 3192049"/>
                    <a:gd name="connsiteY1" fmla="*/ 3496297 h 3497441"/>
                    <a:gd name="connsiteX2" fmla="*/ 668136 w 3192049"/>
                    <a:gd name="connsiteY2" fmla="*/ 660166 h 3497441"/>
                    <a:gd name="connsiteX3" fmla="*/ 1658693 w 3192049"/>
                    <a:gd name="connsiteY3" fmla="*/ 227559 h 3497441"/>
                    <a:gd name="connsiteX4" fmla="*/ 3192049 w 3192049"/>
                    <a:gd name="connsiteY4" fmla="*/ 3236922 h 3497441"/>
                    <a:gd name="connsiteX5" fmla="*/ 3186996 w 3192049"/>
                    <a:gd name="connsiteY5" fmla="*/ 3397163 h 3497441"/>
                    <a:gd name="connsiteX6" fmla="*/ 1625510 w 3192049"/>
                    <a:gd name="connsiteY6" fmla="*/ 311540 h 3497441"/>
                    <a:gd name="connsiteX7" fmla="*/ 733515 w 3192049"/>
                    <a:gd name="connsiteY7" fmla="*/ 651877 h 3497441"/>
                    <a:gd name="connsiteX8" fmla="*/ 27732 w 3192049"/>
                    <a:gd name="connsiteY8" fmla="*/ 3494532 h 3497441"/>
                    <a:gd name="connsiteX0" fmla="*/ 27732 w 3192049"/>
                    <a:gd name="connsiteY0" fmla="*/ 3496823 h 3499732"/>
                    <a:gd name="connsiteX1" fmla="*/ 0 w 3192049"/>
                    <a:gd name="connsiteY1" fmla="*/ 3498588 h 3499732"/>
                    <a:gd name="connsiteX2" fmla="*/ 676362 w 3192049"/>
                    <a:gd name="connsiteY2" fmla="*/ 654921 h 3499732"/>
                    <a:gd name="connsiteX3" fmla="*/ 1658693 w 3192049"/>
                    <a:gd name="connsiteY3" fmla="*/ 229850 h 3499732"/>
                    <a:gd name="connsiteX4" fmla="*/ 3192049 w 3192049"/>
                    <a:gd name="connsiteY4" fmla="*/ 3239213 h 3499732"/>
                    <a:gd name="connsiteX5" fmla="*/ 3186996 w 3192049"/>
                    <a:gd name="connsiteY5" fmla="*/ 3399454 h 3499732"/>
                    <a:gd name="connsiteX6" fmla="*/ 1625510 w 3192049"/>
                    <a:gd name="connsiteY6" fmla="*/ 313831 h 3499732"/>
                    <a:gd name="connsiteX7" fmla="*/ 733515 w 3192049"/>
                    <a:gd name="connsiteY7" fmla="*/ 654168 h 3499732"/>
                    <a:gd name="connsiteX8" fmla="*/ 27732 w 3192049"/>
                    <a:gd name="connsiteY8" fmla="*/ 3496823 h 3499732"/>
                    <a:gd name="connsiteX0" fmla="*/ 232172 w 3396489"/>
                    <a:gd name="connsiteY0" fmla="*/ 3496823 h 4750784"/>
                    <a:gd name="connsiteX1" fmla="*/ 0 w 3396489"/>
                    <a:gd name="connsiteY1" fmla="*/ 4750784 h 4750784"/>
                    <a:gd name="connsiteX2" fmla="*/ 880802 w 3396489"/>
                    <a:gd name="connsiteY2" fmla="*/ 654921 h 4750784"/>
                    <a:gd name="connsiteX3" fmla="*/ 1863133 w 3396489"/>
                    <a:gd name="connsiteY3" fmla="*/ 229850 h 4750784"/>
                    <a:gd name="connsiteX4" fmla="*/ 3396489 w 3396489"/>
                    <a:gd name="connsiteY4" fmla="*/ 3239213 h 4750784"/>
                    <a:gd name="connsiteX5" fmla="*/ 3391436 w 3396489"/>
                    <a:gd name="connsiteY5" fmla="*/ 3399454 h 4750784"/>
                    <a:gd name="connsiteX6" fmla="*/ 1829950 w 3396489"/>
                    <a:gd name="connsiteY6" fmla="*/ 313831 h 4750784"/>
                    <a:gd name="connsiteX7" fmla="*/ 937955 w 3396489"/>
                    <a:gd name="connsiteY7" fmla="*/ 654168 h 4750784"/>
                    <a:gd name="connsiteX8" fmla="*/ 232172 w 3396489"/>
                    <a:gd name="connsiteY8" fmla="*/ 3496823 h 4750784"/>
                    <a:gd name="connsiteX0" fmla="*/ 31373 w 3396489"/>
                    <a:gd name="connsiteY0" fmla="*/ 4745524 h 4751076"/>
                    <a:gd name="connsiteX1" fmla="*/ 0 w 3396489"/>
                    <a:gd name="connsiteY1" fmla="*/ 4750784 h 4751076"/>
                    <a:gd name="connsiteX2" fmla="*/ 880802 w 3396489"/>
                    <a:gd name="connsiteY2" fmla="*/ 654921 h 4751076"/>
                    <a:gd name="connsiteX3" fmla="*/ 1863133 w 3396489"/>
                    <a:gd name="connsiteY3" fmla="*/ 229850 h 4751076"/>
                    <a:gd name="connsiteX4" fmla="*/ 3396489 w 3396489"/>
                    <a:gd name="connsiteY4" fmla="*/ 3239213 h 4751076"/>
                    <a:gd name="connsiteX5" fmla="*/ 3391436 w 3396489"/>
                    <a:gd name="connsiteY5" fmla="*/ 3399454 h 4751076"/>
                    <a:gd name="connsiteX6" fmla="*/ 1829950 w 3396489"/>
                    <a:gd name="connsiteY6" fmla="*/ 313831 h 4751076"/>
                    <a:gd name="connsiteX7" fmla="*/ 937955 w 3396489"/>
                    <a:gd name="connsiteY7" fmla="*/ 654168 h 4751076"/>
                    <a:gd name="connsiteX8" fmla="*/ 31373 w 3396489"/>
                    <a:gd name="connsiteY8" fmla="*/ 4745524 h 4751076"/>
                    <a:gd name="connsiteX0" fmla="*/ 44906 w 3410022"/>
                    <a:gd name="connsiteY0" fmla="*/ 4745524 h 4747359"/>
                    <a:gd name="connsiteX1" fmla="*/ 0 w 3410022"/>
                    <a:gd name="connsiteY1" fmla="*/ 4744269 h 4747359"/>
                    <a:gd name="connsiteX2" fmla="*/ 894335 w 3410022"/>
                    <a:gd name="connsiteY2" fmla="*/ 654921 h 4747359"/>
                    <a:gd name="connsiteX3" fmla="*/ 1876666 w 3410022"/>
                    <a:gd name="connsiteY3" fmla="*/ 229850 h 4747359"/>
                    <a:gd name="connsiteX4" fmla="*/ 3410022 w 3410022"/>
                    <a:gd name="connsiteY4" fmla="*/ 3239213 h 4747359"/>
                    <a:gd name="connsiteX5" fmla="*/ 3404969 w 3410022"/>
                    <a:gd name="connsiteY5" fmla="*/ 3399454 h 4747359"/>
                    <a:gd name="connsiteX6" fmla="*/ 1843483 w 3410022"/>
                    <a:gd name="connsiteY6" fmla="*/ 313831 h 4747359"/>
                    <a:gd name="connsiteX7" fmla="*/ 951488 w 3410022"/>
                    <a:gd name="connsiteY7" fmla="*/ 654168 h 4747359"/>
                    <a:gd name="connsiteX8" fmla="*/ 44906 w 3410022"/>
                    <a:gd name="connsiteY8" fmla="*/ 4745524 h 4747359"/>
                    <a:gd name="connsiteX0" fmla="*/ 45509 w 3410625"/>
                    <a:gd name="connsiteY0" fmla="*/ 4745524 h 4758150"/>
                    <a:gd name="connsiteX1" fmla="*/ 0 w 3410625"/>
                    <a:gd name="connsiteY1" fmla="*/ 4758061 h 4758150"/>
                    <a:gd name="connsiteX2" fmla="*/ 894938 w 3410625"/>
                    <a:gd name="connsiteY2" fmla="*/ 654921 h 4758150"/>
                    <a:gd name="connsiteX3" fmla="*/ 1877269 w 3410625"/>
                    <a:gd name="connsiteY3" fmla="*/ 229850 h 4758150"/>
                    <a:gd name="connsiteX4" fmla="*/ 3410625 w 3410625"/>
                    <a:gd name="connsiteY4" fmla="*/ 3239213 h 4758150"/>
                    <a:gd name="connsiteX5" fmla="*/ 3405572 w 3410625"/>
                    <a:gd name="connsiteY5" fmla="*/ 3399454 h 4758150"/>
                    <a:gd name="connsiteX6" fmla="*/ 1844086 w 3410625"/>
                    <a:gd name="connsiteY6" fmla="*/ 313831 h 4758150"/>
                    <a:gd name="connsiteX7" fmla="*/ 952091 w 3410625"/>
                    <a:gd name="connsiteY7" fmla="*/ 654168 h 4758150"/>
                    <a:gd name="connsiteX8" fmla="*/ 45509 w 3410625"/>
                    <a:gd name="connsiteY8" fmla="*/ 4745524 h 4758150"/>
                    <a:gd name="connsiteX0" fmla="*/ 39166 w 3410625"/>
                    <a:gd name="connsiteY0" fmla="*/ 4755117 h 4758748"/>
                    <a:gd name="connsiteX1" fmla="*/ 0 w 3410625"/>
                    <a:gd name="connsiteY1" fmla="*/ 4758061 h 4758748"/>
                    <a:gd name="connsiteX2" fmla="*/ 894938 w 3410625"/>
                    <a:gd name="connsiteY2" fmla="*/ 654921 h 4758748"/>
                    <a:gd name="connsiteX3" fmla="*/ 1877269 w 3410625"/>
                    <a:gd name="connsiteY3" fmla="*/ 229850 h 4758748"/>
                    <a:gd name="connsiteX4" fmla="*/ 3410625 w 3410625"/>
                    <a:gd name="connsiteY4" fmla="*/ 3239213 h 4758748"/>
                    <a:gd name="connsiteX5" fmla="*/ 3405572 w 3410625"/>
                    <a:gd name="connsiteY5" fmla="*/ 3399454 h 4758748"/>
                    <a:gd name="connsiteX6" fmla="*/ 1844086 w 3410625"/>
                    <a:gd name="connsiteY6" fmla="*/ 313831 h 4758748"/>
                    <a:gd name="connsiteX7" fmla="*/ 952091 w 3410625"/>
                    <a:gd name="connsiteY7" fmla="*/ 654168 h 4758748"/>
                    <a:gd name="connsiteX8" fmla="*/ 39166 w 3410625"/>
                    <a:gd name="connsiteY8" fmla="*/ 4755117 h 4758748"/>
                    <a:gd name="connsiteX0" fmla="*/ 39166 w 3410625"/>
                    <a:gd name="connsiteY0" fmla="*/ 4755117 h 4758748"/>
                    <a:gd name="connsiteX1" fmla="*/ 0 w 3410625"/>
                    <a:gd name="connsiteY1" fmla="*/ 4758061 h 4758748"/>
                    <a:gd name="connsiteX2" fmla="*/ 894938 w 3410625"/>
                    <a:gd name="connsiteY2" fmla="*/ 654921 h 4758748"/>
                    <a:gd name="connsiteX3" fmla="*/ 1877269 w 3410625"/>
                    <a:gd name="connsiteY3" fmla="*/ 229850 h 4758748"/>
                    <a:gd name="connsiteX4" fmla="*/ 3410625 w 3410625"/>
                    <a:gd name="connsiteY4" fmla="*/ 3239213 h 4758748"/>
                    <a:gd name="connsiteX5" fmla="*/ 3405572 w 3410625"/>
                    <a:gd name="connsiteY5" fmla="*/ 3399454 h 4758748"/>
                    <a:gd name="connsiteX6" fmla="*/ 1844086 w 3410625"/>
                    <a:gd name="connsiteY6" fmla="*/ 313831 h 4758748"/>
                    <a:gd name="connsiteX7" fmla="*/ 952091 w 3410625"/>
                    <a:gd name="connsiteY7" fmla="*/ 654168 h 4758748"/>
                    <a:gd name="connsiteX8" fmla="*/ 39166 w 3410625"/>
                    <a:gd name="connsiteY8" fmla="*/ 4755117 h 4758748"/>
                    <a:gd name="connsiteX0" fmla="*/ 25115 w 3396574"/>
                    <a:gd name="connsiteY0" fmla="*/ 4755117 h 4756725"/>
                    <a:gd name="connsiteX1" fmla="*/ 0 w 3396574"/>
                    <a:gd name="connsiteY1" fmla="*/ 4752755 h 4756725"/>
                    <a:gd name="connsiteX2" fmla="*/ 880887 w 3396574"/>
                    <a:gd name="connsiteY2" fmla="*/ 654921 h 4756725"/>
                    <a:gd name="connsiteX3" fmla="*/ 1863218 w 3396574"/>
                    <a:gd name="connsiteY3" fmla="*/ 229850 h 4756725"/>
                    <a:gd name="connsiteX4" fmla="*/ 3396574 w 3396574"/>
                    <a:gd name="connsiteY4" fmla="*/ 3239213 h 4756725"/>
                    <a:gd name="connsiteX5" fmla="*/ 3391521 w 3396574"/>
                    <a:gd name="connsiteY5" fmla="*/ 3399454 h 4756725"/>
                    <a:gd name="connsiteX6" fmla="*/ 1830035 w 3396574"/>
                    <a:gd name="connsiteY6" fmla="*/ 313831 h 4756725"/>
                    <a:gd name="connsiteX7" fmla="*/ 938040 w 3396574"/>
                    <a:gd name="connsiteY7" fmla="*/ 654168 h 4756725"/>
                    <a:gd name="connsiteX8" fmla="*/ 25115 w 3396574"/>
                    <a:gd name="connsiteY8" fmla="*/ 4755117 h 4756725"/>
                    <a:gd name="connsiteX0" fmla="*/ 25115 w 3396574"/>
                    <a:gd name="connsiteY0" fmla="*/ 4755117 h 4756725"/>
                    <a:gd name="connsiteX1" fmla="*/ 0 w 3396574"/>
                    <a:gd name="connsiteY1" fmla="*/ 4752755 h 4756725"/>
                    <a:gd name="connsiteX2" fmla="*/ 880887 w 3396574"/>
                    <a:gd name="connsiteY2" fmla="*/ 654921 h 4756725"/>
                    <a:gd name="connsiteX3" fmla="*/ 1863218 w 3396574"/>
                    <a:gd name="connsiteY3" fmla="*/ 229850 h 4756725"/>
                    <a:gd name="connsiteX4" fmla="*/ 3396574 w 3396574"/>
                    <a:gd name="connsiteY4" fmla="*/ 3239213 h 4756725"/>
                    <a:gd name="connsiteX5" fmla="*/ 3391521 w 3396574"/>
                    <a:gd name="connsiteY5" fmla="*/ 3399454 h 4756725"/>
                    <a:gd name="connsiteX6" fmla="*/ 1830035 w 3396574"/>
                    <a:gd name="connsiteY6" fmla="*/ 313831 h 4756725"/>
                    <a:gd name="connsiteX7" fmla="*/ 938040 w 3396574"/>
                    <a:gd name="connsiteY7" fmla="*/ 654168 h 4756725"/>
                    <a:gd name="connsiteX8" fmla="*/ 25115 w 3396574"/>
                    <a:gd name="connsiteY8" fmla="*/ 4755117 h 4756725"/>
                    <a:gd name="connsiteX0" fmla="*/ 25287 w 3396746"/>
                    <a:gd name="connsiteY0" fmla="*/ 4755117 h 4757931"/>
                    <a:gd name="connsiteX1" fmla="*/ 0 w 3396746"/>
                    <a:gd name="connsiteY1" fmla="*/ 4756695 h 4757931"/>
                    <a:gd name="connsiteX2" fmla="*/ 881059 w 3396746"/>
                    <a:gd name="connsiteY2" fmla="*/ 654921 h 4757931"/>
                    <a:gd name="connsiteX3" fmla="*/ 1863390 w 3396746"/>
                    <a:gd name="connsiteY3" fmla="*/ 229850 h 4757931"/>
                    <a:gd name="connsiteX4" fmla="*/ 3396746 w 3396746"/>
                    <a:gd name="connsiteY4" fmla="*/ 3239213 h 4757931"/>
                    <a:gd name="connsiteX5" fmla="*/ 3391693 w 3396746"/>
                    <a:gd name="connsiteY5" fmla="*/ 3399454 h 4757931"/>
                    <a:gd name="connsiteX6" fmla="*/ 1830207 w 3396746"/>
                    <a:gd name="connsiteY6" fmla="*/ 313831 h 4757931"/>
                    <a:gd name="connsiteX7" fmla="*/ 938212 w 3396746"/>
                    <a:gd name="connsiteY7" fmla="*/ 654168 h 4757931"/>
                    <a:gd name="connsiteX8" fmla="*/ 25287 w 3396746"/>
                    <a:gd name="connsiteY8" fmla="*/ 4755117 h 4757931"/>
                    <a:gd name="connsiteX0" fmla="*/ 25287 w 3396746"/>
                    <a:gd name="connsiteY0" fmla="*/ 4755117 h 4757931"/>
                    <a:gd name="connsiteX1" fmla="*/ 0 w 3396746"/>
                    <a:gd name="connsiteY1" fmla="*/ 4756695 h 4757931"/>
                    <a:gd name="connsiteX2" fmla="*/ 881059 w 3396746"/>
                    <a:gd name="connsiteY2" fmla="*/ 654921 h 4757931"/>
                    <a:gd name="connsiteX3" fmla="*/ 1863390 w 3396746"/>
                    <a:gd name="connsiteY3" fmla="*/ 229850 h 4757931"/>
                    <a:gd name="connsiteX4" fmla="*/ 3396746 w 3396746"/>
                    <a:gd name="connsiteY4" fmla="*/ 3239213 h 4757931"/>
                    <a:gd name="connsiteX5" fmla="*/ 3391693 w 3396746"/>
                    <a:gd name="connsiteY5" fmla="*/ 3399454 h 4757931"/>
                    <a:gd name="connsiteX6" fmla="*/ 1830207 w 3396746"/>
                    <a:gd name="connsiteY6" fmla="*/ 313831 h 4757931"/>
                    <a:gd name="connsiteX7" fmla="*/ 938212 w 3396746"/>
                    <a:gd name="connsiteY7" fmla="*/ 654168 h 4757931"/>
                    <a:gd name="connsiteX8" fmla="*/ 25287 w 3396746"/>
                    <a:gd name="connsiteY8" fmla="*/ 4755117 h 4757931"/>
                    <a:gd name="connsiteX0" fmla="*/ 15436 w 3386895"/>
                    <a:gd name="connsiteY0" fmla="*/ 4755117 h 4758159"/>
                    <a:gd name="connsiteX1" fmla="*/ 0 w 3386895"/>
                    <a:gd name="connsiteY1" fmla="*/ 4757127 h 4758159"/>
                    <a:gd name="connsiteX2" fmla="*/ 871208 w 3386895"/>
                    <a:gd name="connsiteY2" fmla="*/ 654921 h 4758159"/>
                    <a:gd name="connsiteX3" fmla="*/ 1853539 w 3386895"/>
                    <a:gd name="connsiteY3" fmla="*/ 229850 h 4758159"/>
                    <a:gd name="connsiteX4" fmla="*/ 3386895 w 3386895"/>
                    <a:gd name="connsiteY4" fmla="*/ 3239213 h 4758159"/>
                    <a:gd name="connsiteX5" fmla="*/ 3381842 w 3386895"/>
                    <a:gd name="connsiteY5" fmla="*/ 3399454 h 4758159"/>
                    <a:gd name="connsiteX6" fmla="*/ 1820356 w 3386895"/>
                    <a:gd name="connsiteY6" fmla="*/ 313831 h 4758159"/>
                    <a:gd name="connsiteX7" fmla="*/ 928361 w 3386895"/>
                    <a:gd name="connsiteY7" fmla="*/ 654168 h 4758159"/>
                    <a:gd name="connsiteX8" fmla="*/ 15436 w 3386895"/>
                    <a:gd name="connsiteY8" fmla="*/ 4755117 h 4758159"/>
                    <a:gd name="connsiteX0" fmla="*/ 21261 w 3392720"/>
                    <a:gd name="connsiteY0" fmla="*/ 4755117 h 4757228"/>
                    <a:gd name="connsiteX1" fmla="*/ 0 w 3392720"/>
                    <a:gd name="connsiteY1" fmla="*/ 4754899 h 4757228"/>
                    <a:gd name="connsiteX2" fmla="*/ 877033 w 3392720"/>
                    <a:gd name="connsiteY2" fmla="*/ 654921 h 4757228"/>
                    <a:gd name="connsiteX3" fmla="*/ 1859364 w 3392720"/>
                    <a:gd name="connsiteY3" fmla="*/ 229850 h 4757228"/>
                    <a:gd name="connsiteX4" fmla="*/ 3392720 w 3392720"/>
                    <a:gd name="connsiteY4" fmla="*/ 3239213 h 4757228"/>
                    <a:gd name="connsiteX5" fmla="*/ 3387667 w 3392720"/>
                    <a:gd name="connsiteY5" fmla="*/ 3399454 h 4757228"/>
                    <a:gd name="connsiteX6" fmla="*/ 1826181 w 3392720"/>
                    <a:gd name="connsiteY6" fmla="*/ 313831 h 4757228"/>
                    <a:gd name="connsiteX7" fmla="*/ 934186 w 3392720"/>
                    <a:gd name="connsiteY7" fmla="*/ 654168 h 4757228"/>
                    <a:gd name="connsiteX8" fmla="*/ 21261 w 3392720"/>
                    <a:gd name="connsiteY8" fmla="*/ 4755117 h 4757228"/>
                    <a:gd name="connsiteX0" fmla="*/ 21261 w 3392720"/>
                    <a:gd name="connsiteY0" fmla="*/ 4755117 h 4757228"/>
                    <a:gd name="connsiteX1" fmla="*/ 0 w 3392720"/>
                    <a:gd name="connsiteY1" fmla="*/ 4754899 h 4757228"/>
                    <a:gd name="connsiteX2" fmla="*/ 877033 w 3392720"/>
                    <a:gd name="connsiteY2" fmla="*/ 654921 h 4757228"/>
                    <a:gd name="connsiteX3" fmla="*/ 1859364 w 3392720"/>
                    <a:gd name="connsiteY3" fmla="*/ 229850 h 4757228"/>
                    <a:gd name="connsiteX4" fmla="*/ 3392720 w 3392720"/>
                    <a:gd name="connsiteY4" fmla="*/ 3239213 h 4757228"/>
                    <a:gd name="connsiteX5" fmla="*/ 3387667 w 3392720"/>
                    <a:gd name="connsiteY5" fmla="*/ 3399454 h 4757228"/>
                    <a:gd name="connsiteX6" fmla="*/ 1826181 w 3392720"/>
                    <a:gd name="connsiteY6" fmla="*/ 313831 h 4757228"/>
                    <a:gd name="connsiteX7" fmla="*/ 934186 w 3392720"/>
                    <a:gd name="connsiteY7" fmla="*/ 654168 h 4757228"/>
                    <a:gd name="connsiteX8" fmla="*/ 21261 w 3392720"/>
                    <a:gd name="connsiteY8" fmla="*/ 4755117 h 4757228"/>
                    <a:gd name="connsiteX0" fmla="*/ 21261 w 3392720"/>
                    <a:gd name="connsiteY0" fmla="*/ 4755117 h 4757228"/>
                    <a:gd name="connsiteX1" fmla="*/ 0 w 3392720"/>
                    <a:gd name="connsiteY1" fmla="*/ 4754899 h 4757228"/>
                    <a:gd name="connsiteX2" fmla="*/ 877033 w 3392720"/>
                    <a:gd name="connsiteY2" fmla="*/ 654921 h 4757228"/>
                    <a:gd name="connsiteX3" fmla="*/ 1859364 w 3392720"/>
                    <a:gd name="connsiteY3" fmla="*/ 229850 h 4757228"/>
                    <a:gd name="connsiteX4" fmla="*/ 3392720 w 3392720"/>
                    <a:gd name="connsiteY4" fmla="*/ 3239213 h 4757228"/>
                    <a:gd name="connsiteX5" fmla="*/ 3387667 w 3392720"/>
                    <a:gd name="connsiteY5" fmla="*/ 3399454 h 4757228"/>
                    <a:gd name="connsiteX6" fmla="*/ 1826181 w 3392720"/>
                    <a:gd name="connsiteY6" fmla="*/ 313831 h 4757228"/>
                    <a:gd name="connsiteX7" fmla="*/ 934186 w 3392720"/>
                    <a:gd name="connsiteY7" fmla="*/ 654168 h 4757228"/>
                    <a:gd name="connsiteX8" fmla="*/ 21261 w 3392720"/>
                    <a:gd name="connsiteY8" fmla="*/ 4755117 h 4757228"/>
                    <a:gd name="connsiteX0" fmla="*/ 21261 w 3392720"/>
                    <a:gd name="connsiteY0" fmla="*/ 4755117 h 4757228"/>
                    <a:gd name="connsiteX1" fmla="*/ 0 w 3392720"/>
                    <a:gd name="connsiteY1" fmla="*/ 4754899 h 4757228"/>
                    <a:gd name="connsiteX2" fmla="*/ 877033 w 3392720"/>
                    <a:gd name="connsiteY2" fmla="*/ 654921 h 4757228"/>
                    <a:gd name="connsiteX3" fmla="*/ 1859364 w 3392720"/>
                    <a:gd name="connsiteY3" fmla="*/ 229850 h 4757228"/>
                    <a:gd name="connsiteX4" fmla="*/ 3392720 w 3392720"/>
                    <a:gd name="connsiteY4" fmla="*/ 3239213 h 4757228"/>
                    <a:gd name="connsiteX5" fmla="*/ 3387667 w 3392720"/>
                    <a:gd name="connsiteY5" fmla="*/ 3399454 h 4757228"/>
                    <a:gd name="connsiteX6" fmla="*/ 1826181 w 3392720"/>
                    <a:gd name="connsiteY6" fmla="*/ 313831 h 4757228"/>
                    <a:gd name="connsiteX7" fmla="*/ 934186 w 3392720"/>
                    <a:gd name="connsiteY7" fmla="*/ 654168 h 4757228"/>
                    <a:gd name="connsiteX8" fmla="*/ 21261 w 3392720"/>
                    <a:gd name="connsiteY8" fmla="*/ 4755117 h 4757228"/>
                    <a:gd name="connsiteX0" fmla="*/ 31306 w 3392720"/>
                    <a:gd name="connsiteY0" fmla="*/ 4758102 h 4759570"/>
                    <a:gd name="connsiteX1" fmla="*/ 0 w 3392720"/>
                    <a:gd name="connsiteY1" fmla="*/ 4754899 h 4759570"/>
                    <a:gd name="connsiteX2" fmla="*/ 877033 w 3392720"/>
                    <a:gd name="connsiteY2" fmla="*/ 654921 h 4759570"/>
                    <a:gd name="connsiteX3" fmla="*/ 1859364 w 3392720"/>
                    <a:gd name="connsiteY3" fmla="*/ 229850 h 4759570"/>
                    <a:gd name="connsiteX4" fmla="*/ 3392720 w 3392720"/>
                    <a:gd name="connsiteY4" fmla="*/ 3239213 h 4759570"/>
                    <a:gd name="connsiteX5" fmla="*/ 3387667 w 3392720"/>
                    <a:gd name="connsiteY5" fmla="*/ 3399454 h 4759570"/>
                    <a:gd name="connsiteX6" fmla="*/ 1826181 w 3392720"/>
                    <a:gd name="connsiteY6" fmla="*/ 313831 h 4759570"/>
                    <a:gd name="connsiteX7" fmla="*/ 934186 w 3392720"/>
                    <a:gd name="connsiteY7" fmla="*/ 654168 h 4759570"/>
                    <a:gd name="connsiteX8" fmla="*/ 31306 w 3392720"/>
                    <a:gd name="connsiteY8" fmla="*/ 4758102 h 4759570"/>
                    <a:gd name="connsiteX0" fmla="*/ 18500 w 3379914"/>
                    <a:gd name="connsiteY0" fmla="*/ 4758102 h 4759319"/>
                    <a:gd name="connsiteX1" fmla="*/ 0 w 3379914"/>
                    <a:gd name="connsiteY1" fmla="*/ 4752917 h 4759319"/>
                    <a:gd name="connsiteX2" fmla="*/ 864227 w 3379914"/>
                    <a:gd name="connsiteY2" fmla="*/ 654921 h 4759319"/>
                    <a:gd name="connsiteX3" fmla="*/ 1846558 w 3379914"/>
                    <a:gd name="connsiteY3" fmla="*/ 229850 h 4759319"/>
                    <a:gd name="connsiteX4" fmla="*/ 3379914 w 3379914"/>
                    <a:gd name="connsiteY4" fmla="*/ 3239213 h 4759319"/>
                    <a:gd name="connsiteX5" fmla="*/ 3374861 w 3379914"/>
                    <a:gd name="connsiteY5" fmla="*/ 3399454 h 4759319"/>
                    <a:gd name="connsiteX6" fmla="*/ 1813375 w 3379914"/>
                    <a:gd name="connsiteY6" fmla="*/ 313831 h 4759319"/>
                    <a:gd name="connsiteX7" fmla="*/ 921380 w 3379914"/>
                    <a:gd name="connsiteY7" fmla="*/ 654168 h 4759319"/>
                    <a:gd name="connsiteX8" fmla="*/ 18500 w 3379914"/>
                    <a:gd name="connsiteY8" fmla="*/ 4758102 h 4759319"/>
                    <a:gd name="connsiteX0" fmla="*/ 18500 w 3379914"/>
                    <a:gd name="connsiteY0" fmla="*/ 4758102 h 4759319"/>
                    <a:gd name="connsiteX1" fmla="*/ 0 w 3379914"/>
                    <a:gd name="connsiteY1" fmla="*/ 4752917 h 4759319"/>
                    <a:gd name="connsiteX2" fmla="*/ 864227 w 3379914"/>
                    <a:gd name="connsiteY2" fmla="*/ 654921 h 4759319"/>
                    <a:gd name="connsiteX3" fmla="*/ 1846558 w 3379914"/>
                    <a:gd name="connsiteY3" fmla="*/ 229850 h 4759319"/>
                    <a:gd name="connsiteX4" fmla="*/ 3379914 w 3379914"/>
                    <a:gd name="connsiteY4" fmla="*/ 3239213 h 4759319"/>
                    <a:gd name="connsiteX5" fmla="*/ 3374861 w 3379914"/>
                    <a:gd name="connsiteY5" fmla="*/ 3399454 h 4759319"/>
                    <a:gd name="connsiteX6" fmla="*/ 1813375 w 3379914"/>
                    <a:gd name="connsiteY6" fmla="*/ 313831 h 4759319"/>
                    <a:gd name="connsiteX7" fmla="*/ 921380 w 3379914"/>
                    <a:gd name="connsiteY7" fmla="*/ 654168 h 4759319"/>
                    <a:gd name="connsiteX8" fmla="*/ 18500 w 3379914"/>
                    <a:gd name="connsiteY8" fmla="*/ 4758102 h 4759319"/>
                    <a:gd name="connsiteX0" fmla="*/ 18500 w 3379914"/>
                    <a:gd name="connsiteY0" fmla="*/ 4758102 h 4759319"/>
                    <a:gd name="connsiteX1" fmla="*/ 0 w 3379914"/>
                    <a:gd name="connsiteY1" fmla="*/ 4752917 h 4759319"/>
                    <a:gd name="connsiteX2" fmla="*/ 864227 w 3379914"/>
                    <a:gd name="connsiteY2" fmla="*/ 654921 h 4759319"/>
                    <a:gd name="connsiteX3" fmla="*/ 1846558 w 3379914"/>
                    <a:gd name="connsiteY3" fmla="*/ 229850 h 4759319"/>
                    <a:gd name="connsiteX4" fmla="*/ 3379914 w 3379914"/>
                    <a:gd name="connsiteY4" fmla="*/ 3239213 h 4759319"/>
                    <a:gd name="connsiteX5" fmla="*/ 3374861 w 3379914"/>
                    <a:gd name="connsiteY5" fmla="*/ 3399454 h 4759319"/>
                    <a:gd name="connsiteX6" fmla="*/ 1813375 w 3379914"/>
                    <a:gd name="connsiteY6" fmla="*/ 313831 h 4759319"/>
                    <a:gd name="connsiteX7" fmla="*/ 921380 w 3379914"/>
                    <a:gd name="connsiteY7" fmla="*/ 654168 h 4759319"/>
                    <a:gd name="connsiteX8" fmla="*/ 18500 w 3379914"/>
                    <a:gd name="connsiteY8" fmla="*/ 4758102 h 4759319"/>
                    <a:gd name="connsiteX0" fmla="*/ 18722 w 3380136"/>
                    <a:gd name="connsiteY0" fmla="*/ 4758102 h 4760247"/>
                    <a:gd name="connsiteX1" fmla="*/ 0 w 3380136"/>
                    <a:gd name="connsiteY1" fmla="*/ 4757993 h 4760247"/>
                    <a:gd name="connsiteX2" fmla="*/ 864449 w 3380136"/>
                    <a:gd name="connsiteY2" fmla="*/ 654921 h 4760247"/>
                    <a:gd name="connsiteX3" fmla="*/ 1846780 w 3380136"/>
                    <a:gd name="connsiteY3" fmla="*/ 229850 h 4760247"/>
                    <a:gd name="connsiteX4" fmla="*/ 3380136 w 3380136"/>
                    <a:gd name="connsiteY4" fmla="*/ 3239213 h 4760247"/>
                    <a:gd name="connsiteX5" fmla="*/ 3375083 w 3380136"/>
                    <a:gd name="connsiteY5" fmla="*/ 3399454 h 4760247"/>
                    <a:gd name="connsiteX6" fmla="*/ 1813597 w 3380136"/>
                    <a:gd name="connsiteY6" fmla="*/ 313831 h 4760247"/>
                    <a:gd name="connsiteX7" fmla="*/ 921602 w 3380136"/>
                    <a:gd name="connsiteY7" fmla="*/ 654168 h 4760247"/>
                    <a:gd name="connsiteX8" fmla="*/ 18722 w 3380136"/>
                    <a:gd name="connsiteY8" fmla="*/ 4758102 h 4760247"/>
                    <a:gd name="connsiteX0" fmla="*/ 18722 w 3380136"/>
                    <a:gd name="connsiteY0" fmla="*/ 4758102 h 4760247"/>
                    <a:gd name="connsiteX1" fmla="*/ 0 w 3380136"/>
                    <a:gd name="connsiteY1" fmla="*/ 4757993 h 4760247"/>
                    <a:gd name="connsiteX2" fmla="*/ 864449 w 3380136"/>
                    <a:gd name="connsiteY2" fmla="*/ 654921 h 4760247"/>
                    <a:gd name="connsiteX3" fmla="*/ 1846780 w 3380136"/>
                    <a:gd name="connsiteY3" fmla="*/ 229850 h 4760247"/>
                    <a:gd name="connsiteX4" fmla="*/ 3380136 w 3380136"/>
                    <a:gd name="connsiteY4" fmla="*/ 3239213 h 4760247"/>
                    <a:gd name="connsiteX5" fmla="*/ 3375083 w 3380136"/>
                    <a:gd name="connsiteY5" fmla="*/ 3399454 h 4760247"/>
                    <a:gd name="connsiteX6" fmla="*/ 1813597 w 3380136"/>
                    <a:gd name="connsiteY6" fmla="*/ 313831 h 4760247"/>
                    <a:gd name="connsiteX7" fmla="*/ 921602 w 3380136"/>
                    <a:gd name="connsiteY7" fmla="*/ 654168 h 4760247"/>
                    <a:gd name="connsiteX8" fmla="*/ 18722 w 3380136"/>
                    <a:gd name="connsiteY8" fmla="*/ 4758102 h 476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36" h="4760247">
                      <a:moveTo>
                        <a:pt x="18722" y="4758102"/>
                      </a:moveTo>
                      <a:cubicBezTo>
                        <a:pt x="19858" y="4762401"/>
                        <a:pt x="24170" y="4759095"/>
                        <a:pt x="0" y="4757993"/>
                      </a:cubicBezTo>
                      <a:cubicBezTo>
                        <a:pt x="40684" y="4245334"/>
                        <a:pt x="566208" y="1480862"/>
                        <a:pt x="864449" y="654921"/>
                      </a:cubicBezTo>
                      <a:cubicBezTo>
                        <a:pt x="1132794" y="-27270"/>
                        <a:pt x="1514097" y="-189719"/>
                        <a:pt x="1846780" y="229850"/>
                      </a:cubicBezTo>
                      <a:cubicBezTo>
                        <a:pt x="2648620" y="1379788"/>
                        <a:pt x="3296631" y="2942498"/>
                        <a:pt x="3380136" y="3239213"/>
                      </a:cubicBezTo>
                      <a:cubicBezTo>
                        <a:pt x="3372598" y="3406694"/>
                        <a:pt x="3374718" y="3349411"/>
                        <a:pt x="3375083" y="3399454"/>
                      </a:cubicBezTo>
                      <a:cubicBezTo>
                        <a:pt x="3107683" y="2538552"/>
                        <a:pt x="2613908" y="1513966"/>
                        <a:pt x="1813597" y="313831"/>
                      </a:cubicBezTo>
                      <a:cubicBezTo>
                        <a:pt x="1485815" y="-116703"/>
                        <a:pt x="1193160" y="66273"/>
                        <a:pt x="921602" y="654168"/>
                      </a:cubicBezTo>
                      <a:cubicBezTo>
                        <a:pt x="597983" y="1448658"/>
                        <a:pt x="54337" y="4191570"/>
                        <a:pt x="18722" y="47581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sp>
              <p:nvSpPr>
                <p:cNvPr id="51" name="Rectangle 25">
                  <a:extLst>
                    <a:ext uri="{FF2B5EF4-FFF2-40B4-BE49-F238E27FC236}">
                      <a16:creationId xmlns:a16="http://schemas.microsoft.com/office/drawing/2014/main" id="{DE818317-DF96-460B-ADCB-27DED30B0138}"/>
                    </a:ext>
                  </a:extLst>
                </p:cNvPr>
                <p:cNvSpPr/>
                <p:nvPr/>
              </p:nvSpPr>
              <p:spPr>
                <a:xfrm flipH="1">
                  <a:off x="4315752" y="2858600"/>
                  <a:ext cx="7677140" cy="4006225"/>
                </a:xfrm>
                <a:custGeom>
                  <a:avLst/>
                  <a:gdLst>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0 w 6744476"/>
                    <a:gd name="connsiteY4"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657350 w 6744476"/>
                    <a:gd name="connsiteY4" fmla="*/ 3522865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657350 w 6744476"/>
                    <a:gd name="connsiteY4" fmla="*/ 3522865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657350 w 6744476"/>
                    <a:gd name="connsiteY4" fmla="*/ 3522865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657350 w 6744476"/>
                    <a:gd name="connsiteY4" fmla="*/ 3522865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657350 w 6744476"/>
                    <a:gd name="connsiteY4" fmla="*/ 3522865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657350 w 6744476"/>
                    <a:gd name="connsiteY4" fmla="*/ 3522865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0 w 6744476"/>
                    <a:gd name="connsiteY5"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2181225 w 6744476"/>
                    <a:gd name="connsiteY5" fmla="*/ 1522615 h 4588625"/>
                    <a:gd name="connsiteX6" fmla="*/ 0 w 6744476"/>
                    <a:gd name="connsiteY6"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2181225 w 6744476"/>
                    <a:gd name="connsiteY5" fmla="*/ 1522615 h 4588625"/>
                    <a:gd name="connsiteX6" fmla="*/ 0 w 6744476"/>
                    <a:gd name="connsiteY6"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2181225 w 6744476"/>
                    <a:gd name="connsiteY5" fmla="*/ 1522615 h 4588625"/>
                    <a:gd name="connsiteX6" fmla="*/ 0 w 6744476"/>
                    <a:gd name="connsiteY6"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2181225 w 6744476"/>
                    <a:gd name="connsiteY5" fmla="*/ 1522615 h 4588625"/>
                    <a:gd name="connsiteX6" fmla="*/ 0 w 6744476"/>
                    <a:gd name="connsiteY6" fmla="*/ 0 h 4588625"/>
                    <a:gd name="connsiteX0" fmla="*/ 0 w 6744476"/>
                    <a:gd name="connsiteY0" fmla="*/ 0 h 4588625"/>
                    <a:gd name="connsiteX1" fmla="*/ 6744476 w 6744476"/>
                    <a:gd name="connsiteY1" fmla="*/ 0 h 4588625"/>
                    <a:gd name="connsiteX2" fmla="*/ 6744476 w 6744476"/>
                    <a:gd name="connsiteY2" fmla="*/ 4588625 h 4588625"/>
                    <a:gd name="connsiteX3" fmla="*/ 0 w 6744476"/>
                    <a:gd name="connsiteY3" fmla="*/ 4588625 h 4588625"/>
                    <a:gd name="connsiteX4" fmla="*/ 1752600 w 6744476"/>
                    <a:gd name="connsiteY4" fmla="*/ 3475240 h 4588625"/>
                    <a:gd name="connsiteX5" fmla="*/ 2181225 w 6744476"/>
                    <a:gd name="connsiteY5" fmla="*/ 1522615 h 4588625"/>
                    <a:gd name="connsiteX6" fmla="*/ 0 w 6744476"/>
                    <a:gd name="connsiteY6" fmla="*/ 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2261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2261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2261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2261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0356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0356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03565 h 4588625"/>
                    <a:gd name="connsiteX6" fmla="*/ 0 w 8220851"/>
                    <a:gd name="connsiteY6" fmla="*/ 533400 h 4588625"/>
                    <a:gd name="connsiteX0" fmla="*/ 0 w 8220851"/>
                    <a:gd name="connsiteY0" fmla="*/ 533400 h 4588625"/>
                    <a:gd name="connsiteX1" fmla="*/ 8220851 w 8220851"/>
                    <a:gd name="connsiteY1" fmla="*/ 0 h 4588625"/>
                    <a:gd name="connsiteX2" fmla="*/ 8220851 w 8220851"/>
                    <a:gd name="connsiteY2" fmla="*/ 4588625 h 4588625"/>
                    <a:gd name="connsiteX3" fmla="*/ 1476375 w 8220851"/>
                    <a:gd name="connsiteY3" fmla="*/ 4588625 h 4588625"/>
                    <a:gd name="connsiteX4" fmla="*/ 3228975 w 8220851"/>
                    <a:gd name="connsiteY4" fmla="*/ 3475240 h 4588625"/>
                    <a:gd name="connsiteX5" fmla="*/ 3657600 w 8220851"/>
                    <a:gd name="connsiteY5" fmla="*/ 1503565 h 4588625"/>
                    <a:gd name="connsiteX6" fmla="*/ 0 w 8220851"/>
                    <a:gd name="connsiteY6" fmla="*/ 533400 h 4588625"/>
                    <a:gd name="connsiteX0" fmla="*/ 0 w 8220851"/>
                    <a:gd name="connsiteY0" fmla="*/ 533400 h 4588625"/>
                    <a:gd name="connsiteX1" fmla="*/ 352426 w 8220851"/>
                    <a:gd name="connsiteY1" fmla="*/ 227215 h 4588625"/>
                    <a:gd name="connsiteX2" fmla="*/ 8220851 w 8220851"/>
                    <a:gd name="connsiteY2" fmla="*/ 0 h 4588625"/>
                    <a:gd name="connsiteX3" fmla="*/ 8220851 w 8220851"/>
                    <a:gd name="connsiteY3" fmla="*/ 4588625 h 4588625"/>
                    <a:gd name="connsiteX4" fmla="*/ 1476375 w 8220851"/>
                    <a:gd name="connsiteY4" fmla="*/ 4588625 h 4588625"/>
                    <a:gd name="connsiteX5" fmla="*/ 3228975 w 8220851"/>
                    <a:gd name="connsiteY5" fmla="*/ 3475240 h 4588625"/>
                    <a:gd name="connsiteX6" fmla="*/ 3657600 w 8220851"/>
                    <a:gd name="connsiteY6" fmla="*/ 1503565 h 4588625"/>
                    <a:gd name="connsiteX7" fmla="*/ 0 w 8220851"/>
                    <a:gd name="connsiteY7" fmla="*/ 533400 h 4588625"/>
                    <a:gd name="connsiteX0" fmla="*/ 5558 w 8226409"/>
                    <a:gd name="connsiteY0" fmla="*/ 533400 h 4588625"/>
                    <a:gd name="connsiteX1" fmla="*/ 357984 w 8226409"/>
                    <a:gd name="connsiteY1" fmla="*/ 227215 h 4588625"/>
                    <a:gd name="connsiteX2" fmla="*/ 8226409 w 8226409"/>
                    <a:gd name="connsiteY2" fmla="*/ 0 h 4588625"/>
                    <a:gd name="connsiteX3" fmla="*/ 8226409 w 8226409"/>
                    <a:gd name="connsiteY3" fmla="*/ 4588625 h 4588625"/>
                    <a:gd name="connsiteX4" fmla="*/ 1481933 w 8226409"/>
                    <a:gd name="connsiteY4" fmla="*/ 4588625 h 4588625"/>
                    <a:gd name="connsiteX5" fmla="*/ 3234533 w 8226409"/>
                    <a:gd name="connsiteY5" fmla="*/ 3475240 h 4588625"/>
                    <a:gd name="connsiteX6" fmla="*/ 3663158 w 8226409"/>
                    <a:gd name="connsiteY6" fmla="*/ 1503565 h 4588625"/>
                    <a:gd name="connsiteX7" fmla="*/ 5558 w 8226409"/>
                    <a:gd name="connsiteY7" fmla="*/ 533400 h 4588625"/>
                    <a:gd name="connsiteX0" fmla="*/ 4112 w 8224963"/>
                    <a:gd name="connsiteY0" fmla="*/ 533400 h 4588625"/>
                    <a:gd name="connsiteX1" fmla="*/ 451788 w 8224963"/>
                    <a:gd name="connsiteY1" fmla="*/ 208165 h 4588625"/>
                    <a:gd name="connsiteX2" fmla="*/ 8224963 w 8224963"/>
                    <a:gd name="connsiteY2" fmla="*/ 0 h 4588625"/>
                    <a:gd name="connsiteX3" fmla="*/ 8224963 w 8224963"/>
                    <a:gd name="connsiteY3" fmla="*/ 4588625 h 4588625"/>
                    <a:gd name="connsiteX4" fmla="*/ 1480487 w 8224963"/>
                    <a:gd name="connsiteY4" fmla="*/ 4588625 h 4588625"/>
                    <a:gd name="connsiteX5" fmla="*/ 3233087 w 8224963"/>
                    <a:gd name="connsiteY5" fmla="*/ 3475240 h 4588625"/>
                    <a:gd name="connsiteX6" fmla="*/ 3661712 w 8224963"/>
                    <a:gd name="connsiteY6" fmla="*/ 1503565 h 4588625"/>
                    <a:gd name="connsiteX7" fmla="*/ 4112 w 8224963"/>
                    <a:gd name="connsiteY7" fmla="*/ 533400 h 4588625"/>
                    <a:gd name="connsiteX0" fmla="*/ 11982 w 8232833"/>
                    <a:gd name="connsiteY0" fmla="*/ 533400 h 4588625"/>
                    <a:gd name="connsiteX1" fmla="*/ 459658 w 8232833"/>
                    <a:gd name="connsiteY1" fmla="*/ 208165 h 4588625"/>
                    <a:gd name="connsiteX2" fmla="*/ 8232833 w 8232833"/>
                    <a:gd name="connsiteY2" fmla="*/ 0 h 4588625"/>
                    <a:gd name="connsiteX3" fmla="*/ 8232833 w 8232833"/>
                    <a:gd name="connsiteY3" fmla="*/ 4588625 h 4588625"/>
                    <a:gd name="connsiteX4" fmla="*/ 1488357 w 8232833"/>
                    <a:gd name="connsiteY4" fmla="*/ 4588625 h 4588625"/>
                    <a:gd name="connsiteX5" fmla="*/ 3240957 w 8232833"/>
                    <a:gd name="connsiteY5" fmla="*/ 3475240 h 4588625"/>
                    <a:gd name="connsiteX6" fmla="*/ 3669582 w 8232833"/>
                    <a:gd name="connsiteY6" fmla="*/ 1503565 h 4588625"/>
                    <a:gd name="connsiteX7" fmla="*/ 11982 w 8232833"/>
                    <a:gd name="connsiteY7" fmla="*/ 533400 h 4588625"/>
                    <a:gd name="connsiteX0" fmla="*/ 12071 w 8232922"/>
                    <a:gd name="connsiteY0" fmla="*/ 533400 h 4588625"/>
                    <a:gd name="connsiteX1" fmla="*/ 456572 w 8232922"/>
                    <a:gd name="connsiteY1" fmla="*/ 144665 h 4588625"/>
                    <a:gd name="connsiteX2" fmla="*/ 8232922 w 8232922"/>
                    <a:gd name="connsiteY2" fmla="*/ 0 h 4588625"/>
                    <a:gd name="connsiteX3" fmla="*/ 8232922 w 8232922"/>
                    <a:gd name="connsiteY3" fmla="*/ 4588625 h 4588625"/>
                    <a:gd name="connsiteX4" fmla="*/ 1488446 w 8232922"/>
                    <a:gd name="connsiteY4" fmla="*/ 4588625 h 4588625"/>
                    <a:gd name="connsiteX5" fmla="*/ 3241046 w 8232922"/>
                    <a:gd name="connsiteY5" fmla="*/ 3475240 h 4588625"/>
                    <a:gd name="connsiteX6" fmla="*/ 3669671 w 8232922"/>
                    <a:gd name="connsiteY6" fmla="*/ 1503565 h 4588625"/>
                    <a:gd name="connsiteX7" fmla="*/ 12071 w 8232922"/>
                    <a:gd name="connsiteY7" fmla="*/ 533400 h 4588625"/>
                    <a:gd name="connsiteX0" fmla="*/ 11320 w 8232171"/>
                    <a:gd name="connsiteY0" fmla="*/ 533400 h 4588625"/>
                    <a:gd name="connsiteX1" fmla="*/ 484396 w 8232171"/>
                    <a:gd name="connsiteY1" fmla="*/ 211340 h 4588625"/>
                    <a:gd name="connsiteX2" fmla="*/ 8232171 w 8232171"/>
                    <a:gd name="connsiteY2" fmla="*/ 0 h 4588625"/>
                    <a:gd name="connsiteX3" fmla="*/ 8232171 w 8232171"/>
                    <a:gd name="connsiteY3" fmla="*/ 4588625 h 4588625"/>
                    <a:gd name="connsiteX4" fmla="*/ 1487695 w 8232171"/>
                    <a:gd name="connsiteY4" fmla="*/ 4588625 h 4588625"/>
                    <a:gd name="connsiteX5" fmla="*/ 3240295 w 8232171"/>
                    <a:gd name="connsiteY5" fmla="*/ 3475240 h 4588625"/>
                    <a:gd name="connsiteX6" fmla="*/ 3668920 w 8232171"/>
                    <a:gd name="connsiteY6" fmla="*/ 1503565 h 4588625"/>
                    <a:gd name="connsiteX7" fmla="*/ 11320 w 8232171"/>
                    <a:gd name="connsiteY7" fmla="*/ 533400 h 4588625"/>
                    <a:gd name="connsiteX0" fmla="*/ 11024 w 8231875"/>
                    <a:gd name="connsiteY0" fmla="*/ 533400 h 4588625"/>
                    <a:gd name="connsiteX1" fmla="*/ 484100 w 8231875"/>
                    <a:gd name="connsiteY1" fmla="*/ 211340 h 4588625"/>
                    <a:gd name="connsiteX2" fmla="*/ 8231875 w 8231875"/>
                    <a:gd name="connsiteY2" fmla="*/ 0 h 4588625"/>
                    <a:gd name="connsiteX3" fmla="*/ 8231875 w 8231875"/>
                    <a:gd name="connsiteY3" fmla="*/ 4588625 h 4588625"/>
                    <a:gd name="connsiteX4" fmla="*/ 1487399 w 8231875"/>
                    <a:gd name="connsiteY4" fmla="*/ 4588625 h 4588625"/>
                    <a:gd name="connsiteX5" fmla="*/ 3239999 w 8231875"/>
                    <a:gd name="connsiteY5" fmla="*/ 3475240 h 4588625"/>
                    <a:gd name="connsiteX6" fmla="*/ 3668624 w 8231875"/>
                    <a:gd name="connsiteY6" fmla="*/ 1503565 h 4588625"/>
                    <a:gd name="connsiteX7" fmla="*/ 11024 w 8231875"/>
                    <a:gd name="connsiteY7" fmla="*/ 533400 h 4588625"/>
                    <a:gd name="connsiteX0" fmla="*/ 1327 w 8222178"/>
                    <a:gd name="connsiteY0" fmla="*/ 533400 h 4588625"/>
                    <a:gd name="connsiteX1" fmla="*/ 474403 w 8222178"/>
                    <a:gd name="connsiteY1" fmla="*/ 211340 h 4588625"/>
                    <a:gd name="connsiteX2" fmla="*/ 8222178 w 8222178"/>
                    <a:gd name="connsiteY2" fmla="*/ 0 h 4588625"/>
                    <a:gd name="connsiteX3" fmla="*/ 8222178 w 8222178"/>
                    <a:gd name="connsiteY3" fmla="*/ 4588625 h 4588625"/>
                    <a:gd name="connsiteX4" fmla="*/ 1477702 w 8222178"/>
                    <a:gd name="connsiteY4" fmla="*/ 4588625 h 4588625"/>
                    <a:gd name="connsiteX5" fmla="*/ 3230302 w 8222178"/>
                    <a:gd name="connsiteY5" fmla="*/ 3475240 h 4588625"/>
                    <a:gd name="connsiteX6" fmla="*/ 3658927 w 8222178"/>
                    <a:gd name="connsiteY6" fmla="*/ 1503565 h 4588625"/>
                    <a:gd name="connsiteX7" fmla="*/ 1327 w 8222178"/>
                    <a:gd name="connsiteY7" fmla="*/ 533400 h 4588625"/>
                    <a:gd name="connsiteX0" fmla="*/ 8283 w 8229134"/>
                    <a:gd name="connsiteY0" fmla="*/ 533400 h 4588625"/>
                    <a:gd name="connsiteX1" fmla="*/ 481359 w 8229134"/>
                    <a:gd name="connsiteY1" fmla="*/ 211340 h 4588625"/>
                    <a:gd name="connsiteX2" fmla="*/ 8229134 w 8229134"/>
                    <a:gd name="connsiteY2" fmla="*/ 0 h 4588625"/>
                    <a:gd name="connsiteX3" fmla="*/ 8229134 w 8229134"/>
                    <a:gd name="connsiteY3" fmla="*/ 4588625 h 4588625"/>
                    <a:gd name="connsiteX4" fmla="*/ 1484658 w 8229134"/>
                    <a:gd name="connsiteY4" fmla="*/ 4588625 h 4588625"/>
                    <a:gd name="connsiteX5" fmla="*/ 3237258 w 8229134"/>
                    <a:gd name="connsiteY5" fmla="*/ 3475240 h 4588625"/>
                    <a:gd name="connsiteX6" fmla="*/ 3665883 w 8229134"/>
                    <a:gd name="connsiteY6" fmla="*/ 1503565 h 4588625"/>
                    <a:gd name="connsiteX7" fmla="*/ 8283 w 8229134"/>
                    <a:gd name="connsiteY7" fmla="*/ 533400 h 4588625"/>
                    <a:gd name="connsiteX0" fmla="*/ 8167 w 8235368"/>
                    <a:gd name="connsiteY0" fmla="*/ 530225 h 4588625"/>
                    <a:gd name="connsiteX1" fmla="*/ 487593 w 8235368"/>
                    <a:gd name="connsiteY1" fmla="*/ 211340 h 4588625"/>
                    <a:gd name="connsiteX2" fmla="*/ 8235368 w 8235368"/>
                    <a:gd name="connsiteY2" fmla="*/ 0 h 4588625"/>
                    <a:gd name="connsiteX3" fmla="*/ 8235368 w 8235368"/>
                    <a:gd name="connsiteY3" fmla="*/ 4588625 h 4588625"/>
                    <a:gd name="connsiteX4" fmla="*/ 1490892 w 8235368"/>
                    <a:gd name="connsiteY4" fmla="*/ 4588625 h 4588625"/>
                    <a:gd name="connsiteX5" fmla="*/ 3243492 w 8235368"/>
                    <a:gd name="connsiteY5" fmla="*/ 3475240 h 4588625"/>
                    <a:gd name="connsiteX6" fmla="*/ 3672117 w 8235368"/>
                    <a:gd name="connsiteY6" fmla="*/ 1503565 h 4588625"/>
                    <a:gd name="connsiteX7" fmla="*/ 8167 w 8235368"/>
                    <a:gd name="connsiteY7" fmla="*/ 530225 h 4588625"/>
                    <a:gd name="connsiteX0" fmla="*/ 8167 w 8235368"/>
                    <a:gd name="connsiteY0" fmla="*/ 530225 h 4588625"/>
                    <a:gd name="connsiteX1" fmla="*/ 487593 w 8235368"/>
                    <a:gd name="connsiteY1" fmla="*/ 211340 h 4588625"/>
                    <a:gd name="connsiteX2" fmla="*/ 8235368 w 8235368"/>
                    <a:gd name="connsiteY2" fmla="*/ 0 h 4588625"/>
                    <a:gd name="connsiteX3" fmla="*/ 8235368 w 8235368"/>
                    <a:gd name="connsiteY3" fmla="*/ 4588625 h 4588625"/>
                    <a:gd name="connsiteX4" fmla="*/ 1490892 w 8235368"/>
                    <a:gd name="connsiteY4" fmla="*/ 4588625 h 4588625"/>
                    <a:gd name="connsiteX5" fmla="*/ 3243492 w 8235368"/>
                    <a:gd name="connsiteY5" fmla="*/ 3475240 h 4588625"/>
                    <a:gd name="connsiteX6" fmla="*/ 3672117 w 8235368"/>
                    <a:gd name="connsiteY6" fmla="*/ 1503565 h 4588625"/>
                    <a:gd name="connsiteX7" fmla="*/ 8167 w 8235368"/>
                    <a:gd name="connsiteY7" fmla="*/ 530225 h 4588625"/>
                    <a:gd name="connsiteX0" fmla="*/ 6919 w 8234120"/>
                    <a:gd name="connsiteY0" fmla="*/ 530225 h 4588625"/>
                    <a:gd name="connsiteX1" fmla="*/ 486345 w 8234120"/>
                    <a:gd name="connsiteY1" fmla="*/ 211340 h 4588625"/>
                    <a:gd name="connsiteX2" fmla="*/ 8234120 w 8234120"/>
                    <a:gd name="connsiteY2" fmla="*/ 0 h 4588625"/>
                    <a:gd name="connsiteX3" fmla="*/ 8234120 w 8234120"/>
                    <a:gd name="connsiteY3" fmla="*/ 4588625 h 4588625"/>
                    <a:gd name="connsiteX4" fmla="*/ 1489644 w 8234120"/>
                    <a:gd name="connsiteY4" fmla="*/ 4588625 h 4588625"/>
                    <a:gd name="connsiteX5" fmla="*/ 3242244 w 8234120"/>
                    <a:gd name="connsiteY5" fmla="*/ 3475240 h 4588625"/>
                    <a:gd name="connsiteX6" fmla="*/ 3670869 w 8234120"/>
                    <a:gd name="connsiteY6" fmla="*/ 1503565 h 4588625"/>
                    <a:gd name="connsiteX7" fmla="*/ 6919 w 8234120"/>
                    <a:gd name="connsiteY7" fmla="*/ 530225 h 4588625"/>
                    <a:gd name="connsiteX0" fmla="*/ 6919 w 8234120"/>
                    <a:gd name="connsiteY0" fmla="*/ 320108 h 4378508"/>
                    <a:gd name="connsiteX1" fmla="*/ 486345 w 8234120"/>
                    <a:gd name="connsiteY1" fmla="*/ 1223 h 4378508"/>
                    <a:gd name="connsiteX2" fmla="*/ 6075120 w 8234120"/>
                    <a:gd name="connsiteY2" fmla="*/ 1326583 h 4378508"/>
                    <a:gd name="connsiteX3" fmla="*/ 8234120 w 8234120"/>
                    <a:gd name="connsiteY3" fmla="*/ 4378508 h 4378508"/>
                    <a:gd name="connsiteX4" fmla="*/ 1489644 w 8234120"/>
                    <a:gd name="connsiteY4" fmla="*/ 4378508 h 4378508"/>
                    <a:gd name="connsiteX5" fmla="*/ 3242244 w 8234120"/>
                    <a:gd name="connsiteY5" fmla="*/ 3265123 h 4378508"/>
                    <a:gd name="connsiteX6" fmla="*/ 3670869 w 8234120"/>
                    <a:gd name="connsiteY6" fmla="*/ 1293448 h 4378508"/>
                    <a:gd name="connsiteX7" fmla="*/ 6919 w 8234120"/>
                    <a:gd name="connsiteY7" fmla="*/ 320108 h 4378508"/>
                    <a:gd name="connsiteX0" fmla="*/ 6919 w 8234120"/>
                    <a:gd name="connsiteY0" fmla="*/ 320108 h 4378508"/>
                    <a:gd name="connsiteX1" fmla="*/ 486345 w 8234120"/>
                    <a:gd name="connsiteY1" fmla="*/ 1223 h 4378508"/>
                    <a:gd name="connsiteX2" fmla="*/ 6075120 w 8234120"/>
                    <a:gd name="connsiteY2" fmla="*/ 1326583 h 4378508"/>
                    <a:gd name="connsiteX3" fmla="*/ 8234120 w 8234120"/>
                    <a:gd name="connsiteY3" fmla="*/ 4378508 h 4378508"/>
                    <a:gd name="connsiteX4" fmla="*/ 1489644 w 8234120"/>
                    <a:gd name="connsiteY4" fmla="*/ 4378508 h 4378508"/>
                    <a:gd name="connsiteX5" fmla="*/ 3242244 w 8234120"/>
                    <a:gd name="connsiteY5" fmla="*/ 3265123 h 4378508"/>
                    <a:gd name="connsiteX6" fmla="*/ 3670869 w 8234120"/>
                    <a:gd name="connsiteY6" fmla="*/ 1293448 h 4378508"/>
                    <a:gd name="connsiteX7" fmla="*/ 6919 w 8234120"/>
                    <a:gd name="connsiteY7" fmla="*/ 320108 h 4378508"/>
                    <a:gd name="connsiteX0" fmla="*/ 6919 w 8234120"/>
                    <a:gd name="connsiteY0" fmla="*/ 320108 h 4378508"/>
                    <a:gd name="connsiteX1" fmla="*/ 486345 w 8234120"/>
                    <a:gd name="connsiteY1" fmla="*/ 1223 h 4378508"/>
                    <a:gd name="connsiteX2" fmla="*/ 6075120 w 8234120"/>
                    <a:gd name="connsiteY2" fmla="*/ 1326583 h 4378508"/>
                    <a:gd name="connsiteX3" fmla="*/ 8234120 w 8234120"/>
                    <a:gd name="connsiteY3" fmla="*/ 4378508 h 4378508"/>
                    <a:gd name="connsiteX4" fmla="*/ 1489644 w 8234120"/>
                    <a:gd name="connsiteY4" fmla="*/ 4378508 h 4378508"/>
                    <a:gd name="connsiteX5" fmla="*/ 3242244 w 8234120"/>
                    <a:gd name="connsiteY5" fmla="*/ 3265123 h 4378508"/>
                    <a:gd name="connsiteX6" fmla="*/ 3670869 w 8234120"/>
                    <a:gd name="connsiteY6" fmla="*/ 1293448 h 4378508"/>
                    <a:gd name="connsiteX7" fmla="*/ 6919 w 8234120"/>
                    <a:gd name="connsiteY7" fmla="*/ 320108 h 4378508"/>
                    <a:gd name="connsiteX0" fmla="*/ 6919 w 8234120"/>
                    <a:gd name="connsiteY0" fmla="*/ 320108 h 4378508"/>
                    <a:gd name="connsiteX1" fmla="*/ 486345 w 8234120"/>
                    <a:gd name="connsiteY1" fmla="*/ 1223 h 4378508"/>
                    <a:gd name="connsiteX2" fmla="*/ 6075120 w 8234120"/>
                    <a:gd name="connsiteY2" fmla="*/ 1326583 h 4378508"/>
                    <a:gd name="connsiteX3" fmla="*/ 8234120 w 8234120"/>
                    <a:gd name="connsiteY3" fmla="*/ 4378508 h 4378508"/>
                    <a:gd name="connsiteX4" fmla="*/ 1489644 w 8234120"/>
                    <a:gd name="connsiteY4" fmla="*/ 4378508 h 4378508"/>
                    <a:gd name="connsiteX5" fmla="*/ 3242244 w 8234120"/>
                    <a:gd name="connsiteY5" fmla="*/ 3265123 h 4378508"/>
                    <a:gd name="connsiteX6" fmla="*/ 3670869 w 8234120"/>
                    <a:gd name="connsiteY6" fmla="*/ 1293448 h 4378508"/>
                    <a:gd name="connsiteX7" fmla="*/ 6919 w 8234120"/>
                    <a:gd name="connsiteY7" fmla="*/ 320108 h 4378508"/>
                    <a:gd name="connsiteX0" fmla="*/ 6919 w 8234120"/>
                    <a:gd name="connsiteY0" fmla="*/ 320108 h 4378508"/>
                    <a:gd name="connsiteX1" fmla="*/ 486345 w 8234120"/>
                    <a:gd name="connsiteY1" fmla="*/ 1223 h 4378508"/>
                    <a:gd name="connsiteX2" fmla="*/ 6075120 w 8234120"/>
                    <a:gd name="connsiteY2" fmla="*/ 1326583 h 4378508"/>
                    <a:gd name="connsiteX3" fmla="*/ 8234120 w 8234120"/>
                    <a:gd name="connsiteY3" fmla="*/ 4378508 h 4378508"/>
                    <a:gd name="connsiteX4" fmla="*/ 1489644 w 8234120"/>
                    <a:gd name="connsiteY4" fmla="*/ 4378508 h 4378508"/>
                    <a:gd name="connsiteX5" fmla="*/ 3242244 w 8234120"/>
                    <a:gd name="connsiteY5" fmla="*/ 3265123 h 4378508"/>
                    <a:gd name="connsiteX6" fmla="*/ 3670869 w 8234120"/>
                    <a:gd name="connsiteY6" fmla="*/ 1293448 h 4378508"/>
                    <a:gd name="connsiteX7" fmla="*/ 6919 w 8234120"/>
                    <a:gd name="connsiteY7" fmla="*/ 320108 h 4378508"/>
                    <a:gd name="connsiteX0" fmla="*/ 6919 w 8234120"/>
                    <a:gd name="connsiteY0" fmla="*/ 320108 h 4378508"/>
                    <a:gd name="connsiteX1" fmla="*/ 486345 w 8234120"/>
                    <a:gd name="connsiteY1" fmla="*/ 1223 h 4378508"/>
                    <a:gd name="connsiteX2" fmla="*/ 6075120 w 8234120"/>
                    <a:gd name="connsiteY2" fmla="*/ 1326583 h 4378508"/>
                    <a:gd name="connsiteX3" fmla="*/ 8234120 w 8234120"/>
                    <a:gd name="connsiteY3" fmla="*/ 4378508 h 4378508"/>
                    <a:gd name="connsiteX4" fmla="*/ 1489644 w 8234120"/>
                    <a:gd name="connsiteY4" fmla="*/ 4378508 h 4378508"/>
                    <a:gd name="connsiteX5" fmla="*/ 3242244 w 8234120"/>
                    <a:gd name="connsiteY5" fmla="*/ 3265123 h 4378508"/>
                    <a:gd name="connsiteX6" fmla="*/ 3670869 w 8234120"/>
                    <a:gd name="connsiteY6" fmla="*/ 1293448 h 4378508"/>
                    <a:gd name="connsiteX7" fmla="*/ 6919 w 8234120"/>
                    <a:gd name="connsiteY7" fmla="*/ 320108 h 4378508"/>
                    <a:gd name="connsiteX0" fmla="*/ 6919 w 8234120"/>
                    <a:gd name="connsiteY0" fmla="*/ 320108 h 4378508"/>
                    <a:gd name="connsiteX1" fmla="*/ 486345 w 8234120"/>
                    <a:gd name="connsiteY1" fmla="*/ 1223 h 4378508"/>
                    <a:gd name="connsiteX2" fmla="*/ 2365944 w 8234120"/>
                    <a:gd name="connsiteY2" fmla="*/ 537797 h 4378508"/>
                    <a:gd name="connsiteX3" fmla="*/ 6075120 w 8234120"/>
                    <a:gd name="connsiteY3" fmla="*/ 1326583 h 4378508"/>
                    <a:gd name="connsiteX4" fmla="*/ 8234120 w 8234120"/>
                    <a:gd name="connsiteY4" fmla="*/ 4378508 h 4378508"/>
                    <a:gd name="connsiteX5" fmla="*/ 1489644 w 8234120"/>
                    <a:gd name="connsiteY5" fmla="*/ 4378508 h 4378508"/>
                    <a:gd name="connsiteX6" fmla="*/ 3242244 w 8234120"/>
                    <a:gd name="connsiteY6" fmla="*/ 3265123 h 4378508"/>
                    <a:gd name="connsiteX7" fmla="*/ 3670869 w 8234120"/>
                    <a:gd name="connsiteY7" fmla="*/ 1293448 h 4378508"/>
                    <a:gd name="connsiteX8" fmla="*/ 6919 w 8234120"/>
                    <a:gd name="connsiteY8" fmla="*/ 320108 h 4378508"/>
                    <a:gd name="connsiteX0" fmla="*/ 6919 w 8234120"/>
                    <a:gd name="connsiteY0" fmla="*/ 320108 h 4378508"/>
                    <a:gd name="connsiteX1" fmla="*/ 486345 w 8234120"/>
                    <a:gd name="connsiteY1" fmla="*/ 1223 h 4378508"/>
                    <a:gd name="connsiteX2" fmla="*/ 2365944 w 8234120"/>
                    <a:gd name="connsiteY2" fmla="*/ 537797 h 4378508"/>
                    <a:gd name="connsiteX3" fmla="*/ 6075120 w 8234120"/>
                    <a:gd name="connsiteY3" fmla="*/ 1326583 h 4378508"/>
                    <a:gd name="connsiteX4" fmla="*/ 8234120 w 8234120"/>
                    <a:gd name="connsiteY4" fmla="*/ 4378508 h 4378508"/>
                    <a:gd name="connsiteX5" fmla="*/ 1489644 w 8234120"/>
                    <a:gd name="connsiteY5" fmla="*/ 4378508 h 4378508"/>
                    <a:gd name="connsiteX6" fmla="*/ 3242244 w 8234120"/>
                    <a:gd name="connsiteY6" fmla="*/ 3265123 h 4378508"/>
                    <a:gd name="connsiteX7" fmla="*/ 3670869 w 8234120"/>
                    <a:gd name="connsiteY7" fmla="*/ 1293448 h 4378508"/>
                    <a:gd name="connsiteX8" fmla="*/ 6919 w 8234120"/>
                    <a:gd name="connsiteY8" fmla="*/ 320108 h 4378508"/>
                    <a:gd name="connsiteX0" fmla="*/ 6919 w 8234120"/>
                    <a:gd name="connsiteY0" fmla="*/ 320108 h 4378508"/>
                    <a:gd name="connsiteX1" fmla="*/ 486345 w 8234120"/>
                    <a:gd name="connsiteY1" fmla="*/ 1223 h 4378508"/>
                    <a:gd name="connsiteX2" fmla="*/ 2365944 w 8234120"/>
                    <a:gd name="connsiteY2" fmla="*/ 537797 h 4378508"/>
                    <a:gd name="connsiteX3" fmla="*/ 6075120 w 8234120"/>
                    <a:gd name="connsiteY3" fmla="*/ 1326583 h 4378508"/>
                    <a:gd name="connsiteX4" fmla="*/ 8234120 w 8234120"/>
                    <a:gd name="connsiteY4" fmla="*/ 4378508 h 4378508"/>
                    <a:gd name="connsiteX5" fmla="*/ 1489644 w 8234120"/>
                    <a:gd name="connsiteY5" fmla="*/ 4378508 h 4378508"/>
                    <a:gd name="connsiteX6" fmla="*/ 3242244 w 8234120"/>
                    <a:gd name="connsiteY6" fmla="*/ 3265123 h 4378508"/>
                    <a:gd name="connsiteX7" fmla="*/ 3670869 w 8234120"/>
                    <a:gd name="connsiteY7" fmla="*/ 1293448 h 4378508"/>
                    <a:gd name="connsiteX8" fmla="*/ 6919 w 8234120"/>
                    <a:gd name="connsiteY8" fmla="*/ 320108 h 4378508"/>
                    <a:gd name="connsiteX0" fmla="*/ 6919 w 8234120"/>
                    <a:gd name="connsiteY0" fmla="*/ 320108 h 4378508"/>
                    <a:gd name="connsiteX1" fmla="*/ 486345 w 8234120"/>
                    <a:gd name="connsiteY1" fmla="*/ 1223 h 4378508"/>
                    <a:gd name="connsiteX2" fmla="*/ 2365944 w 8234120"/>
                    <a:gd name="connsiteY2" fmla="*/ 537797 h 4378508"/>
                    <a:gd name="connsiteX3" fmla="*/ 6075120 w 8234120"/>
                    <a:gd name="connsiteY3" fmla="*/ 1326583 h 4378508"/>
                    <a:gd name="connsiteX4" fmla="*/ 8234120 w 8234120"/>
                    <a:gd name="connsiteY4" fmla="*/ 4378508 h 4378508"/>
                    <a:gd name="connsiteX5" fmla="*/ 1489644 w 8234120"/>
                    <a:gd name="connsiteY5" fmla="*/ 4378508 h 4378508"/>
                    <a:gd name="connsiteX6" fmla="*/ 3242244 w 8234120"/>
                    <a:gd name="connsiteY6" fmla="*/ 3265123 h 4378508"/>
                    <a:gd name="connsiteX7" fmla="*/ 3670869 w 8234120"/>
                    <a:gd name="connsiteY7" fmla="*/ 1293448 h 4378508"/>
                    <a:gd name="connsiteX8" fmla="*/ 6919 w 8234120"/>
                    <a:gd name="connsiteY8" fmla="*/ 320108 h 4378508"/>
                    <a:gd name="connsiteX0" fmla="*/ 6919 w 8234120"/>
                    <a:gd name="connsiteY0" fmla="*/ 320108 h 4378508"/>
                    <a:gd name="connsiteX1" fmla="*/ 486345 w 8234120"/>
                    <a:gd name="connsiteY1" fmla="*/ 1223 h 4378508"/>
                    <a:gd name="connsiteX2" fmla="*/ 2365944 w 8234120"/>
                    <a:gd name="connsiteY2" fmla="*/ 537797 h 4378508"/>
                    <a:gd name="connsiteX3" fmla="*/ 6075120 w 8234120"/>
                    <a:gd name="connsiteY3" fmla="*/ 1326583 h 4378508"/>
                    <a:gd name="connsiteX4" fmla="*/ 8234120 w 8234120"/>
                    <a:gd name="connsiteY4" fmla="*/ 4378508 h 4378508"/>
                    <a:gd name="connsiteX5" fmla="*/ 1489644 w 8234120"/>
                    <a:gd name="connsiteY5" fmla="*/ 4378508 h 4378508"/>
                    <a:gd name="connsiteX6" fmla="*/ 3242244 w 8234120"/>
                    <a:gd name="connsiteY6" fmla="*/ 3265123 h 4378508"/>
                    <a:gd name="connsiteX7" fmla="*/ 3670869 w 8234120"/>
                    <a:gd name="connsiteY7" fmla="*/ 1293448 h 4378508"/>
                    <a:gd name="connsiteX8" fmla="*/ 6919 w 8234120"/>
                    <a:gd name="connsiteY8" fmla="*/ 320108 h 4378508"/>
                    <a:gd name="connsiteX0" fmla="*/ 6919 w 8234120"/>
                    <a:gd name="connsiteY0" fmla="*/ 320108 h 4378508"/>
                    <a:gd name="connsiteX1" fmla="*/ 486345 w 8234120"/>
                    <a:gd name="connsiteY1" fmla="*/ 1223 h 4378508"/>
                    <a:gd name="connsiteX2" fmla="*/ 2365944 w 8234120"/>
                    <a:gd name="connsiteY2" fmla="*/ 537797 h 4378508"/>
                    <a:gd name="connsiteX3" fmla="*/ 6075120 w 8234120"/>
                    <a:gd name="connsiteY3" fmla="*/ 1326583 h 4378508"/>
                    <a:gd name="connsiteX4" fmla="*/ 8234120 w 8234120"/>
                    <a:gd name="connsiteY4" fmla="*/ 4378508 h 4378508"/>
                    <a:gd name="connsiteX5" fmla="*/ 1489644 w 8234120"/>
                    <a:gd name="connsiteY5" fmla="*/ 4378508 h 4378508"/>
                    <a:gd name="connsiteX6" fmla="*/ 3242244 w 8234120"/>
                    <a:gd name="connsiteY6" fmla="*/ 3265123 h 4378508"/>
                    <a:gd name="connsiteX7" fmla="*/ 3670869 w 8234120"/>
                    <a:gd name="connsiteY7" fmla="*/ 1293448 h 4378508"/>
                    <a:gd name="connsiteX8" fmla="*/ 6919 w 8234120"/>
                    <a:gd name="connsiteY8" fmla="*/ 320108 h 4378508"/>
                    <a:gd name="connsiteX0" fmla="*/ 6919 w 8234120"/>
                    <a:gd name="connsiteY0" fmla="*/ 353146 h 4411546"/>
                    <a:gd name="connsiteX1" fmla="*/ 486345 w 8234120"/>
                    <a:gd name="connsiteY1" fmla="*/ 34261 h 4411546"/>
                    <a:gd name="connsiteX2" fmla="*/ 816544 w 8234120"/>
                    <a:gd name="connsiteY2" fmla="*/ 62835 h 4411546"/>
                    <a:gd name="connsiteX3" fmla="*/ 2365944 w 8234120"/>
                    <a:gd name="connsiteY3" fmla="*/ 570835 h 4411546"/>
                    <a:gd name="connsiteX4" fmla="*/ 6075120 w 8234120"/>
                    <a:gd name="connsiteY4" fmla="*/ 1359621 h 4411546"/>
                    <a:gd name="connsiteX5" fmla="*/ 8234120 w 8234120"/>
                    <a:gd name="connsiteY5" fmla="*/ 4411546 h 4411546"/>
                    <a:gd name="connsiteX6" fmla="*/ 1489644 w 8234120"/>
                    <a:gd name="connsiteY6" fmla="*/ 4411546 h 4411546"/>
                    <a:gd name="connsiteX7" fmla="*/ 3242244 w 8234120"/>
                    <a:gd name="connsiteY7" fmla="*/ 3298161 h 4411546"/>
                    <a:gd name="connsiteX8" fmla="*/ 3670869 w 8234120"/>
                    <a:gd name="connsiteY8" fmla="*/ 1326486 h 4411546"/>
                    <a:gd name="connsiteX9" fmla="*/ 6919 w 8234120"/>
                    <a:gd name="connsiteY9" fmla="*/ 353146 h 4411546"/>
                    <a:gd name="connsiteX0" fmla="*/ 6919 w 8234120"/>
                    <a:gd name="connsiteY0" fmla="*/ 353146 h 4411546"/>
                    <a:gd name="connsiteX1" fmla="*/ 486345 w 8234120"/>
                    <a:gd name="connsiteY1" fmla="*/ 34261 h 4411546"/>
                    <a:gd name="connsiteX2" fmla="*/ 816544 w 8234120"/>
                    <a:gd name="connsiteY2" fmla="*/ 62835 h 4411546"/>
                    <a:gd name="connsiteX3" fmla="*/ 2365944 w 8234120"/>
                    <a:gd name="connsiteY3" fmla="*/ 570835 h 4411546"/>
                    <a:gd name="connsiteX4" fmla="*/ 6075120 w 8234120"/>
                    <a:gd name="connsiteY4" fmla="*/ 1359621 h 4411546"/>
                    <a:gd name="connsiteX5" fmla="*/ 8234120 w 8234120"/>
                    <a:gd name="connsiteY5" fmla="*/ 4411546 h 4411546"/>
                    <a:gd name="connsiteX6" fmla="*/ 1489644 w 8234120"/>
                    <a:gd name="connsiteY6" fmla="*/ 4411546 h 4411546"/>
                    <a:gd name="connsiteX7" fmla="*/ 3242244 w 8234120"/>
                    <a:gd name="connsiteY7" fmla="*/ 3298161 h 4411546"/>
                    <a:gd name="connsiteX8" fmla="*/ 3670869 w 8234120"/>
                    <a:gd name="connsiteY8" fmla="*/ 1326486 h 4411546"/>
                    <a:gd name="connsiteX9" fmla="*/ 6919 w 8234120"/>
                    <a:gd name="connsiteY9" fmla="*/ 353146 h 4411546"/>
                    <a:gd name="connsiteX0" fmla="*/ 6919 w 8234120"/>
                    <a:gd name="connsiteY0" fmla="*/ 353146 h 4411546"/>
                    <a:gd name="connsiteX1" fmla="*/ 486345 w 8234120"/>
                    <a:gd name="connsiteY1" fmla="*/ 34261 h 4411546"/>
                    <a:gd name="connsiteX2" fmla="*/ 816544 w 8234120"/>
                    <a:gd name="connsiteY2" fmla="*/ 62835 h 4411546"/>
                    <a:gd name="connsiteX3" fmla="*/ 2365944 w 8234120"/>
                    <a:gd name="connsiteY3" fmla="*/ 570835 h 4411546"/>
                    <a:gd name="connsiteX4" fmla="*/ 6075120 w 8234120"/>
                    <a:gd name="connsiteY4" fmla="*/ 1359621 h 4411546"/>
                    <a:gd name="connsiteX5" fmla="*/ 8234120 w 8234120"/>
                    <a:gd name="connsiteY5" fmla="*/ 4411546 h 4411546"/>
                    <a:gd name="connsiteX6" fmla="*/ 1489644 w 8234120"/>
                    <a:gd name="connsiteY6" fmla="*/ 4411546 h 4411546"/>
                    <a:gd name="connsiteX7" fmla="*/ 3242244 w 8234120"/>
                    <a:gd name="connsiteY7" fmla="*/ 3298161 h 4411546"/>
                    <a:gd name="connsiteX8" fmla="*/ 3670869 w 8234120"/>
                    <a:gd name="connsiteY8" fmla="*/ 1326486 h 4411546"/>
                    <a:gd name="connsiteX9" fmla="*/ 6919 w 8234120"/>
                    <a:gd name="connsiteY9" fmla="*/ 353146 h 4411546"/>
                    <a:gd name="connsiteX0" fmla="*/ 6919 w 8234120"/>
                    <a:gd name="connsiteY0" fmla="*/ 353146 h 4411546"/>
                    <a:gd name="connsiteX1" fmla="*/ 486345 w 8234120"/>
                    <a:gd name="connsiteY1" fmla="*/ 34261 h 4411546"/>
                    <a:gd name="connsiteX2" fmla="*/ 816544 w 8234120"/>
                    <a:gd name="connsiteY2" fmla="*/ 62835 h 4411546"/>
                    <a:gd name="connsiteX3" fmla="*/ 2365944 w 8234120"/>
                    <a:gd name="connsiteY3" fmla="*/ 570835 h 4411546"/>
                    <a:gd name="connsiteX4" fmla="*/ 6075120 w 8234120"/>
                    <a:gd name="connsiteY4" fmla="*/ 1359621 h 4411546"/>
                    <a:gd name="connsiteX5" fmla="*/ 8234120 w 8234120"/>
                    <a:gd name="connsiteY5" fmla="*/ 4411546 h 4411546"/>
                    <a:gd name="connsiteX6" fmla="*/ 1489644 w 8234120"/>
                    <a:gd name="connsiteY6" fmla="*/ 4411546 h 4411546"/>
                    <a:gd name="connsiteX7" fmla="*/ 3242244 w 8234120"/>
                    <a:gd name="connsiteY7" fmla="*/ 3298161 h 4411546"/>
                    <a:gd name="connsiteX8" fmla="*/ 3670869 w 8234120"/>
                    <a:gd name="connsiteY8" fmla="*/ 1326486 h 4411546"/>
                    <a:gd name="connsiteX9" fmla="*/ 6919 w 8234120"/>
                    <a:gd name="connsiteY9" fmla="*/ 353146 h 4411546"/>
                    <a:gd name="connsiteX0" fmla="*/ 6919 w 8234120"/>
                    <a:gd name="connsiteY0" fmla="*/ 367080 h 4425480"/>
                    <a:gd name="connsiteX1" fmla="*/ 486345 w 8234120"/>
                    <a:gd name="connsiteY1" fmla="*/ 48195 h 4425480"/>
                    <a:gd name="connsiteX2" fmla="*/ 845119 w 8234120"/>
                    <a:gd name="connsiteY2" fmla="*/ 51369 h 4425480"/>
                    <a:gd name="connsiteX3" fmla="*/ 2365944 w 8234120"/>
                    <a:gd name="connsiteY3" fmla="*/ 584769 h 4425480"/>
                    <a:gd name="connsiteX4" fmla="*/ 6075120 w 8234120"/>
                    <a:gd name="connsiteY4" fmla="*/ 1373555 h 4425480"/>
                    <a:gd name="connsiteX5" fmla="*/ 8234120 w 8234120"/>
                    <a:gd name="connsiteY5" fmla="*/ 4425480 h 4425480"/>
                    <a:gd name="connsiteX6" fmla="*/ 1489644 w 8234120"/>
                    <a:gd name="connsiteY6" fmla="*/ 4425480 h 4425480"/>
                    <a:gd name="connsiteX7" fmla="*/ 3242244 w 8234120"/>
                    <a:gd name="connsiteY7" fmla="*/ 3312095 h 4425480"/>
                    <a:gd name="connsiteX8" fmla="*/ 3670869 w 8234120"/>
                    <a:gd name="connsiteY8" fmla="*/ 1340420 h 4425480"/>
                    <a:gd name="connsiteX9" fmla="*/ 6919 w 8234120"/>
                    <a:gd name="connsiteY9" fmla="*/ 367080 h 4425480"/>
                    <a:gd name="connsiteX0" fmla="*/ 6919 w 8234120"/>
                    <a:gd name="connsiteY0" fmla="*/ 337347 h 4395747"/>
                    <a:gd name="connsiteX1" fmla="*/ 486345 w 8234120"/>
                    <a:gd name="connsiteY1" fmla="*/ 18462 h 4395747"/>
                    <a:gd name="connsiteX2" fmla="*/ 845119 w 8234120"/>
                    <a:gd name="connsiteY2" fmla="*/ 21636 h 4395747"/>
                    <a:gd name="connsiteX3" fmla="*/ 2365944 w 8234120"/>
                    <a:gd name="connsiteY3" fmla="*/ 555036 h 4395747"/>
                    <a:gd name="connsiteX4" fmla="*/ 6075120 w 8234120"/>
                    <a:gd name="connsiteY4" fmla="*/ 1343822 h 4395747"/>
                    <a:gd name="connsiteX5" fmla="*/ 8234120 w 8234120"/>
                    <a:gd name="connsiteY5" fmla="*/ 4395747 h 4395747"/>
                    <a:gd name="connsiteX6" fmla="*/ 1489644 w 8234120"/>
                    <a:gd name="connsiteY6" fmla="*/ 4395747 h 4395747"/>
                    <a:gd name="connsiteX7" fmla="*/ 3242244 w 8234120"/>
                    <a:gd name="connsiteY7" fmla="*/ 3282362 h 4395747"/>
                    <a:gd name="connsiteX8" fmla="*/ 3670869 w 8234120"/>
                    <a:gd name="connsiteY8" fmla="*/ 1310687 h 4395747"/>
                    <a:gd name="connsiteX9" fmla="*/ 6919 w 8234120"/>
                    <a:gd name="connsiteY9" fmla="*/ 337347 h 4395747"/>
                    <a:gd name="connsiteX0" fmla="*/ 6919 w 8234120"/>
                    <a:gd name="connsiteY0" fmla="*/ 320108 h 4378508"/>
                    <a:gd name="connsiteX1" fmla="*/ 486345 w 8234120"/>
                    <a:gd name="connsiteY1" fmla="*/ 1223 h 4378508"/>
                    <a:gd name="connsiteX2" fmla="*/ 845119 w 8234120"/>
                    <a:gd name="connsiteY2" fmla="*/ 4397 h 4378508"/>
                    <a:gd name="connsiteX3" fmla="*/ 2365944 w 8234120"/>
                    <a:gd name="connsiteY3" fmla="*/ 537797 h 4378508"/>
                    <a:gd name="connsiteX4" fmla="*/ 6075120 w 8234120"/>
                    <a:gd name="connsiteY4" fmla="*/ 1326583 h 4378508"/>
                    <a:gd name="connsiteX5" fmla="*/ 8234120 w 8234120"/>
                    <a:gd name="connsiteY5" fmla="*/ 4378508 h 4378508"/>
                    <a:gd name="connsiteX6" fmla="*/ 1489644 w 8234120"/>
                    <a:gd name="connsiteY6" fmla="*/ 4378508 h 4378508"/>
                    <a:gd name="connsiteX7" fmla="*/ 3242244 w 8234120"/>
                    <a:gd name="connsiteY7" fmla="*/ 3265123 h 4378508"/>
                    <a:gd name="connsiteX8" fmla="*/ 3670869 w 8234120"/>
                    <a:gd name="connsiteY8" fmla="*/ 1293448 h 4378508"/>
                    <a:gd name="connsiteX9" fmla="*/ 6919 w 8234120"/>
                    <a:gd name="connsiteY9" fmla="*/ 320108 h 4378508"/>
                    <a:gd name="connsiteX0" fmla="*/ 6919 w 8234120"/>
                    <a:gd name="connsiteY0" fmla="*/ 324283 h 4382683"/>
                    <a:gd name="connsiteX1" fmla="*/ 486345 w 8234120"/>
                    <a:gd name="connsiteY1" fmla="*/ 5398 h 4382683"/>
                    <a:gd name="connsiteX2" fmla="*/ 845119 w 8234120"/>
                    <a:gd name="connsiteY2" fmla="*/ 2222 h 4382683"/>
                    <a:gd name="connsiteX3" fmla="*/ 2365944 w 8234120"/>
                    <a:gd name="connsiteY3" fmla="*/ 541972 h 4382683"/>
                    <a:gd name="connsiteX4" fmla="*/ 6075120 w 8234120"/>
                    <a:gd name="connsiteY4" fmla="*/ 1330758 h 4382683"/>
                    <a:gd name="connsiteX5" fmla="*/ 8234120 w 8234120"/>
                    <a:gd name="connsiteY5" fmla="*/ 4382683 h 4382683"/>
                    <a:gd name="connsiteX6" fmla="*/ 1489644 w 8234120"/>
                    <a:gd name="connsiteY6" fmla="*/ 4382683 h 4382683"/>
                    <a:gd name="connsiteX7" fmla="*/ 3242244 w 8234120"/>
                    <a:gd name="connsiteY7" fmla="*/ 3269298 h 4382683"/>
                    <a:gd name="connsiteX8" fmla="*/ 3670869 w 8234120"/>
                    <a:gd name="connsiteY8" fmla="*/ 1297623 h 4382683"/>
                    <a:gd name="connsiteX9" fmla="*/ 6919 w 8234120"/>
                    <a:gd name="connsiteY9" fmla="*/ 324283 h 4382683"/>
                    <a:gd name="connsiteX0" fmla="*/ 6870 w 8234071"/>
                    <a:gd name="connsiteY0" fmla="*/ 329580 h 4387980"/>
                    <a:gd name="connsiteX1" fmla="*/ 489471 w 8234071"/>
                    <a:gd name="connsiteY1" fmla="*/ 1170 h 4387980"/>
                    <a:gd name="connsiteX2" fmla="*/ 845070 w 8234071"/>
                    <a:gd name="connsiteY2" fmla="*/ 7519 h 4387980"/>
                    <a:gd name="connsiteX3" fmla="*/ 2365895 w 8234071"/>
                    <a:gd name="connsiteY3" fmla="*/ 547269 h 4387980"/>
                    <a:gd name="connsiteX4" fmla="*/ 6075071 w 8234071"/>
                    <a:gd name="connsiteY4" fmla="*/ 1336055 h 4387980"/>
                    <a:gd name="connsiteX5" fmla="*/ 8234071 w 8234071"/>
                    <a:gd name="connsiteY5" fmla="*/ 4387980 h 4387980"/>
                    <a:gd name="connsiteX6" fmla="*/ 1489595 w 8234071"/>
                    <a:gd name="connsiteY6" fmla="*/ 4387980 h 4387980"/>
                    <a:gd name="connsiteX7" fmla="*/ 3242195 w 8234071"/>
                    <a:gd name="connsiteY7" fmla="*/ 3274595 h 4387980"/>
                    <a:gd name="connsiteX8" fmla="*/ 3670820 w 8234071"/>
                    <a:gd name="connsiteY8" fmla="*/ 1302920 h 4387980"/>
                    <a:gd name="connsiteX9" fmla="*/ 6870 w 8234071"/>
                    <a:gd name="connsiteY9" fmla="*/ 329580 h 4387980"/>
                    <a:gd name="connsiteX0" fmla="*/ 6822 w 8234023"/>
                    <a:gd name="connsiteY0" fmla="*/ 328410 h 4386810"/>
                    <a:gd name="connsiteX1" fmla="*/ 489423 w 8234023"/>
                    <a:gd name="connsiteY1" fmla="*/ 0 h 4386810"/>
                    <a:gd name="connsiteX2" fmla="*/ 845022 w 8234023"/>
                    <a:gd name="connsiteY2" fmla="*/ 6349 h 4386810"/>
                    <a:gd name="connsiteX3" fmla="*/ 2365847 w 8234023"/>
                    <a:gd name="connsiteY3" fmla="*/ 546099 h 4386810"/>
                    <a:gd name="connsiteX4" fmla="*/ 6075023 w 8234023"/>
                    <a:gd name="connsiteY4" fmla="*/ 1334885 h 4386810"/>
                    <a:gd name="connsiteX5" fmla="*/ 8234023 w 8234023"/>
                    <a:gd name="connsiteY5" fmla="*/ 4386810 h 4386810"/>
                    <a:gd name="connsiteX6" fmla="*/ 1489547 w 8234023"/>
                    <a:gd name="connsiteY6" fmla="*/ 4386810 h 4386810"/>
                    <a:gd name="connsiteX7" fmla="*/ 3242147 w 8234023"/>
                    <a:gd name="connsiteY7" fmla="*/ 3273425 h 4386810"/>
                    <a:gd name="connsiteX8" fmla="*/ 3670772 w 8234023"/>
                    <a:gd name="connsiteY8" fmla="*/ 1301750 h 4386810"/>
                    <a:gd name="connsiteX9" fmla="*/ 6822 w 8234023"/>
                    <a:gd name="connsiteY9" fmla="*/ 328410 h 4386810"/>
                    <a:gd name="connsiteX0" fmla="*/ 7178 w 8234379"/>
                    <a:gd name="connsiteY0" fmla="*/ 328410 h 4386810"/>
                    <a:gd name="connsiteX1" fmla="*/ 467554 w 8234379"/>
                    <a:gd name="connsiteY1" fmla="*/ 0 h 4386810"/>
                    <a:gd name="connsiteX2" fmla="*/ 845378 w 8234379"/>
                    <a:gd name="connsiteY2" fmla="*/ 6349 h 4386810"/>
                    <a:gd name="connsiteX3" fmla="*/ 2366203 w 8234379"/>
                    <a:gd name="connsiteY3" fmla="*/ 546099 h 4386810"/>
                    <a:gd name="connsiteX4" fmla="*/ 6075379 w 8234379"/>
                    <a:gd name="connsiteY4" fmla="*/ 1334885 h 4386810"/>
                    <a:gd name="connsiteX5" fmla="*/ 8234379 w 8234379"/>
                    <a:gd name="connsiteY5" fmla="*/ 4386810 h 4386810"/>
                    <a:gd name="connsiteX6" fmla="*/ 1489903 w 8234379"/>
                    <a:gd name="connsiteY6" fmla="*/ 4386810 h 4386810"/>
                    <a:gd name="connsiteX7" fmla="*/ 3242503 w 8234379"/>
                    <a:gd name="connsiteY7" fmla="*/ 3273425 h 4386810"/>
                    <a:gd name="connsiteX8" fmla="*/ 3671128 w 8234379"/>
                    <a:gd name="connsiteY8" fmla="*/ 1301750 h 4386810"/>
                    <a:gd name="connsiteX9" fmla="*/ 7178 w 8234379"/>
                    <a:gd name="connsiteY9" fmla="*/ 328410 h 4386810"/>
                    <a:gd name="connsiteX0" fmla="*/ 7178 w 8234379"/>
                    <a:gd name="connsiteY0" fmla="*/ 325772 h 4384172"/>
                    <a:gd name="connsiteX1" fmla="*/ 467554 w 8234379"/>
                    <a:gd name="connsiteY1" fmla="*/ 537 h 4384172"/>
                    <a:gd name="connsiteX2" fmla="*/ 845378 w 8234379"/>
                    <a:gd name="connsiteY2" fmla="*/ 3711 h 4384172"/>
                    <a:gd name="connsiteX3" fmla="*/ 2366203 w 8234379"/>
                    <a:gd name="connsiteY3" fmla="*/ 543461 h 4384172"/>
                    <a:gd name="connsiteX4" fmla="*/ 6075379 w 8234379"/>
                    <a:gd name="connsiteY4" fmla="*/ 1332247 h 4384172"/>
                    <a:gd name="connsiteX5" fmla="*/ 8234379 w 8234379"/>
                    <a:gd name="connsiteY5" fmla="*/ 4384172 h 4384172"/>
                    <a:gd name="connsiteX6" fmla="*/ 1489903 w 8234379"/>
                    <a:gd name="connsiteY6" fmla="*/ 4384172 h 4384172"/>
                    <a:gd name="connsiteX7" fmla="*/ 3242503 w 8234379"/>
                    <a:gd name="connsiteY7" fmla="*/ 3270787 h 4384172"/>
                    <a:gd name="connsiteX8" fmla="*/ 3671128 w 8234379"/>
                    <a:gd name="connsiteY8" fmla="*/ 1299112 h 4384172"/>
                    <a:gd name="connsiteX9" fmla="*/ 7178 w 8234379"/>
                    <a:gd name="connsiteY9" fmla="*/ 325772 h 4384172"/>
                    <a:gd name="connsiteX0" fmla="*/ 6927 w 8234128"/>
                    <a:gd name="connsiteY0" fmla="*/ 325772 h 4384172"/>
                    <a:gd name="connsiteX1" fmla="*/ 467303 w 8234128"/>
                    <a:gd name="connsiteY1" fmla="*/ 537 h 4384172"/>
                    <a:gd name="connsiteX2" fmla="*/ 845127 w 8234128"/>
                    <a:gd name="connsiteY2" fmla="*/ 3711 h 4384172"/>
                    <a:gd name="connsiteX3" fmla="*/ 2365952 w 8234128"/>
                    <a:gd name="connsiteY3" fmla="*/ 543461 h 4384172"/>
                    <a:gd name="connsiteX4" fmla="*/ 6075128 w 8234128"/>
                    <a:gd name="connsiteY4" fmla="*/ 1332247 h 4384172"/>
                    <a:gd name="connsiteX5" fmla="*/ 8234128 w 8234128"/>
                    <a:gd name="connsiteY5" fmla="*/ 4384172 h 4384172"/>
                    <a:gd name="connsiteX6" fmla="*/ 1489652 w 8234128"/>
                    <a:gd name="connsiteY6" fmla="*/ 4384172 h 4384172"/>
                    <a:gd name="connsiteX7" fmla="*/ 3242252 w 8234128"/>
                    <a:gd name="connsiteY7" fmla="*/ 3270787 h 4384172"/>
                    <a:gd name="connsiteX8" fmla="*/ 3670877 w 8234128"/>
                    <a:gd name="connsiteY8" fmla="*/ 1299112 h 4384172"/>
                    <a:gd name="connsiteX9" fmla="*/ 6927 w 8234128"/>
                    <a:gd name="connsiteY9" fmla="*/ 325772 h 4384172"/>
                    <a:gd name="connsiteX0" fmla="*/ 6927 w 8234128"/>
                    <a:gd name="connsiteY0" fmla="*/ 325235 h 4383635"/>
                    <a:gd name="connsiteX1" fmla="*/ 467303 w 8234128"/>
                    <a:gd name="connsiteY1" fmla="*/ 0 h 4383635"/>
                    <a:gd name="connsiteX2" fmla="*/ 848302 w 8234128"/>
                    <a:gd name="connsiteY2" fmla="*/ 9524 h 4383635"/>
                    <a:gd name="connsiteX3" fmla="*/ 2365952 w 8234128"/>
                    <a:gd name="connsiteY3" fmla="*/ 542924 h 4383635"/>
                    <a:gd name="connsiteX4" fmla="*/ 6075128 w 8234128"/>
                    <a:gd name="connsiteY4" fmla="*/ 1331710 h 4383635"/>
                    <a:gd name="connsiteX5" fmla="*/ 8234128 w 8234128"/>
                    <a:gd name="connsiteY5" fmla="*/ 4383635 h 4383635"/>
                    <a:gd name="connsiteX6" fmla="*/ 1489652 w 8234128"/>
                    <a:gd name="connsiteY6" fmla="*/ 4383635 h 4383635"/>
                    <a:gd name="connsiteX7" fmla="*/ 3242252 w 8234128"/>
                    <a:gd name="connsiteY7" fmla="*/ 3270250 h 4383635"/>
                    <a:gd name="connsiteX8" fmla="*/ 3670877 w 8234128"/>
                    <a:gd name="connsiteY8" fmla="*/ 1298575 h 4383635"/>
                    <a:gd name="connsiteX9" fmla="*/ 6927 w 8234128"/>
                    <a:gd name="connsiteY9" fmla="*/ 325235 h 4383635"/>
                    <a:gd name="connsiteX0" fmla="*/ 6927 w 8234128"/>
                    <a:gd name="connsiteY0" fmla="*/ 325235 h 4383635"/>
                    <a:gd name="connsiteX1" fmla="*/ 467303 w 8234128"/>
                    <a:gd name="connsiteY1" fmla="*/ 0 h 4383635"/>
                    <a:gd name="connsiteX2" fmla="*/ 835602 w 8234128"/>
                    <a:gd name="connsiteY2" fmla="*/ 9524 h 4383635"/>
                    <a:gd name="connsiteX3" fmla="*/ 2365952 w 8234128"/>
                    <a:gd name="connsiteY3" fmla="*/ 542924 h 4383635"/>
                    <a:gd name="connsiteX4" fmla="*/ 6075128 w 8234128"/>
                    <a:gd name="connsiteY4" fmla="*/ 1331710 h 4383635"/>
                    <a:gd name="connsiteX5" fmla="*/ 8234128 w 8234128"/>
                    <a:gd name="connsiteY5" fmla="*/ 4383635 h 4383635"/>
                    <a:gd name="connsiteX6" fmla="*/ 1489652 w 8234128"/>
                    <a:gd name="connsiteY6" fmla="*/ 4383635 h 4383635"/>
                    <a:gd name="connsiteX7" fmla="*/ 3242252 w 8234128"/>
                    <a:gd name="connsiteY7" fmla="*/ 3270250 h 4383635"/>
                    <a:gd name="connsiteX8" fmla="*/ 3670877 w 8234128"/>
                    <a:gd name="connsiteY8" fmla="*/ 1298575 h 4383635"/>
                    <a:gd name="connsiteX9" fmla="*/ 6927 w 8234128"/>
                    <a:gd name="connsiteY9" fmla="*/ 325235 h 4383635"/>
                    <a:gd name="connsiteX0" fmla="*/ 6927 w 8234128"/>
                    <a:gd name="connsiteY0" fmla="*/ 325235 h 4383635"/>
                    <a:gd name="connsiteX1" fmla="*/ 467303 w 8234128"/>
                    <a:gd name="connsiteY1" fmla="*/ 0 h 4383635"/>
                    <a:gd name="connsiteX2" fmla="*/ 841952 w 8234128"/>
                    <a:gd name="connsiteY2" fmla="*/ 6349 h 4383635"/>
                    <a:gd name="connsiteX3" fmla="*/ 2365952 w 8234128"/>
                    <a:gd name="connsiteY3" fmla="*/ 542924 h 4383635"/>
                    <a:gd name="connsiteX4" fmla="*/ 6075128 w 8234128"/>
                    <a:gd name="connsiteY4" fmla="*/ 1331710 h 4383635"/>
                    <a:gd name="connsiteX5" fmla="*/ 8234128 w 8234128"/>
                    <a:gd name="connsiteY5" fmla="*/ 4383635 h 4383635"/>
                    <a:gd name="connsiteX6" fmla="*/ 1489652 w 8234128"/>
                    <a:gd name="connsiteY6" fmla="*/ 4383635 h 4383635"/>
                    <a:gd name="connsiteX7" fmla="*/ 3242252 w 8234128"/>
                    <a:gd name="connsiteY7" fmla="*/ 3270250 h 4383635"/>
                    <a:gd name="connsiteX8" fmla="*/ 3670877 w 8234128"/>
                    <a:gd name="connsiteY8" fmla="*/ 1298575 h 4383635"/>
                    <a:gd name="connsiteX9" fmla="*/ 6927 w 8234128"/>
                    <a:gd name="connsiteY9" fmla="*/ 325235 h 4383635"/>
                    <a:gd name="connsiteX0" fmla="*/ 6927 w 8234128"/>
                    <a:gd name="connsiteY0" fmla="*/ 330633 h 4389033"/>
                    <a:gd name="connsiteX1" fmla="*/ 467303 w 8234128"/>
                    <a:gd name="connsiteY1" fmla="*/ 5398 h 4389033"/>
                    <a:gd name="connsiteX2" fmla="*/ 848302 w 8234128"/>
                    <a:gd name="connsiteY2" fmla="*/ 2222 h 4389033"/>
                    <a:gd name="connsiteX3" fmla="*/ 2365952 w 8234128"/>
                    <a:gd name="connsiteY3" fmla="*/ 548322 h 4389033"/>
                    <a:gd name="connsiteX4" fmla="*/ 6075128 w 8234128"/>
                    <a:gd name="connsiteY4" fmla="*/ 1337108 h 4389033"/>
                    <a:gd name="connsiteX5" fmla="*/ 8234128 w 8234128"/>
                    <a:gd name="connsiteY5" fmla="*/ 4389033 h 4389033"/>
                    <a:gd name="connsiteX6" fmla="*/ 1489652 w 8234128"/>
                    <a:gd name="connsiteY6" fmla="*/ 4389033 h 4389033"/>
                    <a:gd name="connsiteX7" fmla="*/ 3242252 w 8234128"/>
                    <a:gd name="connsiteY7" fmla="*/ 3275648 h 4389033"/>
                    <a:gd name="connsiteX8" fmla="*/ 3670877 w 8234128"/>
                    <a:gd name="connsiteY8" fmla="*/ 1303973 h 4389033"/>
                    <a:gd name="connsiteX9" fmla="*/ 6927 w 8234128"/>
                    <a:gd name="connsiteY9" fmla="*/ 330633 h 4389033"/>
                    <a:gd name="connsiteX0" fmla="*/ 6927 w 8234128"/>
                    <a:gd name="connsiteY0" fmla="*/ 328014 h 4386414"/>
                    <a:gd name="connsiteX1" fmla="*/ 467303 w 8234128"/>
                    <a:gd name="connsiteY1" fmla="*/ 2779 h 4386414"/>
                    <a:gd name="connsiteX2" fmla="*/ 835602 w 8234128"/>
                    <a:gd name="connsiteY2" fmla="*/ 2778 h 4386414"/>
                    <a:gd name="connsiteX3" fmla="*/ 2365952 w 8234128"/>
                    <a:gd name="connsiteY3" fmla="*/ 545703 h 4386414"/>
                    <a:gd name="connsiteX4" fmla="*/ 6075128 w 8234128"/>
                    <a:gd name="connsiteY4" fmla="*/ 1334489 h 4386414"/>
                    <a:gd name="connsiteX5" fmla="*/ 8234128 w 8234128"/>
                    <a:gd name="connsiteY5" fmla="*/ 4386414 h 4386414"/>
                    <a:gd name="connsiteX6" fmla="*/ 1489652 w 8234128"/>
                    <a:gd name="connsiteY6" fmla="*/ 4386414 h 4386414"/>
                    <a:gd name="connsiteX7" fmla="*/ 3242252 w 8234128"/>
                    <a:gd name="connsiteY7" fmla="*/ 3273029 h 4386414"/>
                    <a:gd name="connsiteX8" fmla="*/ 3670877 w 8234128"/>
                    <a:gd name="connsiteY8" fmla="*/ 1301354 h 4386414"/>
                    <a:gd name="connsiteX9" fmla="*/ 6927 w 8234128"/>
                    <a:gd name="connsiteY9" fmla="*/ 328014 h 4386414"/>
                    <a:gd name="connsiteX0" fmla="*/ 6927 w 8234128"/>
                    <a:gd name="connsiteY0" fmla="*/ 325235 h 4383635"/>
                    <a:gd name="connsiteX1" fmla="*/ 467303 w 8234128"/>
                    <a:gd name="connsiteY1" fmla="*/ 0 h 4383635"/>
                    <a:gd name="connsiteX2" fmla="*/ 835602 w 8234128"/>
                    <a:gd name="connsiteY2" fmla="*/ 6349 h 4383635"/>
                    <a:gd name="connsiteX3" fmla="*/ 2365952 w 8234128"/>
                    <a:gd name="connsiteY3" fmla="*/ 542924 h 4383635"/>
                    <a:gd name="connsiteX4" fmla="*/ 6075128 w 8234128"/>
                    <a:gd name="connsiteY4" fmla="*/ 1331710 h 4383635"/>
                    <a:gd name="connsiteX5" fmla="*/ 8234128 w 8234128"/>
                    <a:gd name="connsiteY5" fmla="*/ 4383635 h 4383635"/>
                    <a:gd name="connsiteX6" fmla="*/ 1489652 w 8234128"/>
                    <a:gd name="connsiteY6" fmla="*/ 4383635 h 4383635"/>
                    <a:gd name="connsiteX7" fmla="*/ 3242252 w 8234128"/>
                    <a:gd name="connsiteY7" fmla="*/ 3270250 h 4383635"/>
                    <a:gd name="connsiteX8" fmla="*/ 3670877 w 8234128"/>
                    <a:gd name="connsiteY8" fmla="*/ 1298575 h 4383635"/>
                    <a:gd name="connsiteX9" fmla="*/ 6927 w 8234128"/>
                    <a:gd name="connsiteY9" fmla="*/ 325235 h 4383635"/>
                    <a:gd name="connsiteX0" fmla="*/ 6927 w 8234128"/>
                    <a:gd name="connsiteY0" fmla="*/ 325771 h 4384171"/>
                    <a:gd name="connsiteX1" fmla="*/ 467303 w 8234128"/>
                    <a:gd name="connsiteY1" fmla="*/ 536 h 4384171"/>
                    <a:gd name="connsiteX2" fmla="*/ 838777 w 8234128"/>
                    <a:gd name="connsiteY2" fmla="*/ 3710 h 4384171"/>
                    <a:gd name="connsiteX3" fmla="*/ 2365952 w 8234128"/>
                    <a:gd name="connsiteY3" fmla="*/ 543460 h 4384171"/>
                    <a:gd name="connsiteX4" fmla="*/ 6075128 w 8234128"/>
                    <a:gd name="connsiteY4" fmla="*/ 1332246 h 4384171"/>
                    <a:gd name="connsiteX5" fmla="*/ 8234128 w 8234128"/>
                    <a:gd name="connsiteY5" fmla="*/ 4384171 h 4384171"/>
                    <a:gd name="connsiteX6" fmla="*/ 1489652 w 8234128"/>
                    <a:gd name="connsiteY6" fmla="*/ 4384171 h 4384171"/>
                    <a:gd name="connsiteX7" fmla="*/ 3242252 w 8234128"/>
                    <a:gd name="connsiteY7" fmla="*/ 3270786 h 4384171"/>
                    <a:gd name="connsiteX8" fmla="*/ 3670877 w 8234128"/>
                    <a:gd name="connsiteY8" fmla="*/ 1299111 h 4384171"/>
                    <a:gd name="connsiteX9" fmla="*/ 6927 w 8234128"/>
                    <a:gd name="connsiteY9" fmla="*/ 325771 h 4384171"/>
                    <a:gd name="connsiteX0" fmla="*/ 6927 w 8234128"/>
                    <a:gd name="connsiteY0" fmla="*/ 325771 h 4384171"/>
                    <a:gd name="connsiteX1" fmla="*/ 467303 w 8234128"/>
                    <a:gd name="connsiteY1" fmla="*/ 536 h 4384171"/>
                    <a:gd name="connsiteX2" fmla="*/ 838777 w 8234128"/>
                    <a:gd name="connsiteY2" fmla="*/ 3710 h 4384171"/>
                    <a:gd name="connsiteX3" fmla="*/ 2365952 w 8234128"/>
                    <a:gd name="connsiteY3" fmla="*/ 543460 h 4384171"/>
                    <a:gd name="connsiteX4" fmla="*/ 6075128 w 8234128"/>
                    <a:gd name="connsiteY4" fmla="*/ 1332246 h 4384171"/>
                    <a:gd name="connsiteX5" fmla="*/ 8234128 w 8234128"/>
                    <a:gd name="connsiteY5" fmla="*/ 4384171 h 4384171"/>
                    <a:gd name="connsiteX6" fmla="*/ 1489652 w 8234128"/>
                    <a:gd name="connsiteY6" fmla="*/ 4384171 h 4384171"/>
                    <a:gd name="connsiteX7" fmla="*/ 3242252 w 8234128"/>
                    <a:gd name="connsiteY7" fmla="*/ 3270786 h 4384171"/>
                    <a:gd name="connsiteX8" fmla="*/ 3670877 w 8234128"/>
                    <a:gd name="connsiteY8" fmla="*/ 1299111 h 4384171"/>
                    <a:gd name="connsiteX9" fmla="*/ 6927 w 8234128"/>
                    <a:gd name="connsiteY9" fmla="*/ 325771 h 4384171"/>
                    <a:gd name="connsiteX0" fmla="*/ 6877 w 8234078"/>
                    <a:gd name="connsiteY0" fmla="*/ 331585 h 4389985"/>
                    <a:gd name="connsiteX1" fmla="*/ 470428 w 8234078"/>
                    <a:gd name="connsiteY1" fmla="*/ 0 h 4389985"/>
                    <a:gd name="connsiteX2" fmla="*/ 838727 w 8234078"/>
                    <a:gd name="connsiteY2" fmla="*/ 9524 h 4389985"/>
                    <a:gd name="connsiteX3" fmla="*/ 2365902 w 8234078"/>
                    <a:gd name="connsiteY3" fmla="*/ 549274 h 4389985"/>
                    <a:gd name="connsiteX4" fmla="*/ 6075078 w 8234078"/>
                    <a:gd name="connsiteY4" fmla="*/ 1338060 h 4389985"/>
                    <a:gd name="connsiteX5" fmla="*/ 8234078 w 8234078"/>
                    <a:gd name="connsiteY5" fmla="*/ 4389985 h 4389985"/>
                    <a:gd name="connsiteX6" fmla="*/ 1489602 w 8234078"/>
                    <a:gd name="connsiteY6" fmla="*/ 4389985 h 4389985"/>
                    <a:gd name="connsiteX7" fmla="*/ 3242202 w 8234078"/>
                    <a:gd name="connsiteY7" fmla="*/ 3276600 h 4389985"/>
                    <a:gd name="connsiteX8" fmla="*/ 3670827 w 8234078"/>
                    <a:gd name="connsiteY8" fmla="*/ 1304925 h 4389985"/>
                    <a:gd name="connsiteX9" fmla="*/ 6877 w 8234078"/>
                    <a:gd name="connsiteY9" fmla="*/ 331585 h 4389985"/>
                    <a:gd name="connsiteX0" fmla="*/ 6877 w 8234078"/>
                    <a:gd name="connsiteY0" fmla="*/ 331585 h 4389985"/>
                    <a:gd name="connsiteX1" fmla="*/ 470428 w 8234078"/>
                    <a:gd name="connsiteY1" fmla="*/ 0 h 4389985"/>
                    <a:gd name="connsiteX2" fmla="*/ 845077 w 8234078"/>
                    <a:gd name="connsiteY2" fmla="*/ 6349 h 4389985"/>
                    <a:gd name="connsiteX3" fmla="*/ 2365902 w 8234078"/>
                    <a:gd name="connsiteY3" fmla="*/ 549274 h 4389985"/>
                    <a:gd name="connsiteX4" fmla="*/ 6075078 w 8234078"/>
                    <a:gd name="connsiteY4" fmla="*/ 1338060 h 4389985"/>
                    <a:gd name="connsiteX5" fmla="*/ 8234078 w 8234078"/>
                    <a:gd name="connsiteY5" fmla="*/ 4389985 h 4389985"/>
                    <a:gd name="connsiteX6" fmla="*/ 1489602 w 8234078"/>
                    <a:gd name="connsiteY6" fmla="*/ 4389985 h 4389985"/>
                    <a:gd name="connsiteX7" fmla="*/ 3242202 w 8234078"/>
                    <a:gd name="connsiteY7" fmla="*/ 3276600 h 4389985"/>
                    <a:gd name="connsiteX8" fmla="*/ 3670827 w 8234078"/>
                    <a:gd name="connsiteY8" fmla="*/ 1304925 h 4389985"/>
                    <a:gd name="connsiteX9" fmla="*/ 6877 w 8234078"/>
                    <a:gd name="connsiteY9" fmla="*/ 331585 h 4389985"/>
                    <a:gd name="connsiteX0" fmla="*/ 6877 w 8234078"/>
                    <a:gd name="connsiteY0" fmla="*/ 332121 h 4390521"/>
                    <a:gd name="connsiteX1" fmla="*/ 470428 w 8234078"/>
                    <a:gd name="connsiteY1" fmla="*/ 536 h 4390521"/>
                    <a:gd name="connsiteX2" fmla="*/ 845077 w 8234078"/>
                    <a:gd name="connsiteY2" fmla="*/ 3710 h 4390521"/>
                    <a:gd name="connsiteX3" fmla="*/ 2365902 w 8234078"/>
                    <a:gd name="connsiteY3" fmla="*/ 549810 h 4390521"/>
                    <a:gd name="connsiteX4" fmla="*/ 6075078 w 8234078"/>
                    <a:gd name="connsiteY4" fmla="*/ 1338596 h 4390521"/>
                    <a:gd name="connsiteX5" fmla="*/ 8234078 w 8234078"/>
                    <a:gd name="connsiteY5" fmla="*/ 4390521 h 4390521"/>
                    <a:gd name="connsiteX6" fmla="*/ 1489602 w 8234078"/>
                    <a:gd name="connsiteY6" fmla="*/ 4390521 h 4390521"/>
                    <a:gd name="connsiteX7" fmla="*/ 3242202 w 8234078"/>
                    <a:gd name="connsiteY7" fmla="*/ 3277136 h 4390521"/>
                    <a:gd name="connsiteX8" fmla="*/ 3670827 w 8234078"/>
                    <a:gd name="connsiteY8" fmla="*/ 1305461 h 4390521"/>
                    <a:gd name="connsiteX9" fmla="*/ 6877 w 823407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6642 w 8234818"/>
                    <a:gd name="connsiteY3" fmla="*/ 549810 h 4390521"/>
                    <a:gd name="connsiteX4" fmla="*/ 6075818 w 8234818"/>
                    <a:gd name="connsiteY4" fmla="*/ 1338596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75818 w 8234818"/>
                    <a:gd name="connsiteY4" fmla="*/ 1338596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75818 w 8234818"/>
                    <a:gd name="connsiteY4" fmla="*/ 1338596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75818 w 8234818"/>
                    <a:gd name="connsiteY4" fmla="*/ 1338596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56768 w 8234818"/>
                    <a:gd name="connsiteY4" fmla="*/ 135288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56768 w 8234818"/>
                    <a:gd name="connsiteY4" fmla="*/ 135288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56768 w 8234818"/>
                    <a:gd name="connsiteY4" fmla="*/ 135288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56768 w 8234818"/>
                    <a:gd name="connsiteY4" fmla="*/ 135288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94868 w 8234818"/>
                    <a:gd name="connsiteY4" fmla="*/ 129192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94868 w 8234818"/>
                    <a:gd name="connsiteY4" fmla="*/ 129192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390521"/>
                    <a:gd name="connsiteX1" fmla="*/ 471168 w 8234818"/>
                    <a:gd name="connsiteY1" fmla="*/ 536 h 4390521"/>
                    <a:gd name="connsiteX2" fmla="*/ 845817 w 8234818"/>
                    <a:gd name="connsiteY2" fmla="*/ 3710 h 4390521"/>
                    <a:gd name="connsiteX3" fmla="*/ 2363467 w 8234818"/>
                    <a:gd name="connsiteY3" fmla="*/ 533935 h 4390521"/>
                    <a:gd name="connsiteX4" fmla="*/ 6094868 w 8234818"/>
                    <a:gd name="connsiteY4" fmla="*/ 1291924 h 4390521"/>
                    <a:gd name="connsiteX5" fmla="*/ 8234818 w 8234818"/>
                    <a:gd name="connsiteY5" fmla="*/ 4390521 h 4390521"/>
                    <a:gd name="connsiteX6" fmla="*/ 1490342 w 8234818"/>
                    <a:gd name="connsiteY6" fmla="*/ 4390521 h 4390521"/>
                    <a:gd name="connsiteX7" fmla="*/ 3242942 w 8234818"/>
                    <a:gd name="connsiteY7" fmla="*/ 3277136 h 4390521"/>
                    <a:gd name="connsiteX8" fmla="*/ 3671567 w 8234818"/>
                    <a:gd name="connsiteY8" fmla="*/ 1305461 h 4390521"/>
                    <a:gd name="connsiteX9" fmla="*/ 7617 w 8234818"/>
                    <a:gd name="connsiteY9" fmla="*/ 332121 h 4390521"/>
                    <a:gd name="connsiteX0" fmla="*/ 7617 w 8234818"/>
                    <a:gd name="connsiteY0" fmla="*/ 332121 h 4413381"/>
                    <a:gd name="connsiteX1" fmla="*/ 471168 w 8234818"/>
                    <a:gd name="connsiteY1" fmla="*/ 536 h 4413381"/>
                    <a:gd name="connsiteX2" fmla="*/ 845817 w 8234818"/>
                    <a:gd name="connsiteY2" fmla="*/ 3710 h 4413381"/>
                    <a:gd name="connsiteX3" fmla="*/ 2363467 w 8234818"/>
                    <a:gd name="connsiteY3" fmla="*/ 533935 h 4413381"/>
                    <a:gd name="connsiteX4" fmla="*/ 6094868 w 8234818"/>
                    <a:gd name="connsiteY4" fmla="*/ 1291924 h 4413381"/>
                    <a:gd name="connsiteX5" fmla="*/ 8234818 w 8234818"/>
                    <a:gd name="connsiteY5" fmla="*/ 4390521 h 4413381"/>
                    <a:gd name="connsiteX6" fmla="*/ 7334882 w 8234818"/>
                    <a:gd name="connsiteY6" fmla="*/ 4413381 h 4413381"/>
                    <a:gd name="connsiteX7" fmla="*/ 3242942 w 8234818"/>
                    <a:gd name="connsiteY7" fmla="*/ 3277136 h 4413381"/>
                    <a:gd name="connsiteX8" fmla="*/ 3671567 w 8234818"/>
                    <a:gd name="connsiteY8" fmla="*/ 1305461 h 4413381"/>
                    <a:gd name="connsiteX9" fmla="*/ 7617 w 8234818"/>
                    <a:gd name="connsiteY9" fmla="*/ 332121 h 4413381"/>
                    <a:gd name="connsiteX0" fmla="*/ 7617 w 8234818"/>
                    <a:gd name="connsiteY0" fmla="*/ 332121 h 4413381"/>
                    <a:gd name="connsiteX1" fmla="*/ 471168 w 8234818"/>
                    <a:gd name="connsiteY1" fmla="*/ 536 h 4413381"/>
                    <a:gd name="connsiteX2" fmla="*/ 845817 w 8234818"/>
                    <a:gd name="connsiteY2" fmla="*/ 3710 h 4413381"/>
                    <a:gd name="connsiteX3" fmla="*/ 2363467 w 8234818"/>
                    <a:gd name="connsiteY3" fmla="*/ 533935 h 4413381"/>
                    <a:gd name="connsiteX4" fmla="*/ 6094868 w 8234818"/>
                    <a:gd name="connsiteY4" fmla="*/ 1291924 h 4413381"/>
                    <a:gd name="connsiteX5" fmla="*/ 8234818 w 8234818"/>
                    <a:gd name="connsiteY5" fmla="*/ 4390521 h 4413381"/>
                    <a:gd name="connsiteX6" fmla="*/ 7334882 w 8234818"/>
                    <a:gd name="connsiteY6" fmla="*/ 4413381 h 4413381"/>
                    <a:gd name="connsiteX7" fmla="*/ 7533002 w 8234818"/>
                    <a:gd name="connsiteY7" fmla="*/ 2720876 h 4413381"/>
                    <a:gd name="connsiteX8" fmla="*/ 3671567 w 8234818"/>
                    <a:gd name="connsiteY8" fmla="*/ 1305461 h 4413381"/>
                    <a:gd name="connsiteX9" fmla="*/ 7617 w 8234818"/>
                    <a:gd name="connsiteY9" fmla="*/ 332121 h 4413381"/>
                    <a:gd name="connsiteX0" fmla="*/ 7617 w 8234818"/>
                    <a:gd name="connsiteY0" fmla="*/ 332121 h 4413381"/>
                    <a:gd name="connsiteX1" fmla="*/ 471168 w 8234818"/>
                    <a:gd name="connsiteY1" fmla="*/ 536 h 4413381"/>
                    <a:gd name="connsiteX2" fmla="*/ 845817 w 8234818"/>
                    <a:gd name="connsiteY2" fmla="*/ 3710 h 4413381"/>
                    <a:gd name="connsiteX3" fmla="*/ 2363467 w 8234818"/>
                    <a:gd name="connsiteY3" fmla="*/ 533935 h 4413381"/>
                    <a:gd name="connsiteX4" fmla="*/ 6094868 w 8234818"/>
                    <a:gd name="connsiteY4" fmla="*/ 1291924 h 4413381"/>
                    <a:gd name="connsiteX5" fmla="*/ 8234818 w 8234818"/>
                    <a:gd name="connsiteY5" fmla="*/ 4390521 h 4413381"/>
                    <a:gd name="connsiteX6" fmla="*/ 7334882 w 8234818"/>
                    <a:gd name="connsiteY6" fmla="*/ 4413381 h 4413381"/>
                    <a:gd name="connsiteX7" fmla="*/ 7533002 w 8234818"/>
                    <a:gd name="connsiteY7" fmla="*/ 2720876 h 4413381"/>
                    <a:gd name="connsiteX8" fmla="*/ 3671567 w 8234818"/>
                    <a:gd name="connsiteY8" fmla="*/ 1305461 h 4413381"/>
                    <a:gd name="connsiteX9" fmla="*/ 7617 w 8234818"/>
                    <a:gd name="connsiteY9" fmla="*/ 332121 h 4413381"/>
                    <a:gd name="connsiteX0" fmla="*/ 7617 w 8234818"/>
                    <a:gd name="connsiteY0" fmla="*/ 332121 h 4413381"/>
                    <a:gd name="connsiteX1" fmla="*/ 471168 w 8234818"/>
                    <a:gd name="connsiteY1" fmla="*/ 536 h 4413381"/>
                    <a:gd name="connsiteX2" fmla="*/ 845817 w 8234818"/>
                    <a:gd name="connsiteY2" fmla="*/ 3710 h 4413381"/>
                    <a:gd name="connsiteX3" fmla="*/ 2363467 w 8234818"/>
                    <a:gd name="connsiteY3" fmla="*/ 533935 h 4413381"/>
                    <a:gd name="connsiteX4" fmla="*/ 6094868 w 8234818"/>
                    <a:gd name="connsiteY4" fmla="*/ 1291924 h 4413381"/>
                    <a:gd name="connsiteX5" fmla="*/ 8234818 w 8234818"/>
                    <a:gd name="connsiteY5" fmla="*/ 4390521 h 4413381"/>
                    <a:gd name="connsiteX6" fmla="*/ 7334882 w 8234818"/>
                    <a:gd name="connsiteY6" fmla="*/ 4413381 h 4413381"/>
                    <a:gd name="connsiteX7" fmla="*/ 7533002 w 8234818"/>
                    <a:gd name="connsiteY7" fmla="*/ 2720876 h 4413381"/>
                    <a:gd name="connsiteX8" fmla="*/ 3671567 w 8234818"/>
                    <a:gd name="connsiteY8" fmla="*/ 1305461 h 4413381"/>
                    <a:gd name="connsiteX9" fmla="*/ 7617 w 8234818"/>
                    <a:gd name="connsiteY9" fmla="*/ 332121 h 4413381"/>
                    <a:gd name="connsiteX0" fmla="*/ 7617 w 8234818"/>
                    <a:gd name="connsiteY0" fmla="*/ 332121 h 4413381"/>
                    <a:gd name="connsiteX1" fmla="*/ 471168 w 8234818"/>
                    <a:gd name="connsiteY1" fmla="*/ 536 h 4413381"/>
                    <a:gd name="connsiteX2" fmla="*/ 845817 w 8234818"/>
                    <a:gd name="connsiteY2" fmla="*/ 3710 h 4413381"/>
                    <a:gd name="connsiteX3" fmla="*/ 2363467 w 8234818"/>
                    <a:gd name="connsiteY3" fmla="*/ 533935 h 4413381"/>
                    <a:gd name="connsiteX4" fmla="*/ 6094868 w 8234818"/>
                    <a:gd name="connsiteY4" fmla="*/ 1291924 h 4413381"/>
                    <a:gd name="connsiteX5" fmla="*/ 8234818 w 8234818"/>
                    <a:gd name="connsiteY5" fmla="*/ 4390521 h 4413381"/>
                    <a:gd name="connsiteX6" fmla="*/ 7334882 w 8234818"/>
                    <a:gd name="connsiteY6" fmla="*/ 4413381 h 4413381"/>
                    <a:gd name="connsiteX7" fmla="*/ 7533002 w 8234818"/>
                    <a:gd name="connsiteY7" fmla="*/ 2720876 h 4413381"/>
                    <a:gd name="connsiteX8" fmla="*/ 3938267 w 8234818"/>
                    <a:gd name="connsiteY8" fmla="*/ 726341 h 4413381"/>
                    <a:gd name="connsiteX9" fmla="*/ 7617 w 8234818"/>
                    <a:gd name="connsiteY9" fmla="*/ 332121 h 4413381"/>
                    <a:gd name="connsiteX0" fmla="*/ 7617 w 8234818"/>
                    <a:gd name="connsiteY0" fmla="*/ 332121 h 4413381"/>
                    <a:gd name="connsiteX1" fmla="*/ 471168 w 8234818"/>
                    <a:gd name="connsiteY1" fmla="*/ 536 h 4413381"/>
                    <a:gd name="connsiteX2" fmla="*/ 845817 w 8234818"/>
                    <a:gd name="connsiteY2" fmla="*/ 3710 h 4413381"/>
                    <a:gd name="connsiteX3" fmla="*/ 2363467 w 8234818"/>
                    <a:gd name="connsiteY3" fmla="*/ 533935 h 4413381"/>
                    <a:gd name="connsiteX4" fmla="*/ 6094868 w 8234818"/>
                    <a:gd name="connsiteY4" fmla="*/ 1291924 h 4413381"/>
                    <a:gd name="connsiteX5" fmla="*/ 8234818 w 8234818"/>
                    <a:gd name="connsiteY5" fmla="*/ 4390521 h 4413381"/>
                    <a:gd name="connsiteX6" fmla="*/ 7334882 w 8234818"/>
                    <a:gd name="connsiteY6" fmla="*/ 4413381 h 4413381"/>
                    <a:gd name="connsiteX7" fmla="*/ 7533002 w 8234818"/>
                    <a:gd name="connsiteY7" fmla="*/ 2720876 h 4413381"/>
                    <a:gd name="connsiteX8" fmla="*/ 3938267 w 8234818"/>
                    <a:gd name="connsiteY8" fmla="*/ 726341 h 4413381"/>
                    <a:gd name="connsiteX9" fmla="*/ 7617 w 8234818"/>
                    <a:gd name="connsiteY9" fmla="*/ 332121 h 4413381"/>
                    <a:gd name="connsiteX0" fmla="*/ 139387 w 7840808"/>
                    <a:gd name="connsiteY0" fmla="*/ 286401 h 4413381"/>
                    <a:gd name="connsiteX1" fmla="*/ 77158 w 7840808"/>
                    <a:gd name="connsiteY1" fmla="*/ 536 h 4413381"/>
                    <a:gd name="connsiteX2" fmla="*/ 451807 w 7840808"/>
                    <a:gd name="connsiteY2" fmla="*/ 3710 h 4413381"/>
                    <a:gd name="connsiteX3" fmla="*/ 1969457 w 7840808"/>
                    <a:gd name="connsiteY3" fmla="*/ 533935 h 4413381"/>
                    <a:gd name="connsiteX4" fmla="*/ 5700858 w 7840808"/>
                    <a:gd name="connsiteY4" fmla="*/ 1291924 h 4413381"/>
                    <a:gd name="connsiteX5" fmla="*/ 7840808 w 7840808"/>
                    <a:gd name="connsiteY5" fmla="*/ 4390521 h 4413381"/>
                    <a:gd name="connsiteX6" fmla="*/ 6940872 w 7840808"/>
                    <a:gd name="connsiteY6" fmla="*/ 4413381 h 4413381"/>
                    <a:gd name="connsiteX7" fmla="*/ 7138992 w 7840808"/>
                    <a:gd name="connsiteY7" fmla="*/ 2720876 h 4413381"/>
                    <a:gd name="connsiteX8" fmla="*/ 3544257 w 7840808"/>
                    <a:gd name="connsiteY8" fmla="*/ 726341 h 4413381"/>
                    <a:gd name="connsiteX9" fmla="*/ 139387 w 7840808"/>
                    <a:gd name="connsiteY9" fmla="*/ 286401 h 4413381"/>
                    <a:gd name="connsiteX0" fmla="*/ 139387 w 7840808"/>
                    <a:gd name="connsiteY0" fmla="*/ 286401 h 4390521"/>
                    <a:gd name="connsiteX1" fmla="*/ 77158 w 7840808"/>
                    <a:gd name="connsiteY1" fmla="*/ 536 h 4390521"/>
                    <a:gd name="connsiteX2" fmla="*/ 451807 w 7840808"/>
                    <a:gd name="connsiteY2" fmla="*/ 3710 h 4390521"/>
                    <a:gd name="connsiteX3" fmla="*/ 1969457 w 7840808"/>
                    <a:gd name="connsiteY3" fmla="*/ 533935 h 4390521"/>
                    <a:gd name="connsiteX4" fmla="*/ 5700858 w 7840808"/>
                    <a:gd name="connsiteY4" fmla="*/ 1291924 h 4390521"/>
                    <a:gd name="connsiteX5" fmla="*/ 7840808 w 7840808"/>
                    <a:gd name="connsiteY5" fmla="*/ 4390521 h 4390521"/>
                    <a:gd name="connsiteX6" fmla="*/ 7634292 w 7840808"/>
                    <a:gd name="connsiteY6" fmla="*/ 4382901 h 4390521"/>
                    <a:gd name="connsiteX7" fmla="*/ 7138992 w 7840808"/>
                    <a:gd name="connsiteY7" fmla="*/ 2720876 h 4390521"/>
                    <a:gd name="connsiteX8" fmla="*/ 3544257 w 7840808"/>
                    <a:gd name="connsiteY8" fmla="*/ 726341 h 4390521"/>
                    <a:gd name="connsiteX9" fmla="*/ 139387 w 7840808"/>
                    <a:gd name="connsiteY9" fmla="*/ 286401 h 4390521"/>
                    <a:gd name="connsiteX0" fmla="*/ 139387 w 7840808"/>
                    <a:gd name="connsiteY0" fmla="*/ 286401 h 4390521"/>
                    <a:gd name="connsiteX1" fmla="*/ 77158 w 7840808"/>
                    <a:gd name="connsiteY1" fmla="*/ 536 h 4390521"/>
                    <a:gd name="connsiteX2" fmla="*/ 451807 w 7840808"/>
                    <a:gd name="connsiteY2" fmla="*/ 3710 h 4390521"/>
                    <a:gd name="connsiteX3" fmla="*/ 1969457 w 7840808"/>
                    <a:gd name="connsiteY3" fmla="*/ 533935 h 4390521"/>
                    <a:gd name="connsiteX4" fmla="*/ 5700858 w 7840808"/>
                    <a:gd name="connsiteY4" fmla="*/ 1291924 h 4390521"/>
                    <a:gd name="connsiteX5" fmla="*/ 7840808 w 7840808"/>
                    <a:gd name="connsiteY5" fmla="*/ 4390521 h 4390521"/>
                    <a:gd name="connsiteX6" fmla="*/ 7634292 w 7840808"/>
                    <a:gd name="connsiteY6" fmla="*/ 4382901 h 4390521"/>
                    <a:gd name="connsiteX7" fmla="*/ 7138992 w 7840808"/>
                    <a:gd name="connsiteY7" fmla="*/ 2720876 h 4390521"/>
                    <a:gd name="connsiteX8" fmla="*/ 3544257 w 7840808"/>
                    <a:gd name="connsiteY8" fmla="*/ 726341 h 4390521"/>
                    <a:gd name="connsiteX9" fmla="*/ 139387 w 7840808"/>
                    <a:gd name="connsiteY9" fmla="*/ 286401 h 4390521"/>
                    <a:gd name="connsiteX0" fmla="*/ 139387 w 7840808"/>
                    <a:gd name="connsiteY0" fmla="*/ 286401 h 4390521"/>
                    <a:gd name="connsiteX1" fmla="*/ 77158 w 7840808"/>
                    <a:gd name="connsiteY1" fmla="*/ 536 h 4390521"/>
                    <a:gd name="connsiteX2" fmla="*/ 451807 w 7840808"/>
                    <a:gd name="connsiteY2" fmla="*/ 3710 h 4390521"/>
                    <a:gd name="connsiteX3" fmla="*/ 1969457 w 7840808"/>
                    <a:gd name="connsiteY3" fmla="*/ 533935 h 4390521"/>
                    <a:gd name="connsiteX4" fmla="*/ 5700858 w 7840808"/>
                    <a:gd name="connsiteY4" fmla="*/ 1291924 h 4390521"/>
                    <a:gd name="connsiteX5" fmla="*/ 7840808 w 7840808"/>
                    <a:gd name="connsiteY5" fmla="*/ 4390521 h 4390521"/>
                    <a:gd name="connsiteX6" fmla="*/ 7676746 w 7840808"/>
                    <a:gd name="connsiteY6" fmla="*/ 4382901 h 4390521"/>
                    <a:gd name="connsiteX7" fmla="*/ 7138992 w 7840808"/>
                    <a:gd name="connsiteY7" fmla="*/ 2720876 h 4390521"/>
                    <a:gd name="connsiteX8" fmla="*/ 3544257 w 7840808"/>
                    <a:gd name="connsiteY8" fmla="*/ 726341 h 4390521"/>
                    <a:gd name="connsiteX9" fmla="*/ 139387 w 7840808"/>
                    <a:gd name="connsiteY9" fmla="*/ 286401 h 4390521"/>
                    <a:gd name="connsiteX0" fmla="*/ 139387 w 7837542"/>
                    <a:gd name="connsiteY0" fmla="*/ 286401 h 4390521"/>
                    <a:gd name="connsiteX1" fmla="*/ 77158 w 7837542"/>
                    <a:gd name="connsiteY1" fmla="*/ 536 h 4390521"/>
                    <a:gd name="connsiteX2" fmla="*/ 451807 w 7837542"/>
                    <a:gd name="connsiteY2" fmla="*/ 3710 h 4390521"/>
                    <a:gd name="connsiteX3" fmla="*/ 1969457 w 7837542"/>
                    <a:gd name="connsiteY3" fmla="*/ 533935 h 4390521"/>
                    <a:gd name="connsiteX4" fmla="*/ 5700858 w 7837542"/>
                    <a:gd name="connsiteY4" fmla="*/ 1291924 h 4390521"/>
                    <a:gd name="connsiteX5" fmla="*/ 7837542 w 7837542"/>
                    <a:gd name="connsiteY5" fmla="*/ 4390521 h 4390521"/>
                    <a:gd name="connsiteX6" fmla="*/ 7676746 w 7837542"/>
                    <a:gd name="connsiteY6" fmla="*/ 4382901 h 4390521"/>
                    <a:gd name="connsiteX7" fmla="*/ 7138992 w 7837542"/>
                    <a:gd name="connsiteY7" fmla="*/ 2720876 h 4390521"/>
                    <a:gd name="connsiteX8" fmla="*/ 3544257 w 7837542"/>
                    <a:gd name="connsiteY8" fmla="*/ 726341 h 4390521"/>
                    <a:gd name="connsiteX9" fmla="*/ 139387 w 7837542"/>
                    <a:gd name="connsiteY9" fmla="*/ 286401 h 4390521"/>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80012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80012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0858 w 7837542"/>
                    <a:gd name="connsiteY4" fmla="*/ 1291924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69457 w 7837542"/>
                    <a:gd name="connsiteY3" fmla="*/ 533935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75989 w 7837542"/>
                    <a:gd name="connsiteY3" fmla="*/ 527404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75989 w 7837542"/>
                    <a:gd name="connsiteY3" fmla="*/ 527404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6401 h 4392698"/>
                    <a:gd name="connsiteX1" fmla="*/ 77158 w 7837542"/>
                    <a:gd name="connsiteY1" fmla="*/ 536 h 4392698"/>
                    <a:gd name="connsiteX2" fmla="*/ 451807 w 7837542"/>
                    <a:gd name="connsiteY2" fmla="*/ 3710 h 4392698"/>
                    <a:gd name="connsiteX3" fmla="*/ 1975989 w 7837542"/>
                    <a:gd name="connsiteY3" fmla="*/ 527404 h 4392698"/>
                    <a:gd name="connsiteX4" fmla="*/ 5707389 w 7837542"/>
                    <a:gd name="connsiteY4" fmla="*/ 1324581 h 4392698"/>
                    <a:gd name="connsiteX5" fmla="*/ 7837542 w 7837542"/>
                    <a:gd name="connsiteY5" fmla="*/ 4390521 h 4392698"/>
                    <a:gd name="connsiteX6" fmla="*/ 7673481 w 7837542"/>
                    <a:gd name="connsiteY6" fmla="*/ 4392698 h 4392698"/>
                    <a:gd name="connsiteX7" fmla="*/ 7138992 w 7837542"/>
                    <a:gd name="connsiteY7" fmla="*/ 2720876 h 4392698"/>
                    <a:gd name="connsiteX8" fmla="*/ 3544257 w 7837542"/>
                    <a:gd name="connsiteY8" fmla="*/ 726341 h 4392698"/>
                    <a:gd name="connsiteX9" fmla="*/ 139387 w 7837542"/>
                    <a:gd name="connsiteY9" fmla="*/ 286401 h 4392698"/>
                    <a:gd name="connsiteX0" fmla="*/ 139387 w 7837542"/>
                    <a:gd name="connsiteY0" fmla="*/ 285865 h 4392162"/>
                    <a:gd name="connsiteX1" fmla="*/ 77158 w 7837542"/>
                    <a:gd name="connsiteY1" fmla="*/ 0 h 4392162"/>
                    <a:gd name="connsiteX2" fmla="*/ 616907 w 7837542"/>
                    <a:gd name="connsiteY2" fmla="*/ 15874 h 4392162"/>
                    <a:gd name="connsiteX3" fmla="*/ 1975989 w 7837542"/>
                    <a:gd name="connsiteY3" fmla="*/ 526868 h 4392162"/>
                    <a:gd name="connsiteX4" fmla="*/ 5707389 w 7837542"/>
                    <a:gd name="connsiteY4" fmla="*/ 1324045 h 4392162"/>
                    <a:gd name="connsiteX5" fmla="*/ 7837542 w 7837542"/>
                    <a:gd name="connsiteY5" fmla="*/ 4389985 h 4392162"/>
                    <a:gd name="connsiteX6" fmla="*/ 7673481 w 7837542"/>
                    <a:gd name="connsiteY6" fmla="*/ 4392162 h 4392162"/>
                    <a:gd name="connsiteX7" fmla="*/ 7138992 w 7837542"/>
                    <a:gd name="connsiteY7" fmla="*/ 2720340 h 4392162"/>
                    <a:gd name="connsiteX8" fmla="*/ 3544257 w 7837542"/>
                    <a:gd name="connsiteY8" fmla="*/ 725805 h 4392162"/>
                    <a:gd name="connsiteX9" fmla="*/ 139387 w 7837542"/>
                    <a:gd name="connsiteY9" fmla="*/ 285865 h 4392162"/>
                    <a:gd name="connsiteX0" fmla="*/ 139387 w 7837542"/>
                    <a:gd name="connsiteY0" fmla="*/ 285865 h 4392162"/>
                    <a:gd name="connsiteX1" fmla="*/ 77158 w 7837542"/>
                    <a:gd name="connsiteY1" fmla="*/ 0 h 4392162"/>
                    <a:gd name="connsiteX2" fmla="*/ 616907 w 7837542"/>
                    <a:gd name="connsiteY2" fmla="*/ 9524 h 4392162"/>
                    <a:gd name="connsiteX3" fmla="*/ 1975989 w 7837542"/>
                    <a:gd name="connsiteY3" fmla="*/ 526868 h 4392162"/>
                    <a:gd name="connsiteX4" fmla="*/ 5707389 w 7837542"/>
                    <a:gd name="connsiteY4" fmla="*/ 1324045 h 4392162"/>
                    <a:gd name="connsiteX5" fmla="*/ 7837542 w 7837542"/>
                    <a:gd name="connsiteY5" fmla="*/ 4389985 h 4392162"/>
                    <a:gd name="connsiteX6" fmla="*/ 7673481 w 7837542"/>
                    <a:gd name="connsiteY6" fmla="*/ 4392162 h 4392162"/>
                    <a:gd name="connsiteX7" fmla="*/ 7138992 w 7837542"/>
                    <a:gd name="connsiteY7" fmla="*/ 2720340 h 4392162"/>
                    <a:gd name="connsiteX8" fmla="*/ 3544257 w 7837542"/>
                    <a:gd name="connsiteY8" fmla="*/ 725805 h 4392162"/>
                    <a:gd name="connsiteX9" fmla="*/ 139387 w 7837542"/>
                    <a:gd name="connsiteY9" fmla="*/ 285865 h 4392162"/>
                    <a:gd name="connsiteX0" fmla="*/ 139387 w 7837542"/>
                    <a:gd name="connsiteY0" fmla="*/ 285865 h 4392162"/>
                    <a:gd name="connsiteX1" fmla="*/ 77158 w 7837542"/>
                    <a:gd name="connsiteY1" fmla="*/ 0 h 4392162"/>
                    <a:gd name="connsiteX2" fmla="*/ 616907 w 7837542"/>
                    <a:gd name="connsiteY2" fmla="*/ 9524 h 4392162"/>
                    <a:gd name="connsiteX3" fmla="*/ 1975989 w 7837542"/>
                    <a:gd name="connsiteY3" fmla="*/ 526868 h 4392162"/>
                    <a:gd name="connsiteX4" fmla="*/ 5707389 w 7837542"/>
                    <a:gd name="connsiteY4" fmla="*/ 1324045 h 4392162"/>
                    <a:gd name="connsiteX5" fmla="*/ 7837542 w 7837542"/>
                    <a:gd name="connsiteY5" fmla="*/ 4389985 h 4392162"/>
                    <a:gd name="connsiteX6" fmla="*/ 7673481 w 7837542"/>
                    <a:gd name="connsiteY6" fmla="*/ 4392162 h 4392162"/>
                    <a:gd name="connsiteX7" fmla="*/ 7138992 w 7837542"/>
                    <a:gd name="connsiteY7" fmla="*/ 2720340 h 4392162"/>
                    <a:gd name="connsiteX8" fmla="*/ 3544257 w 7837542"/>
                    <a:gd name="connsiteY8" fmla="*/ 725805 h 4392162"/>
                    <a:gd name="connsiteX9" fmla="*/ 139387 w 7837542"/>
                    <a:gd name="connsiteY9" fmla="*/ 285865 h 4392162"/>
                    <a:gd name="connsiteX0" fmla="*/ 139387 w 7837542"/>
                    <a:gd name="connsiteY0" fmla="*/ 285865 h 4392162"/>
                    <a:gd name="connsiteX1" fmla="*/ 77158 w 7837542"/>
                    <a:gd name="connsiteY1" fmla="*/ 0 h 4392162"/>
                    <a:gd name="connsiteX2" fmla="*/ 616907 w 7837542"/>
                    <a:gd name="connsiteY2" fmla="*/ 9524 h 4392162"/>
                    <a:gd name="connsiteX3" fmla="*/ 1975989 w 7837542"/>
                    <a:gd name="connsiteY3" fmla="*/ 526868 h 4392162"/>
                    <a:gd name="connsiteX4" fmla="*/ 5707389 w 7837542"/>
                    <a:gd name="connsiteY4" fmla="*/ 1324045 h 4392162"/>
                    <a:gd name="connsiteX5" fmla="*/ 7837542 w 7837542"/>
                    <a:gd name="connsiteY5" fmla="*/ 4389985 h 4392162"/>
                    <a:gd name="connsiteX6" fmla="*/ 7673481 w 7837542"/>
                    <a:gd name="connsiteY6" fmla="*/ 4392162 h 4392162"/>
                    <a:gd name="connsiteX7" fmla="*/ 7138992 w 7837542"/>
                    <a:gd name="connsiteY7" fmla="*/ 2720340 h 4392162"/>
                    <a:gd name="connsiteX8" fmla="*/ 3544257 w 7837542"/>
                    <a:gd name="connsiteY8" fmla="*/ 725805 h 4392162"/>
                    <a:gd name="connsiteX9" fmla="*/ 139387 w 7837542"/>
                    <a:gd name="connsiteY9" fmla="*/ 285865 h 4392162"/>
                    <a:gd name="connsiteX0" fmla="*/ 6387 w 7704542"/>
                    <a:gd name="connsiteY0" fmla="*/ 298565 h 4404862"/>
                    <a:gd name="connsiteX1" fmla="*/ 547408 w 7704542"/>
                    <a:gd name="connsiteY1" fmla="*/ 0 h 4404862"/>
                    <a:gd name="connsiteX2" fmla="*/ 483907 w 7704542"/>
                    <a:gd name="connsiteY2" fmla="*/ 22224 h 4404862"/>
                    <a:gd name="connsiteX3" fmla="*/ 1842989 w 7704542"/>
                    <a:gd name="connsiteY3" fmla="*/ 539568 h 4404862"/>
                    <a:gd name="connsiteX4" fmla="*/ 5574389 w 7704542"/>
                    <a:gd name="connsiteY4" fmla="*/ 1336745 h 4404862"/>
                    <a:gd name="connsiteX5" fmla="*/ 7704542 w 7704542"/>
                    <a:gd name="connsiteY5" fmla="*/ 4402685 h 4404862"/>
                    <a:gd name="connsiteX6" fmla="*/ 7540481 w 7704542"/>
                    <a:gd name="connsiteY6" fmla="*/ 4404862 h 4404862"/>
                    <a:gd name="connsiteX7" fmla="*/ 7005992 w 7704542"/>
                    <a:gd name="connsiteY7" fmla="*/ 2733040 h 4404862"/>
                    <a:gd name="connsiteX8" fmla="*/ 3411257 w 7704542"/>
                    <a:gd name="connsiteY8" fmla="*/ 738505 h 4404862"/>
                    <a:gd name="connsiteX9" fmla="*/ 6387 w 7704542"/>
                    <a:gd name="connsiteY9" fmla="*/ 298565 h 4404862"/>
                    <a:gd name="connsiteX0" fmla="*/ 8382 w 7706537"/>
                    <a:gd name="connsiteY0" fmla="*/ 285865 h 4392162"/>
                    <a:gd name="connsiteX1" fmla="*/ 435103 w 7706537"/>
                    <a:gd name="connsiteY1" fmla="*/ 0 h 4392162"/>
                    <a:gd name="connsiteX2" fmla="*/ 485902 w 7706537"/>
                    <a:gd name="connsiteY2" fmla="*/ 9524 h 4392162"/>
                    <a:gd name="connsiteX3" fmla="*/ 1844984 w 7706537"/>
                    <a:gd name="connsiteY3" fmla="*/ 526868 h 4392162"/>
                    <a:gd name="connsiteX4" fmla="*/ 5576384 w 7706537"/>
                    <a:gd name="connsiteY4" fmla="*/ 1324045 h 4392162"/>
                    <a:gd name="connsiteX5" fmla="*/ 7706537 w 7706537"/>
                    <a:gd name="connsiteY5" fmla="*/ 4389985 h 4392162"/>
                    <a:gd name="connsiteX6" fmla="*/ 7542476 w 7706537"/>
                    <a:gd name="connsiteY6" fmla="*/ 4392162 h 4392162"/>
                    <a:gd name="connsiteX7" fmla="*/ 7007987 w 7706537"/>
                    <a:gd name="connsiteY7" fmla="*/ 2720340 h 4392162"/>
                    <a:gd name="connsiteX8" fmla="*/ 3413252 w 7706537"/>
                    <a:gd name="connsiteY8" fmla="*/ 725805 h 4392162"/>
                    <a:gd name="connsiteX9" fmla="*/ 8382 w 7706537"/>
                    <a:gd name="connsiteY9" fmla="*/ 285865 h 4392162"/>
                    <a:gd name="connsiteX0" fmla="*/ 15726 w 7539256"/>
                    <a:gd name="connsiteY0" fmla="*/ 279515 h 4392162"/>
                    <a:gd name="connsiteX1" fmla="*/ 267822 w 7539256"/>
                    <a:gd name="connsiteY1" fmla="*/ 0 h 4392162"/>
                    <a:gd name="connsiteX2" fmla="*/ 318621 w 7539256"/>
                    <a:gd name="connsiteY2" fmla="*/ 9524 h 4392162"/>
                    <a:gd name="connsiteX3" fmla="*/ 1677703 w 7539256"/>
                    <a:gd name="connsiteY3" fmla="*/ 526868 h 4392162"/>
                    <a:gd name="connsiteX4" fmla="*/ 5409103 w 7539256"/>
                    <a:gd name="connsiteY4" fmla="*/ 1324045 h 4392162"/>
                    <a:gd name="connsiteX5" fmla="*/ 7539256 w 7539256"/>
                    <a:gd name="connsiteY5" fmla="*/ 4389985 h 4392162"/>
                    <a:gd name="connsiteX6" fmla="*/ 7375195 w 7539256"/>
                    <a:gd name="connsiteY6" fmla="*/ 4392162 h 4392162"/>
                    <a:gd name="connsiteX7" fmla="*/ 6840706 w 7539256"/>
                    <a:gd name="connsiteY7" fmla="*/ 2720340 h 4392162"/>
                    <a:gd name="connsiteX8" fmla="*/ 3245971 w 7539256"/>
                    <a:gd name="connsiteY8" fmla="*/ 725805 h 4392162"/>
                    <a:gd name="connsiteX9" fmla="*/ 15726 w 7539256"/>
                    <a:gd name="connsiteY9" fmla="*/ 279515 h 4392162"/>
                    <a:gd name="connsiteX0" fmla="*/ 14659 w 7538189"/>
                    <a:gd name="connsiteY0" fmla="*/ 279515 h 4392162"/>
                    <a:gd name="connsiteX1" fmla="*/ 266755 w 7538189"/>
                    <a:gd name="connsiteY1" fmla="*/ 0 h 4392162"/>
                    <a:gd name="connsiteX2" fmla="*/ 317554 w 7538189"/>
                    <a:gd name="connsiteY2" fmla="*/ 9524 h 4392162"/>
                    <a:gd name="connsiteX3" fmla="*/ 1676636 w 7538189"/>
                    <a:gd name="connsiteY3" fmla="*/ 526868 h 4392162"/>
                    <a:gd name="connsiteX4" fmla="*/ 5408036 w 7538189"/>
                    <a:gd name="connsiteY4" fmla="*/ 1324045 h 4392162"/>
                    <a:gd name="connsiteX5" fmla="*/ 7538189 w 7538189"/>
                    <a:gd name="connsiteY5" fmla="*/ 4389985 h 4392162"/>
                    <a:gd name="connsiteX6" fmla="*/ 7374128 w 7538189"/>
                    <a:gd name="connsiteY6" fmla="*/ 4392162 h 4392162"/>
                    <a:gd name="connsiteX7" fmla="*/ 6839639 w 7538189"/>
                    <a:gd name="connsiteY7" fmla="*/ 2720340 h 4392162"/>
                    <a:gd name="connsiteX8" fmla="*/ 3244904 w 7538189"/>
                    <a:gd name="connsiteY8" fmla="*/ 725805 h 4392162"/>
                    <a:gd name="connsiteX9" fmla="*/ 14659 w 7538189"/>
                    <a:gd name="connsiteY9" fmla="*/ 279515 h 4392162"/>
                    <a:gd name="connsiteX0" fmla="*/ 14659 w 7538189"/>
                    <a:gd name="connsiteY0" fmla="*/ 279515 h 4392162"/>
                    <a:gd name="connsiteX1" fmla="*/ 266755 w 7538189"/>
                    <a:gd name="connsiteY1" fmla="*/ 0 h 4392162"/>
                    <a:gd name="connsiteX2" fmla="*/ 317554 w 7538189"/>
                    <a:gd name="connsiteY2" fmla="*/ 9524 h 4392162"/>
                    <a:gd name="connsiteX3" fmla="*/ 1676636 w 7538189"/>
                    <a:gd name="connsiteY3" fmla="*/ 526868 h 4392162"/>
                    <a:gd name="connsiteX4" fmla="*/ 5408036 w 7538189"/>
                    <a:gd name="connsiteY4" fmla="*/ 1324045 h 4392162"/>
                    <a:gd name="connsiteX5" fmla="*/ 7538189 w 7538189"/>
                    <a:gd name="connsiteY5" fmla="*/ 4389985 h 4392162"/>
                    <a:gd name="connsiteX6" fmla="*/ 7374128 w 7538189"/>
                    <a:gd name="connsiteY6" fmla="*/ 4392162 h 4392162"/>
                    <a:gd name="connsiteX7" fmla="*/ 6839639 w 7538189"/>
                    <a:gd name="connsiteY7" fmla="*/ 2720340 h 4392162"/>
                    <a:gd name="connsiteX8" fmla="*/ 3244904 w 7538189"/>
                    <a:gd name="connsiteY8" fmla="*/ 725805 h 4392162"/>
                    <a:gd name="connsiteX9" fmla="*/ 14659 w 7538189"/>
                    <a:gd name="connsiteY9" fmla="*/ 279515 h 4392162"/>
                    <a:gd name="connsiteX0" fmla="*/ 14659 w 7538189"/>
                    <a:gd name="connsiteY0" fmla="*/ 263640 h 4392162"/>
                    <a:gd name="connsiteX1" fmla="*/ 266755 w 7538189"/>
                    <a:gd name="connsiteY1" fmla="*/ 0 h 4392162"/>
                    <a:gd name="connsiteX2" fmla="*/ 317554 w 7538189"/>
                    <a:gd name="connsiteY2" fmla="*/ 9524 h 4392162"/>
                    <a:gd name="connsiteX3" fmla="*/ 1676636 w 7538189"/>
                    <a:gd name="connsiteY3" fmla="*/ 526868 h 4392162"/>
                    <a:gd name="connsiteX4" fmla="*/ 5408036 w 7538189"/>
                    <a:gd name="connsiteY4" fmla="*/ 1324045 h 4392162"/>
                    <a:gd name="connsiteX5" fmla="*/ 7538189 w 7538189"/>
                    <a:gd name="connsiteY5" fmla="*/ 4389985 h 4392162"/>
                    <a:gd name="connsiteX6" fmla="*/ 7374128 w 7538189"/>
                    <a:gd name="connsiteY6" fmla="*/ 4392162 h 4392162"/>
                    <a:gd name="connsiteX7" fmla="*/ 6839639 w 7538189"/>
                    <a:gd name="connsiteY7" fmla="*/ 2720340 h 4392162"/>
                    <a:gd name="connsiteX8" fmla="*/ 3244904 w 7538189"/>
                    <a:gd name="connsiteY8" fmla="*/ 725805 h 4392162"/>
                    <a:gd name="connsiteX9" fmla="*/ 14659 w 7538189"/>
                    <a:gd name="connsiteY9" fmla="*/ 263640 h 4392162"/>
                    <a:gd name="connsiteX0" fmla="*/ 14659 w 7538189"/>
                    <a:gd name="connsiteY0" fmla="*/ 263640 h 4392162"/>
                    <a:gd name="connsiteX1" fmla="*/ 266755 w 7538189"/>
                    <a:gd name="connsiteY1" fmla="*/ 0 h 4392162"/>
                    <a:gd name="connsiteX2" fmla="*/ 317554 w 7538189"/>
                    <a:gd name="connsiteY2" fmla="*/ 9524 h 4392162"/>
                    <a:gd name="connsiteX3" fmla="*/ 1676636 w 7538189"/>
                    <a:gd name="connsiteY3" fmla="*/ 526868 h 4392162"/>
                    <a:gd name="connsiteX4" fmla="*/ 5408036 w 7538189"/>
                    <a:gd name="connsiteY4" fmla="*/ 1324045 h 4392162"/>
                    <a:gd name="connsiteX5" fmla="*/ 7538189 w 7538189"/>
                    <a:gd name="connsiteY5" fmla="*/ 4389985 h 4392162"/>
                    <a:gd name="connsiteX6" fmla="*/ 7374128 w 7538189"/>
                    <a:gd name="connsiteY6" fmla="*/ 4392162 h 4392162"/>
                    <a:gd name="connsiteX7" fmla="*/ 6839639 w 7538189"/>
                    <a:gd name="connsiteY7" fmla="*/ 2720340 h 4392162"/>
                    <a:gd name="connsiteX8" fmla="*/ 3244904 w 7538189"/>
                    <a:gd name="connsiteY8" fmla="*/ 725805 h 4392162"/>
                    <a:gd name="connsiteX9" fmla="*/ 14659 w 7538189"/>
                    <a:gd name="connsiteY9" fmla="*/ 263640 h 4392162"/>
                    <a:gd name="connsiteX0" fmla="*/ 13898 w 7537428"/>
                    <a:gd name="connsiteY0" fmla="*/ 258878 h 4387400"/>
                    <a:gd name="connsiteX1" fmla="*/ 277900 w 7537428"/>
                    <a:gd name="connsiteY1" fmla="*/ 0 h 4387400"/>
                    <a:gd name="connsiteX2" fmla="*/ 316793 w 7537428"/>
                    <a:gd name="connsiteY2" fmla="*/ 4762 h 4387400"/>
                    <a:gd name="connsiteX3" fmla="*/ 1675875 w 7537428"/>
                    <a:gd name="connsiteY3" fmla="*/ 522106 h 4387400"/>
                    <a:gd name="connsiteX4" fmla="*/ 5407275 w 7537428"/>
                    <a:gd name="connsiteY4" fmla="*/ 1319283 h 4387400"/>
                    <a:gd name="connsiteX5" fmla="*/ 7537428 w 7537428"/>
                    <a:gd name="connsiteY5" fmla="*/ 4385223 h 4387400"/>
                    <a:gd name="connsiteX6" fmla="*/ 7373367 w 7537428"/>
                    <a:gd name="connsiteY6" fmla="*/ 4387400 h 4387400"/>
                    <a:gd name="connsiteX7" fmla="*/ 6838878 w 7537428"/>
                    <a:gd name="connsiteY7" fmla="*/ 2715578 h 4387400"/>
                    <a:gd name="connsiteX8" fmla="*/ 3244143 w 7537428"/>
                    <a:gd name="connsiteY8" fmla="*/ 721043 h 4387400"/>
                    <a:gd name="connsiteX9" fmla="*/ 13898 w 7537428"/>
                    <a:gd name="connsiteY9" fmla="*/ 258878 h 4387400"/>
                    <a:gd name="connsiteX0" fmla="*/ 12997 w 7536527"/>
                    <a:gd name="connsiteY0" fmla="*/ 258878 h 4387400"/>
                    <a:gd name="connsiteX1" fmla="*/ 276999 w 7536527"/>
                    <a:gd name="connsiteY1" fmla="*/ 0 h 4387400"/>
                    <a:gd name="connsiteX2" fmla="*/ 315892 w 7536527"/>
                    <a:gd name="connsiteY2" fmla="*/ 4762 h 4387400"/>
                    <a:gd name="connsiteX3" fmla="*/ 1674974 w 7536527"/>
                    <a:gd name="connsiteY3" fmla="*/ 522106 h 4387400"/>
                    <a:gd name="connsiteX4" fmla="*/ 5406374 w 7536527"/>
                    <a:gd name="connsiteY4" fmla="*/ 1319283 h 4387400"/>
                    <a:gd name="connsiteX5" fmla="*/ 7536527 w 7536527"/>
                    <a:gd name="connsiteY5" fmla="*/ 4385223 h 4387400"/>
                    <a:gd name="connsiteX6" fmla="*/ 7372466 w 7536527"/>
                    <a:gd name="connsiteY6" fmla="*/ 4387400 h 4387400"/>
                    <a:gd name="connsiteX7" fmla="*/ 6837977 w 7536527"/>
                    <a:gd name="connsiteY7" fmla="*/ 2715578 h 4387400"/>
                    <a:gd name="connsiteX8" fmla="*/ 3243242 w 7536527"/>
                    <a:gd name="connsiteY8" fmla="*/ 721043 h 4387400"/>
                    <a:gd name="connsiteX9" fmla="*/ 12997 w 7536527"/>
                    <a:gd name="connsiteY9" fmla="*/ 258878 h 4387400"/>
                    <a:gd name="connsiteX0" fmla="*/ 11534 w 7535064"/>
                    <a:gd name="connsiteY0" fmla="*/ 258878 h 4387400"/>
                    <a:gd name="connsiteX1" fmla="*/ 275536 w 7535064"/>
                    <a:gd name="connsiteY1" fmla="*/ 0 h 4387400"/>
                    <a:gd name="connsiteX2" fmla="*/ 314429 w 7535064"/>
                    <a:gd name="connsiteY2" fmla="*/ 4762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12048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12048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12048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85223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87400"/>
                    <a:gd name="connsiteX1" fmla="*/ 275536 w 7535064"/>
                    <a:gd name="connsiteY1" fmla="*/ 0 h 4387400"/>
                    <a:gd name="connsiteX2" fmla="*/ 302523 w 7535064"/>
                    <a:gd name="connsiteY2" fmla="*/ 2381 h 4387400"/>
                    <a:gd name="connsiteX3" fmla="*/ 1673511 w 7535064"/>
                    <a:gd name="connsiteY3" fmla="*/ 522106 h 4387400"/>
                    <a:gd name="connsiteX4" fmla="*/ 5404911 w 7535064"/>
                    <a:gd name="connsiteY4" fmla="*/ 1319283 h 4387400"/>
                    <a:gd name="connsiteX5" fmla="*/ 7535064 w 7535064"/>
                    <a:gd name="connsiteY5" fmla="*/ 4370935 h 4387400"/>
                    <a:gd name="connsiteX6" fmla="*/ 7371003 w 7535064"/>
                    <a:gd name="connsiteY6" fmla="*/ 4387400 h 4387400"/>
                    <a:gd name="connsiteX7" fmla="*/ 6836514 w 7535064"/>
                    <a:gd name="connsiteY7" fmla="*/ 2715578 h 4387400"/>
                    <a:gd name="connsiteX8" fmla="*/ 3241779 w 7535064"/>
                    <a:gd name="connsiteY8" fmla="*/ 721043 h 4387400"/>
                    <a:gd name="connsiteX9" fmla="*/ 11534 w 7535064"/>
                    <a:gd name="connsiteY9" fmla="*/ 258878 h 4387400"/>
                    <a:gd name="connsiteX0" fmla="*/ 11534 w 7535064"/>
                    <a:gd name="connsiteY0" fmla="*/ 258878 h 4370935"/>
                    <a:gd name="connsiteX1" fmla="*/ 275536 w 7535064"/>
                    <a:gd name="connsiteY1" fmla="*/ 0 h 4370935"/>
                    <a:gd name="connsiteX2" fmla="*/ 302523 w 7535064"/>
                    <a:gd name="connsiteY2" fmla="*/ 2381 h 4370935"/>
                    <a:gd name="connsiteX3" fmla="*/ 1673511 w 7535064"/>
                    <a:gd name="connsiteY3" fmla="*/ 522106 h 4370935"/>
                    <a:gd name="connsiteX4" fmla="*/ 5404911 w 7535064"/>
                    <a:gd name="connsiteY4" fmla="*/ 1319283 h 4370935"/>
                    <a:gd name="connsiteX5" fmla="*/ 7535064 w 7535064"/>
                    <a:gd name="connsiteY5" fmla="*/ 4370935 h 4370935"/>
                    <a:gd name="connsiteX6" fmla="*/ 7378147 w 7535064"/>
                    <a:gd name="connsiteY6" fmla="*/ 4370731 h 4370935"/>
                    <a:gd name="connsiteX7" fmla="*/ 6836514 w 7535064"/>
                    <a:gd name="connsiteY7" fmla="*/ 2715578 h 4370935"/>
                    <a:gd name="connsiteX8" fmla="*/ 3241779 w 7535064"/>
                    <a:gd name="connsiteY8" fmla="*/ 721043 h 4370935"/>
                    <a:gd name="connsiteX9" fmla="*/ 11534 w 7535064"/>
                    <a:gd name="connsiteY9" fmla="*/ 258878 h 4370935"/>
                    <a:gd name="connsiteX0" fmla="*/ 11534 w 7535064"/>
                    <a:gd name="connsiteY0" fmla="*/ 258878 h 4370935"/>
                    <a:gd name="connsiteX1" fmla="*/ 275536 w 7535064"/>
                    <a:gd name="connsiteY1" fmla="*/ 0 h 4370935"/>
                    <a:gd name="connsiteX2" fmla="*/ 302523 w 7535064"/>
                    <a:gd name="connsiteY2" fmla="*/ 2381 h 4370935"/>
                    <a:gd name="connsiteX3" fmla="*/ 1673511 w 7535064"/>
                    <a:gd name="connsiteY3" fmla="*/ 522106 h 4370935"/>
                    <a:gd name="connsiteX4" fmla="*/ 5404911 w 7535064"/>
                    <a:gd name="connsiteY4" fmla="*/ 1319283 h 4370935"/>
                    <a:gd name="connsiteX5" fmla="*/ 7535064 w 7535064"/>
                    <a:gd name="connsiteY5" fmla="*/ 4370935 h 4370935"/>
                    <a:gd name="connsiteX6" fmla="*/ 7378147 w 7535064"/>
                    <a:gd name="connsiteY6" fmla="*/ 4370731 h 4370935"/>
                    <a:gd name="connsiteX7" fmla="*/ 6836514 w 7535064"/>
                    <a:gd name="connsiteY7" fmla="*/ 2715578 h 4370935"/>
                    <a:gd name="connsiteX8" fmla="*/ 3241779 w 7535064"/>
                    <a:gd name="connsiteY8" fmla="*/ 721043 h 4370935"/>
                    <a:gd name="connsiteX9" fmla="*/ 11534 w 7535064"/>
                    <a:gd name="connsiteY9" fmla="*/ 258878 h 4370935"/>
                    <a:gd name="connsiteX0" fmla="*/ 11534 w 7806146"/>
                    <a:gd name="connsiteY0" fmla="*/ 258878 h 4370935"/>
                    <a:gd name="connsiteX1" fmla="*/ 275536 w 7806146"/>
                    <a:gd name="connsiteY1" fmla="*/ 0 h 4370935"/>
                    <a:gd name="connsiteX2" fmla="*/ 302523 w 7806146"/>
                    <a:gd name="connsiteY2" fmla="*/ 2381 h 4370935"/>
                    <a:gd name="connsiteX3" fmla="*/ 1673511 w 7806146"/>
                    <a:gd name="connsiteY3" fmla="*/ 522106 h 4370935"/>
                    <a:gd name="connsiteX4" fmla="*/ 5404911 w 7806146"/>
                    <a:gd name="connsiteY4" fmla="*/ 1319283 h 4370935"/>
                    <a:gd name="connsiteX5" fmla="*/ 7535064 w 7806146"/>
                    <a:gd name="connsiteY5" fmla="*/ 4370935 h 4370935"/>
                    <a:gd name="connsiteX6" fmla="*/ 7378147 w 7806146"/>
                    <a:gd name="connsiteY6" fmla="*/ 4370731 h 4370935"/>
                    <a:gd name="connsiteX7" fmla="*/ 6836514 w 7806146"/>
                    <a:gd name="connsiteY7" fmla="*/ 2715578 h 4370935"/>
                    <a:gd name="connsiteX8" fmla="*/ 3241779 w 7806146"/>
                    <a:gd name="connsiteY8" fmla="*/ 721043 h 4370935"/>
                    <a:gd name="connsiteX9" fmla="*/ 11534 w 7806146"/>
                    <a:gd name="connsiteY9" fmla="*/ 258878 h 4370935"/>
                    <a:gd name="connsiteX0" fmla="*/ 11534 w 8179263"/>
                    <a:gd name="connsiteY0" fmla="*/ 258878 h 4370935"/>
                    <a:gd name="connsiteX1" fmla="*/ 275536 w 8179263"/>
                    <a:gd name="connsiteY1" fmla="*/ 0 h 4370935"/>
                    <a:gd name="connsiteX2" fmla="*/ 302523 w 8179263"/>
                    <a:gd name="connsiteY2" fmla="*/ 2381 h 4370935"/>
                    <a:gd name="connsiteX3" fmla="*/ 1673511 w 8179263"/>
                    <a:gd name="connsiteY3" fmla="*/ 522106 h 4370935"/>
                    <a:gd name="connsiteX4" fmla="*/ 6973361 w 8179263"/>
                    <a:gd name="connsiteY4" fmla="*/ 1312933 h 4370935"/>
                    <a:gd name="connsiteX5" fmla="*/ 7535064 w 8179263"/>
                    <a:gd name="connsiteY5" fmla="*/ 4370935 h 4370935"/>
                    <a:gd name="connsiteX6" fmla="*/ 7378147 w 8179263"/>
                    <a:gd name="connsiteY6" fmla="*/ 4370731 h 4370935"/>
                    <a:gd name="connsiteX7" fmla="*/ 6836514 w 8179263"/>
                    <a:gd name="connsiteY7" fmla="*/ 2715578 h 4370935"/>
                    <a:gd name="connsiteX8" fmla="*/ 3241779 w 8179263"/>
                    <a:gd name="connsiteY8" fmla="*/ 721043 h 4370935"/>
                    <a:gd name="connsiteX9" fmla="*/ 11534 w 8179263"/>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6836514 w 7979852"/>
                    <a:gd name="connsiteY7" fmla="*/ 2715578 h 4370935"/>
                    <a:gd name="connsiteX8" fmla="*/ 3241779 w 7979852"/>
                    <a:gd name="connsiteY8" fmla="*/ 721043 h 4370935"/>
                    <a:gd name="connsiteX9" fmla="*/ 11534 w 7979852"/>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7509614 w 7979852"/>
                    <a:gd name="connsiteY7" fmla="*/ 1801178 h 4370935"/>
                    <a:gd name="connsiteX8" fmla="*/ 3241779 w 7979852"/>
                    <a:gd name="connsiteY8" fmla="*/ 721043 h 4370935"/>
                    <a:gd name="connsiteX9" fmla="*/ 11534 w 7979852"/>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7509614 w 7979852"/>
                    <a:gd name="connsiteY7" fmla="*/ 1801178 h 4370935"/>
                    <a:gd name="connsiteX8" fmla="*/ 3241779 w 7979852"/>
                    <a:gd name="connsiteY8" fmla="*/ 721043 h 4370935"/>
                    <a:gd name="connsiteX9" fmla="*/ 11534 w 7979852"/>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7509614 w 7979852"/>
                    <a:gd name="connsiteY7" fmla="*/ 1801178 h 4370935"/>
                    <a:gd name="connsiteX8" fmla="*/ 3241779 w 7979852"/>
                    <a:gd name="connsiteY8" fmla="*/ 721043 h 4370935"/>
                    <a:gd name="connsiteX9" fmla="*/ 11534 w 7979852"/>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7509614 w 7979852"/>
                    <a:gd name="connsiteY7" fmla="*/ 1801178 h 4370935"/>
                    <a:gd name="connsiteX8" fmla="*/ 3241779 w 7979852"/>
                    <a:gd name="connsiteY8" fmla="*/ 721043 h 4370935"/>
                    <a:gd name="connsiteX9" fmla="*/ 11534 w 7979852"/>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7509614 w 7979852"/>
                    <a:gd name="connsiteY7" fmla="*/ 1801178 h 4370935"/>
                    <a:gd name="connsiteX8" fmla="*/ 3241779 w 7979852"/>
                    <a:gd name="connsiteY8" fmla="*/ 721043 h 4370935"/>
                    <a:gd name="connsiteX9" fmla="*/ 11534 w 7979852"/>
                    <a:gd name="connsiteY9" fmla="*/ 258878 h 4370935"/>
                    <a:gd name="connsiteX0" fmla="*/ 11534 w 7979852"/>
                    <a:gd name="connsiteY0" fmla="*/ 258878 h 4370935"/>
                    <a:gd name="connsiteX1" fmla="*/ 275536 w 7979852"/>
                    <a:gd name="connsiteY1" fmla="*/ 0 h 4370935"/>
                    <a:gd name="connsiteX2" fmla="*/ 302523 w 7979852"/>
                    <a:gd name="connsiteY2" fmla="*/ 2381 h 4370935"/>
                    <a:gd name="connsiteX3" fmla="*/ 1673511 w 7979852"/>
                    <a:gd name="connsiteY3" fmla="*/ 522106 h 4370935"/>
                    <a:gd name="connsiteX4" fmla="*/ 6973361 w 7979852"/>
                    <a:gd name="connsiteY4" fmla="*/ 1312933 h 4370935"/>
                    <a:gd name="connsiteX5" fmla="*/ 7535064 w 7979852"/>
                    <a:gd name="connsiteY5" fmla="*/ 4370935 h 4370935"/>
                    <a:gd name="connsiteX6" fmla="*/ 7378147 w 7979852"/>
                    <a:gd name="connsiteY6" fmla="*/ 4370731 h 4370935"/>
                    <a:gd name="connsiteX7" fmla="*/ 7509614 w 7979852"/>
                    <a:gd name="connsiteY7" fmla="*/ 1801178 h 4370935"/>
                    <a:gd name="connsiteX8" fmla="*/ 3241779 w 7979852"/>
                    <a:gd name="connsiteY8" fmla="*/ 721043 h 4370935"/>
                    <a:gd name="connsiteX9" fmla="*/ 11534 w 7979852"/>
                    <a:gd name="connsiteY9" fmla="*/ 258878 h 4370935"/>
                    <a:gd name="connsiteX0" fmla="*/ 11534 w 7988974"/>
                    <a:gd name="connsiteY0" fmla="*/ 258878 h 4370935"/>
                    <a:gd name="connsiteX1" fmla="*/ 275536 w 7988974"/>
                    <a:gd name="connsiteY1" fmla="*/ 0 h 4370935"/>
                    <a:gd name="connsiteX2" fmla="*/ 302523 w 7988974"/>
                    <a:gd name="connsiteY2" fmla="*/ 2381 h 4370935"/>
                    <a:gd name="connsiteX3" fmla="*/ 1673511 w 7988974"/>
                    <a:gd name="connsiteY3" fmla="*/ 522106 h 4370935"/>
                    <a:gd name="connsiteX4" fmla="*/ 6973361 w 7988974"/>
                    <a:gd name="connsiteY4" fmla="*/ 1312933 h 4370935"/>
                    <a:gd name="connsiteX5" fmla="*/ 7547764 w 7988974"/>
                    <a:gd name="connsiteY5" fmla="*/ 4370935 h 4370935"/>
                    <a:gd name="connsiteX6" fmla="*/ 7378147 w 7988974"/>
                    <a:gd name="connsiteY6" fmla="*/ 4370731 h 4370935"/>
                    <a:gd name="connsiteX7" fmla="*/ 7509614 w 7988974"/>
                    <a:gd name="connsiteY7" fmla="*/ 1801178 h 4370935"/>
                    <a:gd name="connsiteX8" fmla="*/ 3241779 w 7988974"/>
                    <a:gd name="connsiteY8" fmla="*/ 721043 h 4370935"/>
                    <a:gd name="connsiteX9" fmla="*/ 11534 w 7988974"/>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1673511 w 7966433"/>
                    <a:gd name="connsiteY3" fmla="*/ 5221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241779 w 7966433"/>
                    <a:gd name="connsiteY8" fmla="*/ 7210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1673511 w 7966433"/>
                    <a:gd name="connsiteY3" fmla="*/ 5221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241779 w 7966433"/>
                    <a:gd name="connsiteY8" fmla="*/ 7210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1673511 w 7966433"/>
                    <a:gd name="connsiteY3" fmla="*/ 5221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241779 w 7966433"/>
                    <a:gd name="connsiteY8" fmla="*/ 7210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1673511 w 7966433"/>
                    <a:gd name="connsiteY3" fmla="*/ 5221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241779 w 7966433"/>
                    <a:gd name="connsiteY8" fmla="*/ 7210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1673511 w 7966433"/>
                    <a:gd name="connsiteY3" fmla="*/ 5221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90979 w 7966433"/>
                    <a:gd name="connsiteY8" fmla="*/ 56229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1673511 w 7966433"/>
                    <a:gd name="connsiteY3" fmla="*/ 5221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8279 w 7966433"/>
                    <a:gd name="connsiteY8" fmla="*/ 8226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8279 w 7966433"/>
                    <a:gd name="connsiteY8" fmla="*/ 8226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8279 w 7966433"/>
                    <a:gd name="connsiteY8" fmla="*/ 8226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8279 w 7966433"/>
                    <a:gd name="connsiteY8" fmla="*/ 8226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302523 w 7966433"/>
                    <a:gd name="connsiteY2" fmla="*/ 23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2702823 w 7966433"/>
                    <a:gd name="connsiteY2" fmla="*/ 873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2702823 w 7966433"/>
                    <a:gd name="connsiteY2" fmla="*/ 873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2702823 w 7966433"/>
                    <a:gd name="connsiteY2" fmla="*/ 873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1534 w 7966433"/>
                    <a:gd name="connsiteY0" fmla="*/ 258878 h 4370935"/>
                    <a:gd name="connsiteX1" fmla="*/ 275536 w 7966433"/>
                    <a:gd name="connsiteY1" fmla="*/ 0 h 4370935"/>
                    <a:gd name="connsiteX2" fmla="*/ 2721873 w 7966433"/>
                    <a:gd name="connsiteY2" fmla="*/ 15081 h 4370935"/>
                    <a:gd name="connsiteX3" fmla="*/ 2772061 w 7966433"/>
                    <a:gd name="connsiteY3" fmla="*/ 471306 h 4370935"/>
                    <a:gd name="connsiteX4" fmla="*/ 6973361 w 7966433"/>
                    <a:gd name="connsiteY4" fmla="*/ 1312933 h 4370935"/>
                    <a:gd name="connsiteX5" fmla="*/ 7547764 w 7966433"/>
                    <a:gd name="connsiteY5" fmla="*/ 4370935 h 4370935"/>
                    <a:gd name="connsiteX6" fmla="*/ 7378147 w 7966433"/>
                    <a:gd name="connsiteY6" fmla="*/ 4370731 h 4370935"/>
                    <a:gd name="connsiteX7" fmla="*/ 7509614 w 7966433"/>
                    <a:gd name="connsiteY7" fmla="*/ 1801178 h 4370935"/>
                    <a:gd name="connsiteX8" fmla="*/ 3171929 w 7966433"/>
                    <a:gd name="connsiteY8" fmla="*/ 581343 h 4370935"/>
                    <a:gd name="connsiteX9" fmla="*/ 11534 w 7966433"/>
                    <a:gd name="connsiteY9" fmla="*/ 258878 h 4370935"/>
                    <a:gd name="connsiteX0" fmla="*/ 1991197 w 7698196"/>
                    <a:gd name="connsiteY0" fmla="*/ 252528 h 4370935"/>
                    <a:gd name="connsiteX1" fmla="*/ 7299 w 7698196"/>
                    <a:gd name="connsiteY1" fmla="*/ 0 h 4370935"/>
                    <a:gd name="connsiteX2" fmla="*/ 2453636 w 7698196"/>
                    <a:gd name="connsiteY2" fmla="*/ 15081 h 4370935"/>
                    <a:gd name="connsiteX3" fmla="*/ 2503824 w 7698196"/>
                    <a:gd name="connsiteY3" fmla="*/ 471306 h 4370935"/>
                    <a:gd name="connsiteX4" fmla="*/ 6705124 w 7698196"/>
                    <a:gd name="connsiteY4" fmla="*/ 1312933 h 4370935"/>
                    <a:gd name="connsiteX5" fmla="*/ 7279527 w 7698196"/>
                    <a:gd name="connsiteY5" fmla="*/ 4370935 h 4370935"/>
                    <a:gd name="connsiteX6" fmla="*/ 7109910 w 7698196"/>
                    <a:gd name="connsiteY6" fmla="*/ 4370731 h 4370935"/>
                    <a:gd name="connsiteX7" fmla="*/ 7241377 w 7698196"/>
                    <a:gd name="connsiteY7" fmla="*/ 1801178 h 4370935"/>
                    <a:gd name="connsiteX8" fmla="*/ 2903692 w 7698196"/>
                    <a:gd name="connsiteY8" fmla="*/ 581343 h 4370935"/>
                    <a:gd name="connsiteX9" fmla="*/ 1991197 w 7698196"/>
                    <a:gd name="connsiteY9" fmla="*/ 252528 h 4370935"/>
                    <a:gd name="connsiteX0" fmla="*/ 1991197 w 7698196"/>
                    <a:gd name="connsiteY0" fmla="*/ 252528 h 4370935"/>
                    <a:gd name="connsiteX1" fmla="*/ 7299 w 7698196"/>
                    <a:gd name="connsiteY1" fmla="*/ 0 h 4370935"/>
                    <a:gd name="connsiteX2" fmla="*/ 2453636 w 7698196"/>
                    <a:gd name="connsiteY2" fmla="*/ 15081 h 4370935"/>
                    <a:gd name="connsiteX3" fmla="*/ 2503824 w 7698196"/>
                    <a:gd name="connsiteY3" fmla="*/ 471306 h 4370935"/>
                    <a:gd name="connsiteX4" fmla="*/ 6705124 w 7698196"/>
                    <a:gd name="connsiteY4" fmla="*/ 1312933 h 4370935"/>
                    <a:gd name="connsiteX5" fmla="*/ 7279527 w 7698196"/>
                    <a:gd name="connsiteY5" fmla="*/ 4370935 h 4370935"/>
                    <a:gd name="connsiteX6" fmla="*/ 7109910 w 7698196"/>
                    <a:gd name="connsiteY6" fmla="*/ 4370731 h 4370935"/>
                    <a:gd name="connsiteX7" fmla="*/ 7241377 w 7698196"/>
                    <a:gd name="connsiteY7" fmla="*/ 1801178 h 4370935"/>
                    <a:gd name="connsiteX8" fmla="*/ 2903692 w 7698196"/>
                    <a:gd name="connsiteY8" fmla="*/ 581343 h 4370935"/>
                    <a:gd name="connsiteX9" fmla="*/ 1991197 w 7698196"/>
                    <a:gd name="connsiteY9" fmla="*/ 252528 h 4370935"/>
                    <a:gd name="connsiteX0" fmla="*/ 2035500 w 7698049"/>
                    <a:gd name="connsiteY0" fmla="*/ 227128 h 4370935"/>
                    <a:gd name="connsiteX1" fmla="*/ 7152 w 7698049"/>
                    <a:gd name="connsiteY1" fmla="*/ 0 h 4370935"/>
                    <a:gd name="connsiteX2" fmla="*/ 2453489 w 7698049"/>
                    <a:gd name="connsiteY2" fmla="*/ 15081 h 4370935"/>
                    <a:gd name="connsiteX3" fmla="*/ 2503677 w 7698049"/>
                    <a:gd name="connsiteY3" fmla="*/ 471306 h 4370935"/>
                    <a:gd name="connsiteX4" fmla="*/ 6704977 w 7698049"/>
                    <a:gd name="connsiteY4" fmla="*/ 1312933 h 4370935"/>
                    <a:gd name="connsiteX5" fmla="*/ 7279380 w 7698049"/>
                    <a:gd name="connsiteY5" fmla="*/ 4370935 h 4370935"/>
                    <a:gd name="connsiteX6" fmla="*/ 7109763 w 7698049"/>
                    <a:gd name="connsiteY6" fmla="*/ 4370731 h 4370935"/>
                    <a:gd name="connsiteX7" fmla="*/ 7241230 w 7698049"/>
                    <a:gd name="connsiteY7" fmla="*/ 1801178 h 4370935"/>
                    <a:gd name="connsiteX8" fmla="*/ 2903545 w 7698049"/>
                    <a:gd name="connsiteY8" fmla="*/ 581343 h 4370935"/>
                    <a:gd name="connsiteX9" fmla="*/ 2035500 w 7698049"/>
                    <a:gd name="connsiteY9" fmla="*/ 227128 h 4370935"/>
                    <a:gd name="connsiteX0" fmla="*/ 13149 w 5675698"/>
                    <a:gd name="connsiteY0" fmla="*/ 214428 h 4358235"/>
                    <a:gd name="connsiteX1" fmla="*/ 327951 w 5675698"/>
                    <a:gd name="connsiteY1" fmla="*/ 0 h 4358235"/>
                    <a:gd name="connsiteX2" fmla="*/ 431138 w 5675698"/>
                    <a:gd name="connsiteY2" fmla="*/ 2381 h 4358235"/>
                    <a:gd name="connsiteX3" fmla="*/ 481326 w 5675698"/>
                    <a:gd name="connsiteY3" fmla="*/ 458606 h 4358235"/>
                    <a:gd name="connsiteX4" fmla="*/ 4682626 w 5675698"/>
                    <a:gd name="connsiteY4" fmla="*/ 1300233 h 4358235"/>
                    <a:gd name="connsiteX5" fmla="*/ 5257029 w 5675698"/>
                    <a:gd name="connsiteY5" fmla="*/ 4358235 h 4358235"/>
                    <a:gd name="connsiteX6" fmla="*/ 5087412 w 5675698"/>
                    <a:gd name="connsiteY6" fmla="*/ 4358031 h 4358235"/>
                    <a:gd name="connsiteX7" fmla="*/ 5218879 w 5675698"/>
                    <a:gd name="connsiteY7" fmla="*/ 1788478 h 4358235"/>
                    <a:gd name="connsiteX8" fmla="*/ 881194 w 5675698"/>
                    <a:gd name="connsiteY8" fmla="*/ 568643 h 4358235"/>
                    <a:gd name="connsiteX9" fmla="*/ 13149 w 5675698"/>
                    <a:gd name="connsiteY9" fmla="*/ 214428 h 4358235"/>
                    <a:gd name="connsiteX0" fmla="*/ 13149 w 5675698"/>
                    <a:gd name="connsiteY0" fmla="*/ 214428 h 4358235"/>
                    <a:gd name="connsiteX1" fmla="*/ 327951 w 5675698"/>
                    <a:gd name="connsiteY1" fmla="*/ 0 h 4358235"/>
                    <a:gd name="connsiteX2" fmla="*/ 431138 w 5675698"/>
                    <a:gd name="connsiteY2" fmla="*/ 2381 h 4358235"/>
                    <a:gd name="connsiteX3" fmla="*/ 481326 w 5675698"/>
                    <a:gd name="connsiteY3" fmla="*/ 458606 h 4358235"/>
                    <a:gd name="connsiteX4" fmla="*/ 4682626 w 5675698"/>
                    <a:gd name="connsiteY4" fmla="*/ 1300233 h 4358235"/>
                    <a:gd name="connsiteX5" fmla="*/ 5257029 w 5675698"/>
                    <a:gd name="connsiteY5" fmla="*/ 4358235 h 4358235"/>
                    <a:gd name="connsiteX6" fmla="*/ 5087412 w 5675698"/>
                    <a:gd name="connsiteY6" fmla="*/ 4358031 h 4358235"/>
                    <a:gd name="connsiteX7" fmla="*/ 5218879 w 5675698"/>
                    <a:gd name="connsiteY7" fmla="*/ 1788478 h 4358235"/>
                    <a:gd name="connsiteX8" fmla="*/ 881194 w 5675698"/>
                    <a:gd name="connsiteY8" fmla="*/ 568643 h 4358235"/>
                    <a:gd name="connsiteX9" fmla="*/ 13149 w 5675698"/>
                    <a:gd name="connsiteY9" fmla="*/ 214428 h 4358235"/>
                    <a:gd name="connsiteX0" fmla="*/ 13149 w 5675698"/>
                    <a:gd name="connsiteY0" fmla="*/ 214428 h 4358235"/>
                    <a:gd name="connsiteX1" fmla="*/ 327951 w 5675698"/>
                    <a:gd name="connsiteY1" fmla="*/ 0 h 4358235"/>
                    <a:gd name="connsiteX2" fmla="*/ 431138 w 5675698"/>
                    <a:gd name="connsiteY2" fmla="*/ 2381 h 4358235"/>
                    <a:gd name="connsiteX3" fmla="*/ 481326 w 5675698"/>
                    <a:gd name="connsiteY3" fmla="*/ 458606 h 4358235"/>
                    <a:gd name="connsiteX4" fmla="*/ 4682626 w 5675698"/>
                    <a:gd name="connsiteY4" fmla="*/ 1300233 h 4358235"/>
                    <a:gd name="connsiteX5" fmla="*/ 5257029 w 5675698"/>
                    <a:gd name="connsiteY5" fmla="*/ 4358235 h 4358235"/>
                    <a:gd name="connsiteX6" fmla="*/ 5087412 w 5675698"/>
                    <a:gd name="connsiteY6" fmla="*/ 4358031 h 4358235"/>
                    <a:gd name="connsiteX7" fmla="*/ 5218879 w 5675698"/>
                    <a:gd name="connsiteY7" fmla="*/ 1788478 h 4358235"/>
                    <a:gd name="connsiteX8" fmla="*/ 881194 w 5675698"/>
                    <a:gd name="connsiteY8" fmla="*/ 568643 h 4358235"/>
                    <a:gd name="connsiteX9" fmla="*/ 13149 w 5675698"/>
                    <a:gd name="connsiteY9" fmla="*/ 214428 h 4358235"/>
                    <a:gd name="connsiteX0" fmla="*/ 13149 w 5675698"/>
                    <a:gd name="connsiteY0" fmla="*/ 231681 h 4375488"/>
                    <a:gd name="connsiteX1" fmla="*/ 327951 w 5675698"/>
                    <a:gd name="connsiteY1" fmla="*/ 17253 h 4375488"/>
                    <a:gd name="connsiteX2" fmla="*/ 447967 w 5675698"/>
                    <a:gd name="connsiteY2" fmla="*/ 0 h 4375488"/>
                    <a:gd name="connsiteX3" fmla="*/ 481326 w 5675698"/>
                    <a:gd name="connsiteY3" fmla="*/ 475859 h 4375488"/>
                    <a:gd name="connsiteX4" fmla="*/ 4682626 w 5675698"/>
                    <a:gd name="connsiteY4" fmla="*/ 1317486 h 4375488"/>
                    <a:gd name="connsiteX5" fmla="*/ 5257029 w 5675698"/>
                    <a:gd name="connsiteY5" fmla="*/ 4375488 h 4375488"/>
                    <a:gd name="connsiteX6" fmla="*/ 5087412 w 5675698"/>
                    <a:gd name="connsiteY6" fmla="*/ 4375284 h 4375488"/>
                    <a:gd name="connsiteX7" fmla="*/ 5218879 w 5675698"/>
                    <a:gd name="connsiteY7" fmla="*/ 1805731 h 4375488"/>
                    <a:gd name="connsiteX8" fmla="*/ 881194 w 5675698"/>
                    <a:gd name="connsiteY8" fmla="*/ 585896 h 4375488"/>
                    <a:gd name="connsiteX9" fmla="*/ 13149 w 5675698"/>
                    <a:gd name="connsiteY9" fmla="*/ 231681 h 4375488"/>
                    <a:gd name="connsiteX0" fmla="*/ 13149 w 5675698"/>
                    <a:gd name="connsiteY0" fmla="*/ 231681 h 4375488"/>
                    <a:gd name="connsiteX1" fmla="*/ 378440 w 5675698"/>
                    <a:gd name="connsiteY1" fmla="*/ 424 h 4375488"/>
                    <a:gd name="connsiteX2" fmla="*/ 447967 w 5675698"/>
                    <a:gd name="connsiteY2" fmla="*/ 0 h 4375488"/>
                    <a:gd name="connsiteX3" fmla="*/ 481326 w 5675698"/>
                    <a:gd name="connsiteY3" fmla="*/ 475859 h 4375488"/>
                    <a:gd name="connsiteX4" fmla="*/ 4682626 w 5675698"/>
                    <a:gd name="connsiteY4" fmla="*/ 1317486 h 4375488"/>
                    <a:gd name="connsiteX5" fmla="*/ 5257029 w 5675698"/>
                    <a:gd name="connsiteY5" fmla="*/ 4375488 h 4375488"/>
                    <a:gd name="connsiteX6" fmla="*/ 5087412 w 5675698"/>
                    <a:gd name="connsiteY6" fmla="*/ 4375284 h 4375488"/>
                    <a:gd name="connsiteX7" fmla="*/ 5218879 w 5675698"/>
                    <a:gd name="connsiteY7" fmla="*/ 1805731 h 4375488"/>
                    <a:gd name="connsiteX8" fmla="*/ 881194 w 5675698"/>
                    <a:gd name="connsiteY8" fmla="*/ 585896 h 4375488"/>
                    <a:gd name="connsiteX9" fmla="*/ 13149 w 5675698"/>
                    <a:gd name="connsiteY9" fmla="*/ 231681 h 4375488"/>
                    <a:gd name="connsiteX0" fmla="*/ 13149 w 5675698"/>
                    <a:gd name="connsiteY0" fmla="*/ 231681 h 4375488"/>
                    <a:gd name="connsiteX1" fmla="*/ 378440 w 5675698"/>
                    <a:gd name="connsiteY1" fmla="*/ 424 h 4375488"/>
                    <a:gd name="connsiteX2" fmla="*/ 447967 w 5675698"/>
                    <a:gd name="connsiteY2" fmla="*/ 0 h 4375488"/>
                    <a:gd name="connsiteX3" fmla="*/ 481326 w 5675698"/>
                    <a:gd name="connsiteY3" fmla="*/ 475859 h 4375488"/>
                    <a:gd name="connsiteX4" fmla="*/ 4682626 w 5675698"/>
                    <a:gd name="connsiteY4" fmla="*/ 1317486 h 4375488"/>
                    <a:gd name="connsiteX5" fmla="*/ 5257029 w 5675698"/>
                    <a:gd name="connsiteY5" fmla="*/ 4375488 h 4375488"/>
                    <a:gd name="connsiteX6" fmla="*/ 5087412 w 5675698"/>
                    <a:gd name="connsiteY6" fmla="*/ 4375284 h 4375488"/>
                    <a:gd name="connsiteX7" fmla="*/ 5218879 w 5675698"/>
                    <a:gd name="connsiteY7" fmla="*/ 1805731 h 4375488"/>
                    <a:gd name="connsiteX8" fmla="*/ 881194 w 5675698"/>
                    <a:gd name="connsiteY8" fmla="*/ 585896 h 4375488"/>
                    <a:gd name="connsiteX9" fmla="*/ 13149 w 5675698"/>
                    <a:gd name="connsiteY9" fmla="*/ 231681 h 4375488"/>
                    <a:gd name="connsiteX0" fmla="*/ 13149 w 5675698"/>
                    <a:gd name="connsiteY0" fmla="*/ 234062 h 4377869"/>
                    <a:gd name="connsiteX1" fmla="*/ 400879 w 5675698"/>
                    <a:gd name="connsiteY1" fmla="*/ 0 h 4377869"/>
                    <a:gd name="connsiteX2" fmla="*/ 447967 w 5675698"/>
                    <a:gd name="connsiteY2" fmla="*/ 2381 h 4377869"/>
                    <a:gd name="connsiteX3" fmla="*/ 481326 w 5675698"/>
                    <a:gd name="connsiteY3" fmla="*/ 478240 h 4377869"/>
                    <a:gd name="connsiteX4" fmla="*/ 4682626 w 5675698"/>
                    <a:gd name="connsiteY4" fmla="*/ 1319867 h 4377869"/>
                    <a:gd name="connsiteX5" fmla="*/ 5257029 w 5675698"/>
                    <a:gd name="connsiteY5" fmla="*/ 4377869 h 4377869"/>
                    <a:gd name="connsiteX6" fmla="*/ 5087412 w 5675698"/>
                    <a:gd name="connsiteY6" fmla="*/ 4377665 h 4377869"/>
                    <a:gd name="connsiteX7" fmla="*/ 5218879 w 5675698"/>
                    <a:gd name="connsiteY7" fmla="*/ 1808112 h 4377869"/>
                    <a:gd name="connsiteX8" fmla="*/ 881194 w 5675698"/>
                    <a:gd name="connsiteY8" fmla="*/ 588277 h 4377869"/>
                    <a:gd name="connsiteX9" fmla="*/ 13149 w 5675698"/>
                    <a:gd name="connsiteY9" fmla="*/ 234062 h 4377869"/>
                    <a:gd name="connsiteX0" fmla="*/ 1200 w 5663749"/>
                    <a:gd name="connsiteY0" fmla="*/ 234062 h 4377869"/>
                    <a:gd name="connsiteX1" fmla="*/ 388930 w 5663749"/>
                    <a:gd name="connsiteY1" fmla="*/ 0 h 4377869"/>
                    <a:gd name="connsiteX2" fmla="*/ 436018 w 5663749"/>
                    <a:gd name="connsiteY2" fmla="*/ 2381 h 4377869"/>
                    <a:gd name="connsiteX3" fmla="*/ 469377 w 5663749"/>
                    <a:gd name="connsiteY3" fmla="*/ 478240 h 4377869"/>
                    <a:gd name="connsiteX4" fmla="*/ 4670677 w 5663749"/>
                    <a:gd name="connsiteY4" fmla="*/ 1319867 h 4377869"/>
                    <a:gd name="connsiteX5" fmla="*/ 5245080 w 5663749"/>
                    <a:gd name="connsiteY5" fmla="*/ 4377869 h 4377869"/>
                    <a:gd name="connsiteX6" fmla="*/ 5075463 w 5663749"/>
                    <a:gd name="connsiteY6" fmla="*/ 4377665 h 4377869"/>
                    <a:gd name="connsiteX7" fmla="*/ 5206930 w 5663749"/>
                    <a:gd name="connsiteY7" fmla="*/ 1808112 h 4377869"/>
                    <a:gd name="connsiteX8" fmla="*/ 869245 w 5663749"/>
                    <a:gd name="connsiteY8" fmla="*/ 588277 h 4377869"/>
                    <a:gd name="connsiteX9" fmla="*/ 1200 w 5663749"/>
                    <a:gd name="connsiteY9" fmla="*/ 234062 h 4377869"/>
                    <a:gd name="connsiteX0" fmla="*/ 1200 w 5663749"/>
                    <a:gd name="connsiteY0" fmla="*/ 234062 h 4377869"/>
                    <a:gd name="connsiteX1" fmla="*/ 388930 w 5663749"/>
                    <a:gd name="connsiteY1" fmla="*/ 0 h 4377869"/>
                    <a:gd name="connsiteX2" fmla="*/ 436018 w 5663749"/>
                    <a:gd name="connsiteY2" fmla="*/ 2381 h 4377869"/>
                    <a:gd name="connsiteX3" fmla="*/ 469377 w 5663749"/>
                    <a:gd name="connsiteY3" fmla="*/ 478240 h 4377869"/>
                    <a:gd name="connsiteX4" fmla="*/ 4670677 w 5663749"/>
                    <a:gd name="connsiteY4" fmla="*/ 1319867 h 4377869"/>
                    <a:gd name="connsiteX5" fmla="*/ 5245080 w 5663749"/>
                    <a:gd name="connsiteY5" fmla="*/ 4377869 h 4377869"/>
                    <a:gd name="connsiteX6" fmla="*/ 5075463 w 5663749"/>
                    <a:gd name="connsiteY6" fmla="*/ 4377665 h 4377869"/>
                    <a:gd name="connsiteX7" fmla="*/ 5206930 w 5663749"/>
                    <a:gd name="connsiteY7" fmla="*/ 1808112 h 4377869"/>
                    <a:gd name="connsiteX8" fmla="*/ 872050 w 5663749"/>
                    <a:gd name="connsiteY8" fmla="*/ 577057 h 4377869"/>
                    <a:gd name="connsiteX9" fmla="*/ 1200 w 5663749"/>
                    <a:gd name="connsiteY9" fmla="*/ 234062 h 4377869"/>
                    <a:gd name="connsiteX0" fmla="*/ 5194 w 5667743"/>
                    <a:gd name="connsiteY0" fmla="*/ 234062 h 4377869"/>
                    <a:gd name="connsiteX1" fmla="*/ 392924 w 5667743"/>
                    <a:gd name="connsiteY1" fmla="*/ 0 h 4377869"/>
                    <a:gd name="connsiteX2" fmla="*/ 440012 w 5667743"/>
                    <a:gd name="connsiteY2" fmla="*/ 2381 h 4377869"/>
                    <a:gd name="connsiteX3" fmla="*/ 473371 w 5667743"/>
                    <a:gd name="connsiteY3" fmla="*/ 478240 h 4377869"/>
                    <a:gd name="connsiteX4" fmla="*/ 4674671 w 5667743"/>
                    <a:gd name="connsiteY4" fmla="*/ 1319867 h 4377869"/>
                    <a:gd name="connsiteX5" fmla="*/ 5249074 w 5667743"/>
                    <a:gd name="connsiteY5" fmla="*/ 4377869 h 4377869"/>
                    <a:gd name="connsiteX6" fmla="*/ 5079457 w 5667743"/>
                    <a:gd name="connsiteY6" fmla="*/ 4377665 h 4377869"/>
                    <a:gd name="connsiteX7" fmla="*/ 5210924 w 5667743"/>
                    <a:gd name="connsiteY7" fmla="*/ 1808112 h 4377869"/>
                    <a:gd name="connsiteX8" fmla="*/ 876044 w 5667743"/>
                    <a:gd name="connsiteY8" fmla="*/ 577057 h 4377869"/>
                    <a:gd name="connsiteX9" fmla="*/ 5194 w 5667743"/>
                    <a:gd name="connsiteY9" fmla="*/ 234062 h 4377869"/>
                    <a:gd name="connsiteX0" fmla="*/ 1200 w 5663749"/>
                    <a:gd name="connsiteY0" fmla="*/ 234062 h 4377869"/>
                    <a:gd name="connsiteX1" fmla="*/ 388930 w 5663749"/>
                    <a:gd name="connsiteY1" fmla="*/ 0 h 4377869"/>
                    <a:gd name="connsiteX2" fmla="*/ 436018 w 5663749"/>
                    <a:gd name="connsiteY2" fmla="*/ 2381 h 4377869"/>
                    <a:gd name="connsiteX3" fmla="*/ 469377 w 5663749"/>
                    <a:gd name="connsiteY3" fmla="*/ 478240 h 4377869"/>
                    <a:gd name="connsiteX4" fmla="*/ 4670677 w 5663749"/>
                    <a:gd name="connsiteY4" fmla="*/ 1319867 h 4377869"/>
                    <a:gd name="connsiteX5" fmla="*/ 5245080 w 5663749"/>
                    <a:gd name="connsiteY5" fmla="*/ 4377869 h 4377869"/>
                    <a:gd name="connsiteX6" fmla="*/ 5075463 w 5663749"/>
                    <a:gd name="connsiteY6" fmla="*/ 4377665 h 4377869"/>
                    <a:gd name="connsiteX7" fmla="*/ 5206930 w 5663749"/>
                    <a:gd name="connsiteY7" fmla="*/ 1808112 h 4377869"/>
                    <a:gd name="connsiteX8" fmla="*/ 872050 w 5663749"/>
                    <a:gd name="connsiteY8" fmla="*/ 577057 h 4377869"/>
                    <a:gd name="connsiteX9" fmla="*/ 1200 w 5663749"/>
                    <a:gd name="connsiteY9" fmla="*/ 234062 h 4377869"/>
                    <a:gd name="connsiteX0" fmla="*/ 1151 w 5674920"/>
                    <a:gd name="connsiteY0" fmla="*/ 242477 h 4377869"/>
                    <a:gd name="connsiteX1" fmla="*/ 400101 w 5674920"/>
                    <a:gd name="connsiteY1" fmla="*/ 0 h 4377869"/>
                    <a:gd name="connsiteX2" fmla="*/ 447189 w 5674920"/>
                    <a:gd name="connsiteY2" fmla="*/ 2381 h 4377869"/>
                    <a:gd name="connsiteX3" fmla="*/ 480548 w 5674920"/>
                    <a:gd name="connsiteY3" fmla="*/ 478240 h 4377869"/>
                    <a:gd name="connsiteX4" fmla="*/ 4681848 w 5674920"/>
                    <a:gd name="connsiteY4" fmla="*/ 1319867 h 4377869"/>
                    <a:gd name="connsiteX5" fmla="*/ 5256251 w 5674920"/>
                    <a:gd name="connsiteY5" fmla="*/ 4377869 h 4377869"/>
                    <a:gd name="connsiteX6" fmla="*/ 5086634 w 5674920"/>
                    <a:gd name="connsiteY6" fmla="*/ 4377665 h 4377869"/>
                    <a:gd name="connsiteX7" fmla="*/ 5218101 w 5674920"/>
                    <a:gd name="connsiteY7" fmla="*/ 1808112 h 4377869"/>
                    <a:gd name="connsiteX8" fmla="*/ 883221 w 5674920"/>
                    <a:gd name="connsiteY8" fmla="*/ 577057 h 4377869"/>
                    <a:gd name="connsiteX9" fmla="*/ 1151 w 5674920"/>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216950 w 5673769"/>
                    <a:gd name="connsiteY7" fmla="*/ 1808112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0 w 5673769"/>
                    <a:gd name="connsiteY0" fmla="*/ 242477 h 4377869"/>
                    <a:gd name="connsiteX1" fmla="*/ 398950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0 w 5673769"/>
                    <a:gd name="connsiteY0" fmla="*/ 242477 h 4377869"/>
                    <a:gd name="connsiteX1" fmla="*/ 415779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0 w 5673769"/>
                    <a:gd name="connsiteY0" fmla="*/ 242477 h 4377869"/>
                    <a:gd name="connsiteX1" fmla="*/ 415779 w 5673769"/>
                    <a:gd name="connsiteY1" fmla="*/ 0 h 4377869"/>
                    <a:gd name="connsiteX2" fmla="*/ 446038 w 5673769"/>
                    <a:gd name="connsiteY2" fmla="*/ 2381 h 4377869"/>
                    <a:gd name="connsiteX3" fmla="*/ 479397 w 5673769"/>
                    <a:gd name="connsiteY3" fmla="*/ 478240 h 4377869"/>
                    <a:gd name="connsiteX4" fmla="*/ 4680697 w 5673769"/>
                    <a:gd name="connsiteY4" fmla="*/ 1319867 h 4377869"/>
                    <a:gd name="connsiteX5" fmla="*/ 5255100 w 5673769"/>
                    <a:gd name="connsiteY5" fmla="*/ 4377869 h 4377869"/>
                    <a:gd name="connsiteX6" fmla="*/ 5085483 w 5673769"/>
                    <a:gd name="connsiteY6" fmla="*/ 4377665 h 4377869"/>
                    <a:gd name="connsiteX7" fmla="*/ 5118778 w 5673769"/>
                    <a:gd name="connsiteY7" fmla="*/ 1690305 h 4377869"/>
                    <a:gd name="connsiteX8" fmla="*/ 882070 w 5673769"/>
                    <a:gd name="connsiteY8" fmla="*/ 577057 h 4377869"/>
                    <a:gd name="connsiteX9" fmla="*/ 0 w 5673769"/>
                    <a:gd name="connsiteY9" fmla="*/ 242477 h 4377869"/>
                    <a:gd name="connsiteX0" fmla="*/ 4246 w 5678015"/>
                    <a:gd name="connsiteY0" fmla="*/ 242477 h 4377869"/>
                    <a:gd name="connsiteX1" fmla="*/ 420025 w 5678015"/>
                    <a:gd name="connsiteY1" fmla="*/ 0 h 4377869"/>
                    <a:gd name="connsiteX2" fmla="*/ 450284 w 5678015"/>
                    <a:gd name="connsiteY2" fmla="*/ 2381 h 4377869"/>
                    <a:gd name="connsiteX3" fmla="*/ 483643 w 5678015"/>
                    <a:gd name="connsiteY3" fmla="*/ 478240 h 4377869"/>
                    <a:gd name="connsiteX4" fmla="*/ 4684943 w 5678015"/>
                    <a:gd name="connsiteY4" fmla="*/ 1319867 h 4377869"/>
                    <a:gd name="connsiteX5" fmla="*/ 5259346 w 5678015"/>
                    <a:gd name="connsiteY5" fmla="*/ 4377869 h 4377869"/>
                    <a:gd name="connsiteX6" fmla="*/ 5089729 w 5678015"/>
                    <a:gd name="connsiteY6" fmla="*/ 4377665 h 4377869"/>
                    <a:gd name="connsiteX7" fmla="*/ 5123024 w 5678015"/>
                    <a:gd name="connsiteY7" fmla="*/ 1690305 h 4377869"/>
                    <a:gd name="connsiteX8" fmla="*/ 886316 w 5678015"/>
                    <a:gd name="connsiteY8" fmla="*/ 577057 h 4377869"/>
                    <a:gd name="connsiteX9" fmla="*/ 4246 w 5678015"/>
                    <a:gd name="connsiteY9" fmla="*/ 242477 h 4377869"/>
                    <a:gd name="connsiteX0" fmla="*/ 5652 w 5665138"/>
                    <a:gd name="connsiteY0" fmla="*/ 231765 h 4377869"/>
                    <a:gd name="connsiteX1" fmla="*/ 407148 w 5665138"/>
                    <a:gd name="connsiteY1" fmla="*/ 0 h 4377869"/>
                    <a:gd name="connsiteX2" fmla="*/ 437407 w 5665138"/>
                    <a:gd name="connsiteY2" fmla="*/ 2381 h 4377869"/>
                    <a:gd name="connsiteX3" fmla="*/ 470766 w 5665138"/>
                    <a:gd name="connsiteY3" fmla="*/ 478240 h 4377869"/>
                    <a:gd name="connsiteX4" fmla="*/ 4672066 w 5665138"/>
                    <a:gd name="connsiteY4" fmla="*/ 1319867 h 4377869"/>
                    <a:gd name="connsiteX5" fmla="*/ 5246469 w 5665138"/>
                    <a:gd name="connsiteY5" fmla="*/ 4377869 h 4377869"/>
                    <a:gd name="connsiteX6" fmla="*/ 5076852 w 5665138"/>
                    <a:gd name="connsiteY6" fmla="*/ 4377665 h 4377869"/>
                    <a:gd name="connsiteX7" fmla="*/ 5110147 w 5665138"/>
                    <a:gd name="connsiteY7" fmla="*/ 1690305 h 4377869"/>
                    <a:gd name="connsiteX8" fmla="*/ 873439 w 5665138"/>
                    <a:gd name="connsiteY8" fmla="*/ 577057 h 4377869"/>
                    <a:gd name="connsiteX9" fmla="*/ 5652 w 5665138"/>
                    <a:gd name="connsiteY9" fmla="*/ 231765 h 4377869"/>
                    <a:gd name="connsiteX0" fmla="*/ 5277 w 5664763"/>
                    <a:gd name="connsiteY0" fmla="*/ 231765 h 4377869"/>
                    <a:gd name="connsiteX1" fmla="*/ 406773 w 5664763"/>
                    <a:gd name="connsiteY1" fmla="*/ 0 h 4377869"/>
                    <a:gd name="connsiteX2" fmla="*/ 437032 w 5664763"/>
                    <a:gd name="connsiteY2" fmla="*/ 2381 h 4377869"/>
                    <a:gd name="connsiteX3" fmla="*/ 470391 w 5664763"/>
                    <a:gd name="connsiteY3" fmla="*/ 478240 h 4377869"/>
                    <a:gd name="connsiteX4" fmla="*/ 4671691 w 5664763"/>
                    <a:gd name="connsiteY4" fmla="*/ 1319867 h 4377869"/>
                    <a:gd name="connsiteX5" fmla="*/ 5246094 w 5664763"/>
                    <a:gd name="connsiteY5" fmla="*/ 4377869 h 4377869"/>
                    <a:gd name="connsiteX6" fmla="*/ 5076477 w 5664763"/>
                    <a:gd name="connsiteY6" fmla="*/ 4377665 h 4377869"/>
                    <a:gd name="connsiteX7" fmla="*/ 5109772 w 5664763"/>
                    <a:gd name="connsiteY7" fmla="*/ 1690305 h 4377869"/>
                    <a:gd name="connsiteX8" fmla="*/ 876635 w 5664763"/>
                    <a:gd name="connsiteY8" fmla="*/ 569915 h 4377869"/>
                    <a:gd name="connsiteX9" fmla="*/ 5277 w 5664763"/>
                    <a:gd name="connsiteY9" fmla="*/ 231765 h 4377869"/>
                    <a:gd name="connsiteX0" fmla="*/ 6345 w 5665831"/>
                    <a:gd name="connsiteY0" fmla="*/ 231765 h 4377869"/>
                    <a:gd name="connsiteX1" fmla="*/ 407841 w 5665831"/>
                    <a:gd name="connsiteY1" fmla="*/ 0 h 4377869"/>
                    <a:gd name="connsiteX2" fmla="*/ 438100 w 5665831"/>
                    <a:gd name="connsiteY2" fmla="*/ 2381 h 4377869"/>
                    <a:gd name="connsiteX3" fmla="*/ 471459 w 5665831"/>
                    <a:gd name="connsiteY3" fmla="*/ 478240 h 4377869"/>
                    <a:gd name="connsiteX4" fmla="*/ 4672759 w 5665831"/>
                    <a:gd name="connsiteY4" fmla="*/ 1319867 h 4377869"/>
                    <a:gd name="connsiteX5" fmla="*/ 5247162 w 5665831"/>
                    <a:gd name="connsiteY5" fmla="*/ 4377869 h 4377869"/>
                    <a:gd name="connsiteX6" fmla="*/ 5077545 w 5665831"/>
                    <a:gd name="connsiteY6" fmla="*/ 4377665 h 4377869"/>
                    <a:gd name="connsiteX7" fmla="*/ 5110840 w 5665831"/>
                    <a:gd name="connsiteY7" fmla="*/ 1690305 h 4377869"/>
                    <a:gd name="connsiteX8" fmla="*/ 877703 w 5665831"/>
                    <a:gd name="connsiteY8" fmla="*/ 569915 h 4377869"/>
                    <a:gd name="connsiteX9" fmla="*/ 6345 w 5665831"/>
                    <a:gd name="connsiteY9" fmla="*/ 231765 h 4377869"/>
                    <a:gd name="connsiteX0" fmla="*/ 6345 w 5665831"/>
                    <a:gd name="connsiteY0" fmla="*/ 229980 h 4376084"/>
                    <a:gd name="connsiteX1" fmla="*/ 406055 w 5665831"/>
                    <a:gd name="connsiteY1" fmla="*/ 0 h 4376084"/>
                    <a:gd name="connsiteX2" fmla="*/ 438100 w 5665831"/>
                    <a:gd name="connsiteY2" fmla="*/ 596 h 4376084"/>
                    <a:gd name="connsiteX3" fmla="*/ 471459 w 5665831"/>
                    <a:gd name="connsiteY3" fmla="*/ 476455 h 4376084"/>
                    <a:gd name="connsiteX4" fmla="*/ 4672759 w 5665831"/>
                    <a:gd name="connsiteY4" fmla="*/ 1318082 h 4376084"/>
                    <a:gd name="connsiteX5" fmla="*/ 5247162 w 5665831"/>
                    <a:gd name="connsiteY5" fmla="*/ 4376084 h 4376084"/>
                    <a:gd name="connsiteX6" fmla="*/ 5077545 w 5665831"/>
                    <a:gd name="connsiteY6" fmla="*/ 4375880 h 4376084"/>
                    <a:gd name="connsiteX7" fmla="*/ 5110840 w 5665831"/>
                    <a:gd name="connsiteY7" fmla="*/ 1688520 h 4376084"/>
                    <a:gd name="connsiteX8" fmla="*/ 877703 w 5665831"/>
                    <a:gd name="connsiteY8" fmla="*/ 568130 h 4376084"/>
                    <a:gd name="connsiteX9" fmla="*/ 6345 w 5665831"/>
                    <a:gd name="connsiteY9" fmla="*/ 229980 h 4376084"/>
                    <a:gd name="connsiteX0" fmla="*/ 6345 w 5665831"/>
                    <a:gd name="connsiteY0" fmla="*/ 229980 h 4376084"/>
                    <a:gd name="connsiteX1" fmla="*/ 406055 w 5665831"/>
                    <a:gd name="connsiteY1" fmla="*/ 0 h 4376084"/>
                    <a:gd name="connsiteX2" fmla="*/ 438100 w 5665831"/>
                    <a:gd name="connsiteY2" fmla="*/ 596 h 4376084"/>
                    <a:gd name="connsiteX3" fmla="*/ 471459 w 5665831"/>
                    <a:gd name="connsiteY3" fmla="*/ 476455 h 4376084"/>
                    <a:gd name="connsiteX4" fmla="*/ 4672759 w 5665831"/>
                    <a:gd name="connsiteY4" fmla="*/ 1318082 h 4376084"/>
                    <a:gd name="connsiteX5" fmla="*/ 5247162 w 5665831"/>
                    <a:gd name="connsiteY5" fmla="*/ 4376084 h 4376084"/>
                    <a:gd name="connsiteX6" fmla="*/ 5077545 w 5665831"/>
                    <a:gd name="connsiteY6" fmla="*/ 4375880 h 4376084"/>
                    <a:gd name="connsiteX7" fmla="*/ 5110840 w 5665831"/>
                    <a:gd name="connsiteY7" fmla="*/ 1688520 h 4376084"/>
                    <a:gd name="connsiteX8" fmla="*/ 877703 w 5665831"/>
                    <a:gd name="connsiteY8" fmla="*/ 568130 h 4376084"/>
                    <a:gd name="connsiteX9" fmla="*/ 6345 w 5665831"/>
                    <a:gd name="connsiteY9" fmla="*/ 229980 h 4376084"/>
                    <a:gd name="connsiteX0" fmla="*/ 6345 w 5665831"/>
                    <a:gd name="connsiteY0" fmla="*/ 229384 h 4375488"/>
                    <a:gd name="connsiteX1" fmla="*/ 406055 w 5665831"/>
                    <a:gd name="connsiteY1" fmla="*/ 1189 h 4375488"/>
                    <a:gd name="connsiteX2" fmla="*/ 438100 w 5665831"/>
                    <a:gd name="connsiteY2" fmla="*/ 0 h 4375488"/>
                    <a:gd name="connsiteX3" fmla="*/ 471459 w 5665831"/>
                    <a:gd name="connsiteY3" fmla="*/ 475859 h 4375488"/>
                    <a:gd name="connsiteX4" fmla="*/ 4672759 w 5665831"/>
                    <a:gd name="connsiteY4" fmla="*/ 1317486 h 4375488"/>
                    <a:gd name="connsiteX5" fmla="*/ 5247162 w 5665831"/>
                    <a:gd name="connsiteY5" fmla="*/ 4375488 h 4375488"/>
                    <a:gd name="connsiteX6" fmla="*/ 5077545 w 5665831"/>
                    <a:gd name="connsiteY6" fmla="*/ 4375284 h 4375488"/>
                    <a:gd name="connsiteX7" fmla="*/ 5110840 w 5665831"/>
                    <a:gd name="connsiteY7" fmla="*/ 1687924 h 4375488"/>
                    <a:gd name="connsiteX8" fmla="*/ 877703 w 5665831"/>
                    <a:gd name="connsiteY8" fmla="*/ 567534 h 4375488"/>
                    <a:gd name="connsiteX9" fmla="*/ 6345 w 5665831"/>
                    <a:gd name="connsiteY9" fmla="*/ 229384 h 4375488"/>
                    <a:gd name="connsiteX0" fmla="*/ 6345 w 5665831"/>
                    <a:gd name="connsiteY0" fmla="*/ 228195 h 4374299"/>
                    <a:gd name="connsiteX1" fmla="*/ 406055 w 5665831"/>
                    <a:gd name="connsiteY1" fmla="*/ 0 h 4374299"/>
                    <a:gd name="connsiteX2" fmla="*/ 438100 w 5665831"/>
                    <a:gd name="connsiteY2" fmla="*/ 4167 h 4374299"/>
                    <a:gd name="connsiteX3" fmla="*/ 471459 w 5665831"/>
                    <a:gd name="connsiteY3" fmla="*/ 474670 h 4374299"/>
                    <a:gd name="connsiteX4" fmla="*/ 4672759 w 5665831"/>
                    <a:gd name="connsiteY4" fmla="*/ 1316297 h 4374299"/>
                    <a:gd name="connsiteX5" fmla="*/ 5247162 w 5665831"/>
                    <a:gd name="connsiteY5" fmla="*/ 4374299 h 4374299"/>
                    <a:gd name="connsiteX6" fmla="*/ 5077545 w 5665831"/>
                    <a:gd name="connsiteY6" fmla="*/ 4374095 h 4374299"/>
                    <a:gd name="connsiteX7" fmla="*/ 5110840 w 5665831"/>
                    <a:gd name="connsiteY7" fmla="*/ 1686735 h 4374299"/>
                    <a:gd name="connsiteX8" fmla="*/ 877703 w 5665831"/>
                    <a:gd name="connsiteY8" fmla="*/ 566345 h 4374299"/>
                    <a:gd name="connsiteX9" fmla="*/ 6345 w 5665831"/>
                    <a:gd name="connsiteY9" fmla="*/ 228195 h 4374299"/>
                    <a:gd name="connsiteX0" fmla="*/ 6345 w 5665831"/>
                    <a:gd name="connsiteY0" fmla="*/ 228195 h 4374299"/>
                    <a:gd name="connsiteX1" fmla="*/ 406055 w 5665831"/>
                    <a:gd name="connsiteY1" fmla="*/ 0 h 4374299"/>
                    <a:gd name="connsiteX2" fmla="*/ 438100 w 5665831"/>
                    <a:gd name="connsiteY2" fmla="*/ 597 h 4374299"/>
                    <a:gd name="connsiteX3" fmla="*/ 471459 w 5665831"/>
                    <a:gd name="connsiteY3" fmla="*/ 474670 h 4374299"/>
                    <a:gd name="connsiteX4" fmla="*/ 4672759 w 5665831"/>
                    <a:gd name="connsiteY4" fmla="*/ 1316297 h 4374299"/>
                    <a:gd name="connsiteX5" fmla="*/ 5247162 w 5665831"/>
                    <a:gd name="connsiteY5" fmla="*/ 4374299 h 4374299"/>
                    <a:gd name="connsiteX6" fmla="*/ 5077545 w 5665831"/>
                    <a:gd name="connsiteY6" fmla="*/ 4374095 h 4374299"/>
                    <a:gd name="connsiteX7" fmla="*/ 5110840 w 5665831"/>
                    <a:gd name="connsiteY7" fmla="*/ 1686735 h 4374299"/>
                    <a:gd name="connsiteX8" fmla="*/ 877703 w 5665831"/>
                    <a:gd name="connsiteY8" fmla="*/ 566345 h 4374299"/>
                    <a:gd name="connsiteX9" fmla="*/ 6345 w 5665831"/>
                    <a:gd name="connsiteY9" fmla="*/ 228195 h 4374299"/>
                    <a:gd name="connsiteX0" fmla="*/ 6345 w 5665831"/>
                    <a:gd name="connsiteY0" fmla="*/ 228195 h 4374299"/>
                    <a:gd name="connsiteX1" fmla="*/ 406055 w 5665831"/>
                    <a:gd name="connsiteY1" fmla="*/ 0 h 4374299"/>
                    <a:gd name="connsiteX2" fmla="*/ 438100 w 5665831"/>
                    <a:gd name="connsiteY2" fmla="*/ 597 h 4374299"/>
                    <a:gd name="connsiteX3" fmla="*/ 471459 w 5665831"/>
                    <a:gd name="connsiteY3" fmla="*/ 474670 h 4374299"/>
                    <a:gd name="connsiteX4" fmla="*/ 4672759 w 5665831"/>
                    <a:gd name="connsiteY4" fmla="*/ 1316297 h 4374299"/>
                    <a:gd name="connsiteX5" fmla="*/ 5247162 w 5665831"/>
                    <a:gd name="connsiteY5" fmla="*/ 4374299 h 4374299"/>
                    <a:gd name="connsiteX6" fmla="*/ 5077545 w 5665831"/>
                    <a:gd name="connsiteY6" fmla="*/ 4374095 h 4374299"/>
                    <a:gd name="connsiteX7" fmla="*/ 5110840 w 5665831"/>
                    <a:gd name="connsiteY7" fmla="*/ 1686735 h 4374299"/>
                    <a:gd name="connsiteX8" fmla="*/ 877703 w 5665831"/>
                    <a:gd name="connsiteY8" fmla="*/ 566345 h 4374299"/>
                    <a:gd name="connsiteX9" fmla="*/ 6345 w 5665831"/>
                    <a:gd name="connsiteY9" fmla="*/ 228195 h 4374299"/>
                    <a:gd name="connsiteX0" fmla="*/ 6345 w 5665831"/>
                    <a:gd name="connsiteY0" fmla="*/ 228195 h 4374299"/>
                    <a:gd name="connsiteX1" fmla="*/ 406055 w 5665831"/>
                    <a:gd name="connsiteY1" fmla="*/ 0 h 4374299"/>
                    <a:gd name="connsiteX2" fmla="*/ 438100 w 5665831"/>
                    <a:gd name="connsiteY2" fmla="*/ 597 h 4374299"/>
                    <a:gd name="connsiteX3" fmla="*/ 471459 w 5665831"/>
                    <a:gd name="connsiteY3" fmla="*/ 474670 h 4374299"/>
                    <a:gd name="connsiteX4" fmla="*/ 4672759 w 5665831"/>
                    <a:gd name="connsiteY4" fmla="*/ 1316297 h 4374299"/>
                    <a:gd name="connsiteX5" fmla="*/ 5247162 w 5665831"/>
                    <a:gd name="connsiteY5" fmla="*/ 4374299 h 4374299"/>
                    <a:gd name="connsiteX6" fmla="*/ 5077545 w 5665831"/>
                    <a:gd name="connsiteY6" fmla="*/ 4374095 h 4374299"/>
                    <a:gd name="connsiteX7" fmla="*/ 5110840 w 5665831"/>
                    <a:gd name="connsiteY7" fmla="*/ 1686735 h 4374299"/>
                    <a:gd name="connsiteX8" fmla="*/ 877703 w 5665831"/>
                    <a:gd name="connsiteY8" fmla="*/ 566345 h 4374299"/>
                    <a:gd name="connsiteX9" fmla="*/ 6345 w 5665831"/>
                    <a:gd name="connsiteY9" fmla="*/ 228195 h 4374299"/>
                    <a:gd name="connsiteX0" fmla="*/ 6345 w 5665831"/>
                    <a:gd name="connsiteY0" fmla="*/ 228195 h 5864763"/>
                    <a:gd name="connsiteX1" fmla="*/ 406055 w 5665831"/>
                    <a:gd name="connsiteY1" fmla="*/ 0 h 5864763"/>
                    <a:gd name="connsiteX2" fmla="*/ 438100 w 5665831"/>
                    <a:gd name="connsiteY2" fmla="*/ 597 h 5864763"/>
                    <a:gd name="connsiteX3" fmla="*/ 471459 w 5665831"/>
                    <a:gd name="connsiteY3" fmla="*/ 474670 h 5864763"/>
                    <a:gd name="connsiteX4" fmla="*/ 4672759 w 5665831"/>
                    <a:gd name="connsiteY4" fmla="*/ 1316297 h 5864763"/>
                    <a:gd name="connsiteX5" fmla="*/ 5247162 w 5665831"/>
                    <a:gd name="connsiteY5" fmla="*/ 4374299 h 5864763"/>
                    <a:gd name="connsiteX6" fmla="*/ 4556687 w 5665831"/>
                    <a:gd name="connsiteY6" fmla="*/ 5864763 h 5864763"/>
                    <a:gd name="connsiteX7" fmla="*/ 5110840 w 5665831"/>
                    <a:gd name="connsiteY7" fmla="*/ 1686735 h 5864763"/>
                    <a:gd name="connsiteX8" fmla="*/ 877703 w 5665831"/>
                    <a:gd name="connsiteY8" fmla="*/ 566345 h 5864763"/>
                    <a:gd name="connsiteX9" fmla="*/ 6345 w 5665831"/>
                    <a:gd name="connsiteY9" fmla="*/ 228195 h 5864763"/>
                    <a:gd name="connsiteX0" fmla="*/ 6345 w 5423817"/>
                    <a:gd name="connsiteY0" fmla="*/ 228195 h 5877390"/>
                    <a:gd name="connsiteX1" fmla="*/ 406055 w 5423817"/>
                    <a:gd name="connsiteY1" fmla="*/ 0 h 5877390"/>
                    <a:gd name="connsiteX2" fmla="*/ 438100 w 5423817"/>
                    <a:gd name="connsiteY2" fmla="*/ 597 h 5877390"/>
                    <a:gd name="connsiteX3" fmla="*/ 471459 w 5423817"/>
                    <a:gd name="connsiteY3" fmla="*/ 474670 h 5877390"/>
                    <a:gd name="connsiteX4" fmla="*/ 4672759 w 5423817"/>
                    <a:gd name="connsiteY4" fmla="*/ 1316297 h 5877390"/>
                    <a:gd name="connsiteX5" fmla="*/ 4689100 w 5423817"/>
                    <a:gd name="connsiteY5" fmla="*/ 5877390 h 5877390"/>
                    <a:gd name="connsiteX6" fmla="*/ 4556687 w 5423817"/>
                    <a:gd name="connsiteY6" fmla="*/ 5864763 h 5877390"/>
                    <a:gd name="connsiteX7" fmla="*/ 5110840 w 5423817"/>
                    <a:gd name="connsiteY7" fmla="*/ 1686735 h 5877390"/>
                    <a:gd name="connsiteX8" fmla="*/ 877703 w 5423817"/>
                    <a:gd name="connsiteY8" fmla="*/ 566345 h 5877390"/>
                    <a:gd name="connsiteX9" fmla="*/ 6345 w 5423817"/>
                    <a:gd name="connsiteY9" fmla="*/ 228195 h 5877390"/>
                    <a:gd name="connsiteX0" fmla="*/ 6345 w 5523107"/>
                    <a:gd name="connsiteY0" fmla="*/ 228195 h 5877390"/>
                    <a:gd name="connsiteX1" fmla="*/ 406055 w 5523107"/>
                    <a:gd name="connsiteY1" fmla="*/ 0 h 5877390"/>
                    <a:gd name="connsiteX2" fmla="*/ 438100 w 5523107"/>
                    <a:gd name="connsiteY2" fmla="*/ 597 h 5877390"/>
                    <a:gd name="connsiteX3" fmla="*/ 471459 w 5523107"/>
                    <a:gd name="connsiteY3" fmla="*/ 474670 h 5877390"/>
                    <a:gd name="connsiteX4" fmla="*/ 4672759 w 5523107"/>
                    <a:gd name="connsiteY4" fmla="*/ 1316297 h 5877390"/>
                    <a:gd name="connsiteX5" fmla="*/ 4689100 w 5523107"/>
                    <a:gd name="connsiteY5" fmla="*/ 5877390 h 5877390"/>
                    <a:gd name="connsiteX6" fmla="*/ 4556687 w 5523107"/>
                    <a:gd name="connsiteY6" fmla="*/ 5864763 h 5877390"/>
                    <a:gd name="connsiteX7" fmla="*/ 5110840 w 5523107"/>
                    <a:gd name="connsiteY7" fmla="*/ 1686735 h 5877390"/>
                    <a:gd name="connsiteX8" fmla="*/ 877703 w 5523107"/>
                    <a:gd name="connsiteY8" fmla="*/ 566345 h 5877390"/>
                    <a:gd name="connsiteX9" fmla="*/ 6345 w 5523107"/>
                    <a:gd name="connsiteY9" fmla="*/ 228195 h 5877390"/>
                    <a:gd name="connsiteX0" fmla="*/ 6345 w 5497645"/>
                    <a:gd name="connsiteY0" fmla="*/ 228195 h 5877390"/>
                    <a:gd name="connsiteX1" fmla="*/ 406055 w 5497645"/>
                    <a:gd name="connsiteY1" fmla="*/ 0 h 5877390"/>
                    <a:gd name="connsiteX2" fmla="*/ 438100 w 5497645"/>
                    <a:gd name="connsiteY2" fmla="*/ 597 h 5877390"/>
                    <a:gd name="connsiteX3" fmla="*/ 471459 w 5497645"/>
                    <a:gd name="connsiteY3" fmla="*/ 474670 h 5877390"/>
                    <a:gd name="connsiteX4" fmla="*/ 4672759 w 5497645"/>
                    <a:gd name="connsiteY4" fmla="*/ 1316297 h 5877390"/>
                    <a:gd name="connsiteX5" fmla="*/ 4689100 w 5497645"/>
                    <a:gd name="connsiteY5" fmla="*/ 5877390 h 5877390"/>
                    <a:gd name="connsiteX6" fmla="*/ 4556687 w 5497645"/>
                    <a:gd name="connsiteY6" fmla="*/ 5864763 h 5877390"/>
                    <a:gd name="connsiteX7" fmla="*/ 5110840 w 5497645"/>
                    <a:gd name="connsiteY7" fmla="*/ 1686735 h 5877390"/>
                    <a:gd name="connsiteX8" fmla="*/ 877703 w 5497645"/>
                    <a:gd name="connsiteY8" fmla="*/ 566345 h 5877390"/>
                    <a:gd name="connsiteX9" fmla="*/ 6345 w 5497645"/>
                    <a:gd name="connsiteY9" fmla="*/ 228195 h 5877390"/>
                    <a:gd name="connsiteX0" fmla="*/ 6345 w 5512902"/>
                    <a:gd name="connsiteY0" fmla="*/ 228195 h 5877390"/>
                    <a:gd name="connsiteX1" fmla="*/ 406055 w 5512902"/>
                    <a:gd name="connsiteY1" fmla="*/ 0 h 5877390"/>
                    <a:gd name="connsiteX2" fmla="*/ 438100 w 5512902"/>
                    <a:gd name="connsiteY2" fmla="*/ 597 h 5877390"/>
                    <a:gd name="connsiteX3" fmla="*/ 471459 w 5512902"/>
                    <a:gd name="connsiteY3" fmla="*/ 474670 h 5877390"/>
                    <a:gd name="connsiteX4" fmla="*/ 4672759 w 5512902"/>
                    <a:gd name="connsiteY4" fmla="*/ 1316297 h 5877390"/>
                    <a:gd name="connsiteX5" fmla="*/ 4689100 w 5512902"/>
                    <a:gd name="connsiteY5" fmla="*/ 5877390 h 5877390"/>
                    <a:gd name="connsiteX6" fmla="*/ 4556687 w 5512902"/>
                    <a:gd name="connsiteY6" fmla="*/ 5864763 h 5877390"/>
                    <a:gd name="connsiteX7" fmla="*/ 5110840 w 5512902"/>
                    <a:gd name="connsiteY7" fmla="*/ 1686735 h 5877390"/>
                    <a:gd name="connsiteX8" fmla="*/ 877703 w 5512902"/>
                    <a:gd name="connsiteY8" fmla="*/ 566345 h 5877390"/>
                    <a:gd name="connsiteX9" fmla="*/ 6345 w 5512902"/>
                    <a:gd name="connsiteY9" fmla="*/ 228195 h 5877390"/>
                    <a:gd name="connsiteX0" fmla="*/ 6345 w 5534747"/>
                    <a:gd name="connsiteY0" fmla="*/ 228195 h 5877390"/>
                    <a:gd name="connsiteX1" fmla="*/ 406055 w 5534747"/>
                    <a:gd name="connsiteY1" fmla="*/ 0 h 5877390"/>
                    <a:gd name="connsiteX2" fmla="*/ 438100 w 5534747"/>
                    <a:gd name="connsiteY2" fmla="*/ 597 h 5877390"/>
                    <a:gd name="connsiteX3" fmla="*/ 471459 w 5534747"/>
                    <a:gd name="connsiteY3" fmla="*/ 474670 h 5877390"/>
                    <a:gd name="connsiteX4" fmla="*/ 4672759 w 5534747"/>
                    <a:gd name="connsiteY4" fmla="*/ 1316297 h 5877390"/>
                    <a:gd name="connsiteX5" fmla="*/ 4726305 w 5534747"/>
                    <a:gd name="connsiteY5" fmla="*/ 5877390 h 5877390"/>
                    <a:gd name="connsiteX6" fmla="*/ 4556687 w 5534747"/>
                    <a:gd name="connsiteY6" fmla="*/ 5864763 h 5877390"/>
                    <a:gd name="connsiteX7" fmla="*/ 5110840 w 5534747"/>
                    <a:gd name="connsiteY7" fmla="*/ 1686735 h 5877390"/>
                    <a:gd name="connsiteX8" fmla="*/ 877703 w 5534747"/>
                    <a:gd name="connsiteY8" fmla="*/ 566345 h 5877390"/>
                    <a:gd name="connsiteX9" fmla="*/ 6345 w 5534747"/>
                    <a:gd name="connsiteY9" fmla="*/ 228195 h 5877390"/>
                    <a:gd name="connsiteX0" fmla="*/ 6345 w 5519330"/>
                    <a:gd name="connsiteY0" fmla="*/ 228195 h 5877390"/>
                    <a:gd name="connsiteX1" fmla="*/ 406055 w 5519330"/>
                    <a:gd name="connsiteY1" fmla="*/ 0 h 5877390"/>
                    <a:gd name="connsiteX2" fmla="*/ 438100 w 5519330"/>
                    <a:gd name="connsiteY2" fmla="*/ 597 h 5877390"/>
                    <a:gd name="connsiteX3" fmla="*/ 471459 w 5519330"/>
                    <a:gd name="connsiteY3" fmla="*/ 474670 h 5877390"/>
                    <a:gd name="connsiteX4" fmla="*/ 4672759 w 5519330"/>
                    <a:gd name="connsiteY4" fmla="*/ 1316297 h 5877390"/>
                    <a:gd name="connsiteX5" fmla="*/ 4726305 w 5519330"/>
                    <a:gd name="connsiteY5" fmla="*/ 5877390 h 5877390"/>
                    <a:gd name="connsiteX6" fmla="*/ 4556687 w 5519330"/>
                    <a:gd name="connsiteY6" fmla="*/ 5864763 h 5877390"/>
                    <a:gd name="connsiteX7" fmla="*/ 5110840 w 5519330"/>
                    <a:gd name="connsiteY7" fmla="*/ 1686735 h 5877390"/>
                    <a:gd name="connsiteX8" fmla="*/ 877703 w 5519330"/>
                    <a:gd name="connsiteY8" fmla="*/ 566345 h 5877390"/>
                    <a:gd name="connsiteX9" fmla="*/ 6345 w 5519330"/>
                    <a:gd name="connsiteY9" fmla="*/ 228195 h 5877390"/>
                    <a:gd name="connsiteX0" fmla="*/ 6345 w 5519330"/>
                    <a:gd name="connsiteY0" fmla="*/ 228195 h 5877390"/>
                    <a:gd name="connsiteX1" fmla="*/ 406055 w 5519330"/>
                    <a:gd name="connsiteY1" fmla="*/ 0 h 5877390"/>
                    <a:gd name="connsiteX2" fmla="*/ 438100 w 5519330"/>
                    <a:gd name="connsiteY2" fmla="*/ 597 h 5877390"/>
                    <a:gd name="connsiteX3" fmla="*/ 471459 w 5519330"/>
                    <a:gd name="connsiteY3" fmla="*/ 474670 h 5877390"/>
                    <a:gd name="connsiteX4" fmla="*/ 4672759 w 5519330"/>
                    <a:gd name="connsiteY4" fmla="*/ 1316297 h 5877390"/>
                    <a:gd name="connsiteX5" fmla="*/ 4726305 w 5519330"/>
                    <a:gd name="connsiteY5" fmla="*/ 5877390 h 5877390"/>
                    <a:gd name="connsiteX6" fmla="*/ 4556687 w 5519330"/>
                    <a:gd name="connsiteY6" fmla="*/ 5864763 h 5877390"/>
                    <a:gd name="connsiteX7" fmla="*/ 5110840 w 5519330"/>
                    <a:gd name="connsiteY7" fmla="*/ 1686735 h 5877390"/>
                    <a:gd name="connsiteX8" fmla="*/ 877703 w 5519330"/>
                    <a:gd name="connsiteY8" fmla="*/ 566345 h 5877390"/>
                    <a:gd name="connsiteX9" fmla="*/ 6345 w 5519330"/>
                    <a:gd name="connsiteY9" fmla="*/ 228195 h 5877390"/>
                    <a:gd name="connsiteX0" fmla="*/ 6345 w 5519330"/>
                    <a:gd name="connsiteY0" fmla="*/ 228195 h 5881068"/>
                    <a:gd name="connsiteX1" fmla="*/ 406055 w 5519330"/>
                    <a:gd name="connsiteY1" fmla="*/ 0 h 5881068"/>
                    <a:gd name="connsiteX2" fmla="*/ 438100 w 5519330"/>
                    <a:gd name="connsiteY2" fmla="*/ 597 h 5881068"/>
                    <a:gd name="connsiteX3" fmla="*/ 471459 w 5519330"/>
                    <a:gd name="connsiteY3" fmla="*/ 474670 h 5881068"/>
                    <a:gd name="connsiteX4" fmla="*/ 4672759 w 5519330"/>
                    <a:gd name="connsiteY4" fmla="*/ 1316297 h 5881068"/>
                    <a:gd name="connsiteX5" fmla="*/ 4726305 w 5519330"/>
                    <a:gd name="connsiteY5" fmla="*/ 5877390 h 5881068"/>
                    <a:gd name="connsiteX6" fmla="*/ 4544479 w 5519330"/>
                    <a:gd name="connsiteY6" fmla="*/ 5881068 h 5881068"/>
                    <a:gd name="connsiteX7" fmla="*/ 5110840 w 5519330"/>
                    <a:gd name="connsiteY7" fmla="*/ 1686735 h 5881068"/>
                    <a:gd name="connsiteX8" fmla="*/ 877703 w 5519330"/>
                    <a:gd name="connsiteY8" fmla="*/ 566345 h 5881068"/>
                    <a:gd name="connsiteX9" fmla="*/ 6345 w 5519330"/>
                    <a:gd name="connsiteY9" fmla="*/ 228195 h 5881068"/>
                    <a:gd name="connsiteX0" fmla="*/ 6345 w 5519330"/>
                    <a:gd name="connsiteY0" fmla="*/ 228195 h 5881068"/>
                    <a:gd name="connsiteX1" fmla="*/ 406055 w 5519330"/>
                    <a:gd name="connsiteY1" fmla="*/ 0 h 5881068"/>
                    <a:gd name="connsiteX2" fmla="*/ 471459 w 5519330"/>
                    <a:gd name="connsiteY2" fmla="*/ 474670 h 5881068"/>
                    <a:gd name="connsiteX3" fmla="*/ 4672759 w 5519330"/>
                    <a:gd name="connsiteY3" fmla="*/ 1316297 h 5881068"/>
                    <a:gd name="connsiteX4" fmla="*/ 4726305 w 5519330"/>
                    <a:gd name="connsiteY4" fmla="*/ 5877390 h 5881068"/>
                    <a:gd name="connsiteX5" fmla="*/ 4544479 w 5519330"/>
                    <a:gd name="connsiteY5" fmla="*/ 5881068 h 5881068"/>
                    <a:gd name="connsiteX6" fmla="*/ 5110840 w 5519330"/>
                    <a:gd name="connsiteY6" fmla="*/ 1686735 h 5881068"/>
                    <a:gd name="connsiteX7" fmla="*/ 877703 w 5519330"/>
                    <a:gd name="connsiteY7" fmla="*/ 566345 h 5881068"/>
                    <a:gd name="connsiteX8" fmla="*/ 6345 w 5519330"/>
                    <a:gd name="connsiteY8" fmla="*/ 228195 h 5881068"/>
                    <a:gd name="connsiteX0" fmla="*/ 90248 w 5603233"/>
                    <a:gd name="connsiteY0" fmla="*/ 1828 h 5654701"/>
                    <a:gd name="connsiteX1" fmla="*/ 555362 w 5603233"/>
                    <a:gd name="connsiteY1" fmla="*/ 248303 h 5654701"/>
                    <a:gd name="connsiteX2" fmla="*/ 4756662 w 5603233"/>
                    <a:gd name="connsiteY2" fmla="*/ 1089930 h 5654701"/>
                    <a:gd name="connsiteX3" fmla="*/ 4810208 w 5603233"/>
                    <a:gd name="connsiteY3" fmla="*/ 5651023 h 5654701"/>
                    <a:gd name="connsiteX4" fmla="*/ 4628382 w 5603233"/>
                    <a:gd name="connsiteY4" fmla="*/ 5654701 h 5654701"/>
                    <a:gd name="connsiteX5" fmla="*/ 5194743 w 5603233"/>
                    <a:gd name="connsiteY5" fmla="*/ 1460368 h 5654701"/>
                    <a:gd name="connsiteX6" fmla="*/ 961606 w 5603233"/>
                    <a:gd name="connsiteY6" fmla="*/ 339978 h 5654701"/>
                    <a:gd name="connsiteX7" fmla="*/ 90248 w 5603233"/>
                    <a:gd name="connsiteY7" fmla="*/ 1828 h 5654701"/>
                    <a:gd name="connsiteX0" fmla="*/ 759736 w 5401363"/>
                    <a:gd name="connsiteY0" fmla="*/ 171732 h 5486455"/>
                    <a:gd name="connsiteX1" fmla="*/ 353492 w 5401363"/>
                    <a:gd name="connsiteY1" fmla="*/ 80057 h 5486455"/>
                    <a:gd name="connsiteX2" fmla="*/ 4554792 w 5401363"/>
                    <a:gd name="connsiteY2" fmla="*/ 921684 h 5486455"/>
                    <a:gd name="connsiteX3" fmla="*/ 4608338 w 5401363"/>
                    <a:gd name="connsiteY3" fmla="*/ 5482777 h 5486455"/>
                    <a:gd name="connsiteX4" fmla="*/ 4426512 w 5401363"/>
                    <a:gd name="connsiteY4" fmla="*/ 5486455 h 5486455"/>
                    <a:gd name="connsiteX5" fmla="*/ 4992873 w 5401363"/>
                    <a:gd name="connsiteY5" fmla="*/ 1292122 h 5486455"/>
                    <a:gd name="connsiteX6" fmla="*/ 759736 w 5401363"/>
                    <a:gd name="connsiteY6" fmla="*/ 171732 h 5486455"/>
                    <a:gd name="connsiteX0" fmla="*/ 1220 w 4642847"/>
                    <a:gd name="connsiteY0" fmla="*/ 33499 h 5348222"/>
                    <a:gd name="connsiteX1" fmla="*/ 3796276 w 4642847"/>
                    <a:gd name="connsiteY1" fmla="*/ 783451 h 5348222"/>
                    <a:gd name="connsiteX2" fmla="*/ 3849822 w 4642847"/>
                    <a:gd name="connsiteY2" fmla="*/ 5344544 h 5348222"/>
                    <a:gd name="connsiteX3" fmla="*/ 3667996 w 4642847"/>
                    <a:gd name="connsiteY3" fmla="*/ 5348222 h 5348222"/>
                    <a:gd name="connsiteX4" fmla="*/ 4234357 w 4642847"/>
                    <a:gd name="connsiteY4" fmla="*/ 1153889 h 5348222"/>
                    <a:gd name="connsiteX5" fmla="*/ 1220 w 4642847"/>
                    <a:gd name="connsiteY5" fmla="*/ 33499 h 5348222"/>
                    <a:gd name="connsiteX0" fmla="*/ 768 w 6571199"/>
                    <a:gd name="connsiteY0" fmla="*/ 3140 h 6249748"/>
                    <a:gd name="connsiteX1" fmla="*/ 5724628 w 6571199"/>
                    <a:gd name="connsiteY1" fmla="*/ 1684977 h 6249748"/>
                    <a:gd name="connsiteX2" fmla="*/ 5778174 w 6571199"/>
                    <a:gd name="connsiteY2" fmla="*/ 6246070 h 6249748"/>
                    <a:gd name="connsiteX3" fmla="*/ 5596348 w 6571199"/>
                    <a:gd name="connsiteY3" fmla="*/ 6249748 h 6249748"/>
                    <a:gd name="connsiteX4" fmla="*/ 6162709 w 6571199"/>
                    <a:gd name="connsiteY4" fmla="*/ 2055415 h 6249748"/>
                    <a:gd name="connsiteX5" fmla="*/ 768 w 6571199"/>
                    <a:gd name="connsiteY5" fmla="*/ 3140 h 6249748"/>
                    <a:gd name="connsiteX0" fmla="*/ 765 w 6581332"/>
                    <a:gd name="connsiteY0" fmla="*/ 3357 h 6249965"/>
                    <a:gd name="connsiteX1" fmla="*/ 5749041 w 6581332"/>
                    <a:gd name="connsiteY1" fmla="*/ 1626027 h 6249965"/>
                    <a:gd name="connsiteX2" fmla="*/ 5778171 w 6581332"/>
                    <a:gd name="connsiteY2" fmla="*/ 6246287 h 6249965"/>
                    <a:gd name="connsiteX3" fmla="*/ 5596345 w 6581332"/>
                    <a:gd name="connsiteY3" fmla="*/ 6249965 h 6249965"/>
                    <a:gd name="connsiteX4" fmla="*/ 6162706 w 6581332"/>
                    <a:gd name="connsiteY4" fmla="*/ 2055632 h 6249965"/>
                    <a:gd name="connsiteX5" fmla="*/ 765 w 6581332"/>
                    <a:gd name="connsiteY5" fmla="*/ 3357 h 6249965"/>
                    <a:gd name="connsiteX0" fmla="*/ 765 w 6581332"/>
                    <a:gd name="connsiteY0" fmla="*/ 3357 h 6249965"/>
                    <a:gd name="connsiteX1" fmla="*/ 5749041 w 6581332"/>
                    <a:gd name="connsiteY1" fmla="*/ 1626027 h 6249965"/>
                    <a:gd name="connsiteX2" fmla="*/ 5778171 w 6581332"/>
                    <a:gd name="connsiteY2" fmla="*/ 6246287 h 6249965"/>
                    <a:gd name="connsiteX3" fmla="*/ 5596345 w 6581332"/>
                    <a:gd name="connsiteY3" fmla="*/ 6249965 h 6249965"/>
                    <a:gd name="connsiteX4" fmla="*/ 6170845 w 6581332"/>
                    <a:gd name="connsiteY4" fmla="*/ 2026048 h 6249965"/>
                    <a:gd name="connsiteX5" fmla="*/ 765 w 6581332"/>
                    <a:gd name="connsiteY5" fmla="*/ 3357 h 6249965"/>
                    <a:gd name="connsiteX0" fmla="*/ 766 w 6571160"/>
                    <a:gd name="connsiteY0" fmla="*/ 3328 h 6257331"/>
                    <a:gd name="connsiteX1" fmla="*/ 5738869 w 6571160"/>
                    <a:gd name="connsiteY1" fmla="*/ 1633393 h 6257331"/>
                    <a:gd name="connsiteX2" fmla="*/ 5767999 w 6571160"/>
                    <a:gd name="connsiteY2" fmla="*/ 6253653 h 6257331"/>
                    <a:gd name="connsiteX3" fmla="*/ 5586173 w 6571160"/>
                    <a:gd name="connsiteY3" fmla="*/ 6257331 h 6257331"/>
                    <a:gd name="connsiteX4" fmla="*/ 6160673 w 6571160"/>
                    <a:gd name="connsiteY4" fmla="*/ 2033414 h 6257331"/>
                    <a:gd name="connsiteX5" fmla="*/ 766 w 6571160"/>
                    <a:gd name="connsiteY5" fmla="*/ 3328 h 6257331"/>
                    <a:gd name="connsiteX0" fmla="*/ 737049 w 7307443"/>
                    <a:gd name="connsiteY0" fmla="*/ 217622 h 6471625"/>
                    <a:gd name="connsiteX1" fmla="*/ 6475152 w 7307443"/>
                    <a:gd name="connsiteY1" fmla="*/ 1847687 h 6471625"/>
                    <a:gd name="connsiteX2" fmla="*/ 6504282 w 7307443"/>
                    <a:gd name="connsiteY2" fmla="*/ 6467947 h 6471625"/>
                    <a:gd name="connsiteX3" fmla="*/ 6322456 w 7307443"/>
                    <a:gd name="connsiteY3" fmla="*/ 6471625 h 6471625"/>
                    <a:gd name="connsiteX4" fmla="*/ 6896956 w 7307443"/>
                    <a:gd name="connsiteY4" fmla="*/ 2247708 h 6471625"/>
                    <a:gd name="connsiteX5" fmla="*/ 735906 w 7307443"/>
                    <a:gd name="connsiteY5" fmla="*/ 237278 h 6471625"/>
                    <a:gd name="connsiteX6" fmla="*/ 737049 w 7307443"/>
                    <a:gd name="connsiteY6" fmla="*/ 217622 h 6471625"/>
                    <a:gd name="connsiteX0" fmla="*/ 420302 w 6990696"/>
                    <a:gd name="connsiteY0" fmla="*/ 116847 h 6370850"/>
                    <a:gd name="connsiteX1" fmla="*/ 6158405 w 6990696"/>
                    <a:gd name="connsiteY1" fmla="*/ 1746912 h 6370850"/>
                    <a:gd name="connsiteX2" fmla="*/ 6187535 w 6990696"/>
                    <a:gd name="connsiteY2" fmla="*/ 6367172 h 6370850"/>
                    <a:gd name="connsiteX3" fmla="*/ 6005709 w 6990696"/>
                    <a:gd name="connsiteY3" fmla="*/ 6370850 h 6370850"/>
                    <a:gd name="connsiteX4" fmla="*/ 6580209 w 6990696"/>
                    <a:gd name="connsiteY4" fmla="*/ 2146933 h 6370850"/>
                    <a:gd name="connsiteX5" fmla="*/ 419159 w 6990696"/>
                    <a:gd name="connsiteY5" fmla="*/ 136503 h 6370850"/>
                    <a:gd name="connsiteX6" fmla="*/ 420302 w 6990696"/>
                    <a:gd name="connsiteY6" fmla="*/ 116847 h 6370850"/>
                    <a:gd name="connsiteX0" fmla="*/ 420302 w 6990696"/>
                    <a:gd name="connsiteY0" fmla="*/ 116845 h 6370848"/>
                    <a:gd name="connsiteX1" fmla="*/ 6158405 w 6990696"/>
                    <a:gd name="connsiteY1" fmla="*/ 1746910 h 6370848"/>
                    <a:gd name="connsiteX2" fmla="*/ 6187535 w 6990696"/>
                    <a:gd name="connsiteY2" fmla="*/ 6367170 h 6370848"/>
                    <a:gd name="connsiteX3" fmla="*/ 6005709 w 6990696"/>
                    <a:gd name="connsiteY3" fmla="*/ 6370848 h 6370848"/>
                    <a:gd name="connsiteX4" fmla="*/ 6580209 w 6990696"/>
                    <a:gd name="connsiteY4" fmla="*/ 2146931 h 6370848"/>
                    <a:gd name="connsiteX5" fmla="*/ 419159 w 6990696"/>
                    <a:gd name="connsiteY5" fmla="*/ 136501 h 6370848"/>
                    <a:gd name="connsiteX6" fmla="*/ 420302 w 6990696"/>
                    <a:gd name="connsiteY6" fmla="*/ 116845 h 6370848"/>
                    <a:gd name="connsiteX0" fmla="*/ 10720 w 6581114"/>
                    <a:gd name="connsiteY0" fmla="*/ 183 h 6254186"/>
                    <a:gd name="connsiteX1" fmla="*/ 5748823 w 6581114"/>
                    <a:gd name="connsiteY1" fmla="*/ 1630248 h 6254186"/>
                    <a:gd name="connsiteX2" fmla="*/ 5777953 w 6581114"/>
                    <a:gd name="connsiteY2" fmla="*/ 6250508 h 6254186"/>
                    <a:gd name="connsiteX3" fmla="*/ 5596127 w 6581114"/>
                    <a:gd name="connsiteY3" fmla="*/ 6254186 h 6254186"/>
                    <a:gd name="connsiteX4" fmla="*/ 6170627 w 6581114"/>
                    <a:gd name="connsiteY4" fmla="*/ 2030269 h 6254186"/>
                    <a:gd name="connsiteX5" fmla="*/ 9577 w 6581114"/>
                    <a:gd name="connsiteY5" fmla="*/ 19839 h 6254186"/>
                    <a:gd name="connsiteX6" fmla="*/ 10720 w 6581114"/>
                    <a:gd name="connsiteY6" fmla="*/ 183 h 6254186"/>
                    <a:gd name="connsiteX0" fmla="*/ 10720 w 6581114"/>
                    <a:gd name="connsiteY0" fmla="*/ 183 h 6254186"/>
                    <a:gd name="connsiteX1" fmla="*/ 5748823 w 6581114"/>
                    <a:gd name="connsiteY1" fmla="*/ 1630248 h 6254186"/>
                    <a:gd name="connsiteX2" fmla="*/ 5777953 w 6581114"/>
                    <a:gd name="connsiteY2" fmla="*/ 6250508 h 6254186"/>
                    <a:gd name="connsiteX3" fmla="*/ 5596127 w 6581114"/>
                    <a:gd name="connsiteY3" fmla="*/ 6254186 h 6254186"/>
                    <a:gd name="connsiteX4" fmla="*/ 6170627 w 6581114"/>
                    <a:gd name="connsiteY4" fmla="*/ 2030269 h 6254186"/>
                    <a:gd name="connsiteX5" fmla="*/ 9577 w 6581114"/>
                    <a:gd name="connsiteY5" fmla="*/ 19839 h 6254186"/>
                    <a:gd name="connsiteX6" fmla="*/ 10720 w 6581114"/>
                    <a:gd name="connsiteY6" fmla="*/ 183 h 6254186"/>
                    <a:gd name="connsiteX0" fmla="*/ 10720 w 6581114"/>
                    <a:gd name="connsiteY0" fmla="*/ 183 h 6254186"/>
                    <a:gd name="connsiteX1" fmla="*/ 5748823 w 6581114"/>
                    <a:gd name="connsiteY1" fmla="*/ 1630248 h 6254186"/>
                    <a:gd name="connsiteX2" fmla="*/ 5777953 w 6581114"/>
                    <a:gd name="connsiteY2" fmla="*/ 6250508 h 6254186"/>
                    <a:gd name="connsiteX3" fmla="*/ 5596127 w 6581114"/>
                    <a:gd name="connsiteY3" fmla="*/ 6254186 h 6254186"/>
                    <a:gd name="connsiteX4" fmla="*/ 6170627 w 6581114"/>
                    <a:gd name="connsiteY4" fmla="*/ 2030269 h 6254186"/>
                    <a:gd name="connsiteX5" fmla="*/ 9577 w 6581114"/>
                    <a:gd name="connsiteY5" fmla="*/ 19839 h 6254186"/>
                    <a:gd name="connsiteX6" fmla="*/ 10720 w 6581114"/>
                    <a:gd name="connsiteY6" fmla="*/ 183 h 6254186"/>
                    <a:gd name="connsiteX0" fmla="*/ 10720 w 6581114"/>
                    <a:gd name="connsiteY0" fmla="*/ 183 h 6254186"/>
                    <a:gd name="connsiteX1" fmla="*/ 5748823 w 6581114"/>
                    <a:gd name="connsiteY1" fmla="*/ 1630248 h 6254186"/>
                    <a:gd name="connsiteX2" fmla="*/ 5777953 w 6581114"/>
                    <a:gd name="connsiteY2" fmla="*/ 6250508 h 6254186"/>
                    <a:gd name="connsiteX3" fmla="*/ 5596127 w 6581114"/>
                    <a:gd name="connsiteY3" fmla="*/ 6254186 h 6254186"/>
                    <a:gd name="connsiteX4" fmla="*/ 6170627 w 6581114"/>
                    <a:gd name="connsiteY4" fmla="*/ 2030269 h 6254186"/>
                    <a:gd name="connsiteX5" fmla="*/ 9577 w 6581114"/>
                    <a:gd name="connsiteY5" fmla="*/ 19839 h 6254186"/>
                    <a:gd name="connsiteX6" fmla="*/ 10720 w 6581114"/>
                    <a:gd name="connsiteY6" fmla="*/ 183 h 6254186"/>
                    <a:gd name="connsiteX0" fmla="*/ 15018 w 6579308"/>
                    <a:gd name="connsiteY0" fmla="*/ 104 h 6261503"/>
                    <a:gd name="connsiteX1" fmla="*/ 5747017 w 6579308"/>
                    <a:gd name="connsiteY1" fmla="*/ 1637565 h 6261503"/>
                    <a:gd name="connsiteX2" fmla="*/ 5776147 w 6579308"/>
                    <a:gd name="connsiteY2" fmla="*/ 6257825 h 6261503"/>
                    <a:gd name="connsiteX3" fmla="*/ 5594321 w 6579308"/>
                    <a:gd name="connsiteY3" fmla="*/ 6261503 h 6261503"/>
                    <a:gd name="connsiteX4" fmla="*/ 6168821 w 6579308"/>
                    <a:gd name="connsiteY4" fmla="*/ 2037586 h 6261503"/>
                    <a:gd name="connsiteX5" fmla="*/ 7771 w 6579308"/>
                    <a:gd name="connsiteY5" fmla="*/ 27156 h 6261503"/>
                    <a:gd name="connsiteX6" fmla="*/ 15018 w 6579308"/>
                    <a:gd name="connsiteY6" fmla="*/ 104 h 6261503"/>
                    <a:gd name="connsiteX0" fmla="*/ 9453 w 6573743"/>
                    <a:gd name="connsiteY0" fmla="*/ 182 h 6261581"/>
                    <a:gd name="connsiteX1" fmla="*/ 5741452 w 6573743"/>
                    <a:gd name="connsiteY1" fmla="*/ 1637643 h 6261581"/>
                    <a:gd name="connsiteX2" fmla="*/ 5770582 w 6573743"/>
                    <a:gd name="connsiteY2" fmla="*/ 6257903 h 6261581"/>
                    <a:gd name="connsiteX3" fmla="*/ 5588756 w 6573743"/>
                    <a:gd name="connsiteY3" fmla="*/ 6261581 h 6261581"/>
                    <a:gd name="connsiteX4" fmla="*/ 6163256 w 6573743"/>
                    <a:gd name="connsiteY4" fmla="*/ 2037664 h 6261581"/>
                    <a:gd name="connsiteX5" fmla="*/ 10344 w 6573743"/>
                    <a:gd name="connsiteY5" fmla="*/ 19839 h 6261581"/>
                    <a:gd name="connsiteX6" fmla="*/ 9453 w 6573743"/>
                    <a:gd name="connsiteY6" fmla="*/ 182 h 6261581"/>
                    <a:gd name="connsiteX0" fmla="*/ 6220 w 6570510"/>
                    <a:gd name="connsiteY0" fmla="*/ 277 h 6261676"/>
                    <a:gd name="connsiteX1" fmla="*/ 5738219 w 6570510"/>
                    <a:gd name="connsiteY1" fmla="*/ 1637738 h 6261676"/>
                    <a:gd name="connsiteX2" fmla="*/ 5767349 w 6570510"/>
                    <a:gd name="connsiteY2" fmla="*/ 6257998 h 6261676"/>
                    <a:gd name="connsiteX3" fmla="*/ 5585523 w 6570510"/>
                    <a:gd name="connsiteY3" fmla="*/ 6261676 h 6261676"/>
                    <a:gd name="connsiteX4" fmla="*/ 6160023 w 6570510"/>
                    <a:gd name="connsiteY4" fmla="*/ 2037759 h 6261676"/>
                    <a:gd name="connsiteX5" fmla="*/ 7111 w 6570510"/>
                    <a:gd name="connsiteY5" fmla="*/ 19934 h 6261676"/>
                    <a:gd name="connsiteX6" fmla="*/ 6220 w 6570510"/>
                    <a:gd name="connsiteY6" fmla="*/ 277 h 6261676"/>
                    <a:gd name="connsiteX0" fmla="*/ 6220 w 6570510"/>
                    <a:gd name="connsiteY0" fmla="*/ 277 h 6261676"/>
                    <a:gd name="connsiteX1" fmla="*/ 5738219 w 6570510"/>
                    <a:gd name="connsiteY1" fmla="*/ 1637738 h 6261676"/>
                    <a:gd name="connsiteX2" fmla="*/ 5767349 w 6570510"/>
                    <a:gd name="connsiteY2" fmla="*/ 6257998 h 6261676"/>
                    <a:gd name="connsiteX3" fmla="*/ 5585523 w 6570510"/>
                    <a:gd name="connsiteY3" fmla="*/ 6261676 h 6261676"/>
                    <a:gd name="connsiteX4" fmla="*/ 6160023 w 6570510"/>
                    <a:gd name="connsiteY4" fmla="*/ 2037759 h 6261676"/>
                    <a:gd name="connsiteX5" fmla="*/ 7111 w 6570510"/>
                    <a:gd name="connsiteY5" fmla="*/ 19934 h 6261676"/>
                    <a:gd name="connsiteX6" fmla="*/ 6220 w 6570510"/>
                    <a:gd name="connsiteY6" fmla="*/ 277 h 6261676"/>
                    <a:gd name="connsiteX0" fmla="*/ 6220 w 6570510"/>
                    <a:gd name="connsiteY0" fmla="*/ 277 h 6261676"/>
                    <a:gd name="connsiteX1" fmla="*/ 5738219 w 6570510"/>
                    <a:gd name="connsiteY1" fmla="*/ 1637738 h 6261676"/>
                    <a:gd name="connsiteX2" fmla="*/ 5767349 w 6570510"/>
                    <a:gd name="connsiteY2" fmla="*/ 6257998 h 6261676"/>
                    <a:gd name="connsiteX3" fmla="*/ 5585523 w 6570510"/>
                    <a:gd name="connsiteY3" fmla="*/ 6261676 h 6261676"/>
                    <a:gd name="connsiteX4" fmla="*/ 6160023 w 6570510"/>
                    <a:gd name="connsiteY4" fmla="*/ 2037759 h 6261676"/>
                    <a:gd name="connsiteX5" fmla="*/ 7111 w 6570510"/>
                    <a:gd name="connsiteY5" fmla="*/ 19934 h 6261676"/>
                    <a:gd name="connsiteX6" fmla="*/ 6220 w 6570510"/>
                    <a:gd name="connsiteY6" fmla="*/ 277 h 6261676"/>
                    <a:gd name="connsiteX0" fmla="*/ 6220 w 6570510"/>
                    <a:gd name="connsiteY0" fmla="*/ 277 h 6261676"/>
                    <a:gd name="connsiteX1" fmla="*/ 5738219 w 6570510"/>
                    <a:gd name="connsiteY1" fmla="*/ 1637738 h 6261676"/>
                    <a:gd name="connsiteX2" fmla="*/ 5767349 w 6570510"/>
                    <a:gd name="connsiteY2" fmla="*/ 6257998 h 6261676"/>
                    <a:gd name="connsiteX3" fmla="*/ 5585523 w 6570510"/>
                    <a:gd name="connsiteY3" fmla="*/ 6261676 h 6261676"/>
                    <a:gd name="connsiteX4" fmla="*/ 6160023 w 6570510"/>
                    <a:gd name="connsiteY4" fmla="*/ 2037759 h 6261676"/>
                    <a:gd name="connsiteX5" fmla="*/ 7111 w 6570510"/>
                    <a:gd name="connsiteY5" fmla="*/ 19934 h 6261676"/>
                    <a:gd name="connsiteX6" fmla="*/ 6220 w 6570510"/>
                    <a:gd name="connsiteY6" fmla="*/ 277 h 6261676"/>
                    <a:gd name="connsiteX0" fmla="*/ 6220 w 6573931"/>
                    <a:gd name="connsiteY0" fmla="*/ 277 h 6261676"/>
                    <a:gd name="connsiteX1" fmla="*/ 5746358 w 6573931"/>
                    <a:gd name="connsiteY1" fmla="*/ 1608155 h 6261676"/>
                    <a:gd name="connsiteX2" fmla="*/ 5767349 w 6573931"/>
                    <a:gd name="connsiteY2" fmla="*/ 6257998 h 6261676"/>
                    <a:gd name="connsiteX3" fmla="*/ 5585523 w 6573931"/>
                    <a:gd name="connsiteY3" fmla="*/ 6261676 h 6261676"/>
                    <a:gd name="connsiteX4" fmla="*/ 6160023 w 6573931"/>
                    <a:gd name="connsiteY4" fmla="*/ 2037759 h 6261676"/>
                    <a:gd name="connsiteX5" fmla="*/ 7111 w 6573931"/>
                    <a:gd name="connsiteY5" fmla="*/ 19934 h 6261676"/>
                    <a:gd name="connsiteX6" fmla="*/ 6220 w 6573931"/>
                    <a:gd name="connsiteY6" fmla="*/ 277 h 6261676"/>
                    <a:gd name="connsiteX0" fmla="*/ 6220 w 6563184"/>
                    <a:gd name="connsiteY0" fmla="*/ 277 h 6261676"/>
                    <a:gd name="connsiteX1" fmla="*/ 5746358 w 6563184"/>
                    <a:gd name="connsiteY1" fmla="*/ 1608155 h 6261676"/>
                    <a:gd name="connsiteX2" fmla="*/ 5767349 w 6563184"/>
                    <a:gd name="connsiteY2" fmla="*/ 6257998 h 6261676"/>
                    <a:gd name="connsiteX3" fmla="*/ 5585523 w 6563184"/>
                    <a:gd name="connsiteY3" fmla="*/ 6261676 h 6261676"/>
                    <a:gd name="connsiteX4" fmla="*/ 6160023 w 6563184"/>
                    <a:gd name="connsiteY4" fmla="*/ 2037759 h 6261676"/>
                    <a:gd name="connsiteX5" fmla="*/ 7111 w 6563184"/>
                    <a:gd name="connsiteY5" fmla="*/ 19934 h 6261676"/>
                    <a:gd name="connsiteX6" fmla="*/ 6220 w 6563184"/>
                    <a:gd name="connsiteY6" fmla="*/ 277 h 6261676"/>
                    <a:gd name="connsiteX0" fmla="*/ 6220 w 6552562"/>
                    <a:gd name="connsiteY0" fmla="*/ 277 h 6261676"/>
                    <a:gd name="connsiteX1" fmla="*/ 5746358 w 6552562"/>
                    <a:gd name="connsiteY1" fmla="*/ 1608155 h 6261676"/>
                    <a:gd name="connsiteX2" fmla="*/ 5767349 w 6552562"/>
                    <a:gd name="connsiteY2" fmla="*/ 6257998 h 6261676"/>
                    <a:gd name="connsiteX3" fmla="*/ 5585523 w 6552562"/>
                    <a:gd name="connsiteY3" fmla="*/ 6261676 h 6261676"/>
                    <a:gd name="connsiteX4" fmla="*/ 6160023 w 6552562"/>
                    <a:gd name="connsiteY4" fmla="*/ 2037759 h 6261676"/>
                    <a:gd name="connsiteX5" fmla="*/ 7111 w 6552562"/>
                    <a:gd name="connsiteY5" fmla="*/ 19934 h 6261676"/>
                    <a:gd name="connsiteX6" fmla="*/ 6220 w 6552562"/>
                    <a:gd name="connsiteY6" fmla="*/ 277 h 6261676"/>
                    <a:gd name="connsiteX0" fmla="*/ 6220 w 6557858"/>
                    <a:gd name="connsiteY0" fmla="*/ 277 h 6261676"/>
                    <a:gd name="connsiteX1" fmla="*/ 5746358 w 6557858"/>
                    <a:gd name="connsiteY1" fmla="*/ 1608155 h 6261676"/>
                    <a:gd name="connsiteX2" fmla="*/ 5767349 w 6557858"/>
                    <a:gd name="connsiteY2" fmla="*/ 6257998 h 6261676"/>
                    <a:gd name="connsiteX3" fmla="*/ 5585523 w 6557858"/>
                    <a:gd name="connsiteY3" fmla="*/ 6261676 h 6261676"/>
                    <a:gd name="connsiteX4" fmla="*/ 6160023 w 6557858"/>
                    <a:gd name="connsiteY4" fmla="*/ 2037759 h 6261676"/>
                    <a:gd name="connsiteX5" fmla="*/ 7111 w 6557858"/>
                    <a:gd name="connsiteY5" fmla="*/ 19934 h 6261676"/>
                    <a:gd name="connsiteX6" fmla="*/ 6220 w 6557858"/>
                    <a:gd name="connsiteY6" fmla="*/ 277 h 6261676"/>
                    <a:gd name="connsiteX0" fmla="*/ 6220 w 6561223"/>
                    <a:gd name="connsiteY0" fmla="*/ 277 h 6261676"/>
                    <a:gd name="connsiteX1" fmla="*/ 5754497 w 6561223"/>
                    <a:gd name="connsiteY1" fmla="*/ 1593363 h 6261676"/>
                    <a:gd name="connsiteX2" fmla="*/ 5767349 w 6561223"/>
                    <a:gd name="connsiteY2" fmla="*/ 6257998 h 6261676"/>
                    <a:gd name="connsiteX3" fmla="*/ 5585523 w 6561223"/>
                    <a:gd name="connsiteY3" fmla="*/ 6261676 h 6261676"/>
                    <a:gd name="connsiteX4" fmla="*/ 6160023 w 6561223"/>
                    <a:gd name="connsiteY4" fmla="*/ 2037759 h 6261676"/>
                    <a:gd name="connsiteX5" fmla="*/ 7111 w 6561223"/>
                    <a:gd name="connsiteY5" fmla="*/ 19934 h 6261676"/>
                    <a:gd name="connsiteX6" fmla="*/ 6220 w 6561223"/>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93363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5754497 w 6547978"/>
                    <a:gd name="connsiteY1" fmla="*/ 1569696 h 6261676"/>
                    <a:gd name="connsiteX2" fmla="*/ 5767349 w 6547978"/>
                    <a:gd name="connsiteY2" fmla="*/ 6257998 h 6261676"/>
                    <a:gd name="connsiteX3" fmla="*/ 5585523 w 6547978"/>
                    <a:gd name="connsiteY3" fmla="*/ 6261676 h 6261676"/>
                    <a:gd name="connsiteX4" fmla="*/ 6160023 w 6547978"/>
                    <a:gd name="connsiteY4" fmla="*/ 2037759 h 6261676"/>
                    <a:gd name="connsiteX5" fmla="*/ 7111 w 6547978"/>
                    <a:gd name="connsiteY5" fmla="*/ 19934 h 6261676"/>
                    <a:gd name="connsiteX6" fmla="*/ 6220 w 6547978"/>
                    <a:gd name="connsiteY6" fmla="*/ 277 h 6261676"/>
                    <a:gd name="connsiteX0" fmla="*/ 6220 w 6547978"/>
                    <a:gd name="connsiteY0" fmla="*/ 277 h 6261676"/>
                    <a:gd name="connsiteX1" fmla="*/ 3565633 w 6547978"/>
                    <a:gd name="connsiteY1" fmla="*/ 752127 h 6261676"/>
                    <a:gd name="connsiteX2" fmla="*/ 5754497 w 6547978"/>
                    <a:gd name="connsiteY2" fmla="*/ 1569696 h 6261676"/>
                    <a:gd name="connsiteX3" fmla="*/ 5767349 w 6547978"/>
                    <a:gd name="connsiteY3" fmla="*/ 6257998 h 6261676"/>
                    <a:gd name="connsiteX4" fmla="*/ 5585523 w 6547978"/>
                    <a:gd name="connsiteY4" fmla="*/ 6261676 h 6261676"/>
                    <a:gd name="connsiteX5" fmla="*/ 6160023 w 6547978"/>
                    <a:gd name="connsiteY5" fmla="*/ 2037759 h 6261676"/>
                    <a:gd name="connsiteX6" fmla="*/ 7111 w 6547978"/>
                    <a:gd name="connsiteY6" fmla="*/ 19934 h 6261676"/>
                    <a:gd name="connsiteX7" fmla="*/ 6220 w 6547978"/>
                    <a:gd name="connsiteY7" fmla="*/ 277 h 6261676"/>
                    <a:gd name="connsiteX0" fmla="*/ 6220 w 6547978"/>
                    <a:gd name="connsiteY0" fmla="*/ 277 h 6261676"/>
                    <a:gd name="connsiteX1" fmla="*/ 3565633 w 6547978"/>
                    <a:gd name="connsiteY1" fmla="*/ 678167 h 6261676"/>
                    <a:gd name="connsiteX2" fmla="*/ 5754497 w 6547978"/>
                    <a:gd name="connsiteY2" fmla="*/ 1569696 h 6261676"/>
                    <a:gd name="connsiteX3" fmla="*/ 5767349 w 6547978"/>
                    <a:gd name="connsiteY3" fmla="*/ 6257998 h 6261676"/>
                    <a:gd name="connsiteX4" fmla="*/ 5585523 w 6547978"/>
                    <a:gd name="connsiteY4" fmla="*/ 6261676 h 6261676"/>
                    <a:gd name="connsiteX5" fmla="*/ 6160023 w 6547978"/>
                    <a:gd name="connsiteY5" fmla="*/ 2037759 h 6261676"/>
                    <a:gd name="connsiteX6" fmla="*/ 7111 w 6547978"/>
                    <a:gd name="connsiteY6" fmla="*/ 19934 h 6261676"/>
                    <a:gd name="connsiteX7" fmla="*/ 6220 w 6547978"/>
                    <a:gd name="connsiteY7" fmla="*/ 277 h 6261676"/>
                    <a:gd name="connsiteX0" fmla="*/ 6220 w 6547978"/>
                    <a:gd name="connsiteY0" fmla="*/ 277 h 6261676"/>
                    <a:gd name="connsiteX1" fmla="*/ 3565633 w 6547978"/>
                    <a:gd name="connsiteY1" fmla="*/ 678167 h 6261676"/>
                    <a:gd name="connsiteX2" fmla="*/ 5754497 w 6547978"/>
                    <a:gd name="connsiteY2" fmla="*/ 1569696 h 6261676"/>
                    <a:gd name="connsiteX3" fmla="*/ 5767349 w 6547978"/>
                    <a:gd name="connsiteY3" fmla="*/ 6257998 h 6261676"/>
                    <a:gd name="connsiteX4" fmla="*/ 5585523 w 6547978"/>
                    <a:gd name="connsiteY4" fmla="*/ 6261676 h 6261676"/>
                    <a:gd name="connsiteX5" fmla="*/ 6160023 w 6547978"/>
                    <a:gd name="connsiteY5" fmla="*/ 2037759 h 6261676"/>
                    <a:gd name="connsiteX6" fmla="*/ 7111 w 6547978"/>
                    <a:gd name="connsiteY6" fmla="*/ 19934 h 6261676"/>
                    <a:gd name="connsiteX7" fmla="*/ 6220 w 6547978"/>
                    <a:gd name="connsiteY7" fmla="*/ 277 h 6261676"/>
                    <a:gd name="connsiteX0" fmla="*/ 6220 w 6547978"/>
                    <a:gd name="connsiteY0" fmla="*/ 277 h 6261676"/>
                    <a:gd name="connsiteX1" fmla="*/ 3565633 w 6547978"/>
                    <a:gd name="connsiteY1" fmla="*/ 678167 h 6261676"/>
                    <a:gd name="connsiteX2" fmla="*/ 5754497 w 6547978"/>
                    <a:gd name="connsiteY2" fmla="*/ 1569696 h 6261676"/>
                    <a:gd name="connsiteX3" fmla="*/ 5767349 w 6547978"/>
                    <a:gd name="connsiteY3" fmla="*/ 6257998 h 6261676"/>
                    <a:gd name="connsiteX4" fmla="*/ 5585523 w 6547978"/>
                    <a:gd name="connsiteY4" fmla="*/ 6261676 h 6261676"/>
                    <a:gd name="connsiteX5" fmla="*/ 6160023 w 6547978"/>
                    <a:gd name="connsiteY5" fmla="*/ 2037759 h 6261676"/>
                    <a:gd name="connsiteX6" fmla="*/ 7111 w 6547978"/>
                    <a:gd name="connsiteY6" fmla="*/ 19934 h 6261676"/>
                    <a:gd name="connsiteX7" fmla="*/ 6220 w 6547978"/>
                    <a:gd name="connsiteY7" fmla="*/ 277 h 6261676"/>
                    <a:gd name="connsiteX0" fmla="*/ 6220 w 6547978"/>
                    <a:gd name="connsiteY0" fmla="*/ 277 h 6261676"/>
                    <a:gd name="connsiteX1" fmla="*/ 3565633 w 6547978"/>
                    <a:gd name="connsiteY1" fmla="*/ 678167 h 6261676"/>
                    <a:gd name="connsiteX2" fmla="*/ 5754497 w 6547978"/>
                    <a:gd name="connsiteY2" fmla="*/ 1569696 h 6261676"/>
                    <a:gd name="connsiteX3" fmla="*/ 5767349 w 6547978"/>
                    <a:gd name="connsiteY3" fmla="*/ 6257998 h 6261676"/>
                    <a:gd name="connsiteX4" fmla="*/ 5585523 w 6547978"/>
                    <a:gd name="connsiteY4" fmla="*/ 6261676 h 6261676"/>
                    <a:gd name="connsiteX5" fmla="*/ 6160023 w 6547978"/>
                    <a:gd name="connsiteY5" fmla="*/ 2037759 h 6261676"/>
                    <a:gd name="connsiteX6" fmla="*/ 7111 w 6547978"/>
                    <a:gd name="connsiteY6" fmla="*/ 19934 h 6261676"/>
                    <a:gd name="connsiteX7" fmla="*/ 6220 w 6547978"/>
                    <a:gd name="connsiteY7" fmla="*/ 277 h 6261676"/>
                    <a:gd name="connsiteX0" fmla="*/ 6220 w 6547978"/>
                    <a:gd name="connsiteY0" fmla="*/ 277 h 6261676"/>
                    <a:gd name="connsiteX1" fmla="*/ 3565633 w 6547978"/>
                    <a:gd name="connsiteY1" fmla="*/ 678167 h 6261676"/>
                    <a:gd name="connsiteX2" fmla="*/ 5754497 w 6547978"/>
                    <a:gd name="connsiteY2" fmla="*/ 1569696 h 6261676"/>
                    <a:gd name="connsiteX3" fmla="*/ 5767349 w 6547978"/>
                    <a:gd name="connsiteY3" fmla="*/ 6257998 h 6261676"/>
                    <a:gd name="connsiteX4" fmla="*/ 5585523 w 6547978"/>
                    <a:gd name="connsiteY4" fmla="*/ 6261676 h 6261676"/>
                    <a:gd name="connsiteX5" fmla="*/ 6160023 w 6547978"/>
                    <a:gd name="connsiteY5" fmla="*/ 2037759 h 6261676"/>
                    <a:gd name="connsiteX6" fmla="*/ 7111 w 6547978"/>
                    <a:gd name="connsiteY6" fmla="*/ 19934 h 6261676"/>
                    <a:gd name="connsiteX7" fmla="*/ 6220 w 6547978"/>
                    <a:gd name="connsiteY7" fmla="*/ 277 h 6261676"/>
                    <a:gd name="connsiteX0" fmla="*/ 6220 w 6571686"/>
                    <a:gd name="connsiteY0" fmla="*/ 277 h 6261676"/>
                    <a:gd name="connsiteX1" fmla="*/ 3565633 w 6571686"/>
                    <a:gd name="connsiteY1" fmla="*/ 678167 h 6261676"/>
                    <a:gd name="connsiteX2" fmla="*/ 5811466 w 6571686"/>
                    <a:gd name="connsiteY2" fmla="*/ 1554904 h 6261676"/>
                    <a:gd name="connsiteX3" fmla="*/ 5767349 w 6571686"/>
                    <a:gd name="connsiteY3" fmla="*/ 6257998 h 6261676"/>
                    <a:gd name="connsiteX4" fmla="*/ 5585523 w 6571686"/>
                    <a:gd name="connsiteY4" fmla="*/ 6261676 h 6261676"/>
                    <a:gd name="connsiteX5" fmla="*/ 6160023 w 6571686"/>
                    <a:gd name="connsiteY5" fmla="*/ 2037759 h 6261676"/>
                    <a:gd name="connsiteX6" fmla="*/ 7111 w 6571686"/>
                    <a:gd name="connsiteY6" fmla="*/ 19934 h 6261676"/>
                    <a:gd name="connsiteX7" fmla="*/ 6220 w 6571686"/>
                    <a:gd name="connsiteY7" fmla="*/ 277 h 6261676"/>
                    <a:gd name="connsiteX0" fmla="*/ 6220 w 6591680"/>
                    <a:gd name="connsiteY0" fmla="*/ 277 h 6261676"/>
                    <a:gd name="connsiteX1" fmla="*/ 3565633 w 6591680"/>
                    <a:gd name="connsiteY1" fmla="*/ 678167 h 6261676"/>
                    <a:gd name="connsiteX2" fmla="*/ 5811466 w 6591680"/>
                    <a:gd name="connsiteY2" fmla="*/ 1554904 h 6261676"/>
                    <a:gd name="connsiteX3" fmla="*/ 5767349 w 6591680"/>
                    <a:gd name="connsiteY3" fmla="*/ 6257998 h 6261676"/>
                    <a:gd name="connsiteX4" fmla="*/ 5585523 w 6591680"/>
                    <a:gd name="connsiteY4" fmla="*/ 6261676 h 6261676"/>
                    <a:gd name="connsiteX5" fmla="*/ 6160023 w 6591680"/>
                    <a:gd name="connsiteY5" fmla="*/ 2037759 h 6261676"/>
                    <a:gd name="connsiteX6" fmla="*/ 7111 w 6591680"/>
                    <a:gd name="connsiteY6" fmla="*/ 19934 h 6261676"/>
                    <a:gd name="connsiteX7" fmla="*/ 6220 w 6591680"/>
                    <a:gd name="connsiteY7" fmla="*/ 277 h 6261676"/>
                    <a:gd name="connsiteX0" fmla="*/ 6220 w 6607961"/>
                    <a:gd name="connsiteY0" fmla="*/ 277 h 6261676"/>
                    <a:gd name="connsiteX1" fmla="*/ 3565633 w 6607961"/>
                    <a:gd name="connsiteY1" fmla="*/ 678167 h 6261676"/>
                    <a:gd name="connsiteX2" fmla="*/ 5811466 w 6607961"/>
                    <a:gd name="connsiteY2" fmla="*/ 1554904 h 6261676"/>
                    <a:gd name="connsiteX3" fmla="*/ 5767349 w 6607961"/>
                    <a:gd name="connsiteY3" fmla="*/ 6257998 h 6261676"/>
                    <a:gd name="connsiteX4" fmla="*/ 5585523 w 6607961"/>
                    <a:gd name="connsiteY4" fmla="*/ 6261676 h 6261676"/>
                    <a:gd name="connsiteX5" fmla="*/ 6160023 w 6607961"/>
                    <a:gd name="connsiteY5" fmla="*/ 2037759 h 6261676"/>
                    <a:gd name="connsiteX6" fmla="*/ 7111 w 6607961"/>
                    <a:gd name="connsiteY6" fmla="*/ 19934 h 6261676"/>
                    <a:gd name="connsiteX7" fmla="*/ 6220 w 6607961"/>
                    <a:gd name="connsiteY7" fmla="*/ 277 h 6261676"/>
                    <a:gd name="connsiteX0" fmla="*/ 6220 w 6602504"/>
                    <a:gd name="connsiteY0" fmla="*/ 277 h 6261676"/>
                    <a:gd name="connsiteX1" fmla="*/ 3565633 w 6602504"/>
                    <a:gd name="connsiteY1" fmla="*/ 678167 h 6261676"/>
                    <a:gd name="connsiteX2" fmla="*/ 5811466 w 6602504"/>
                    <a:gd name="connsiteY2" fmla="*/ 1554904 h 6261676"/>
                    <a:gd name="connsiteX3" fmla="*/ 5767349 w 6602504"/>
                    <a:gd name="connsiteY3" fmla="*/ 6257998 h 6261676"/>
                    <a:gd name="connsiteX4" fmla="*/ 5585523 w 6602504"/>
                    <a:gd name="connsiteY4" fmla="*/ 6261676 h 6261676"/>
                    <a:gd name="connsiteX5" fmla="*/ 6160023 w 6602504"/>
                    <a:gd name="connsiteY5" fmla="*/ 2037759 h 6261676"/>
                    <a:gd name="connsiteX6" fmla="*/ 7111 w 6602504"/>
                    <a:gd name="connsiteY6" fmla="*/ 19934 h 6261676"/>
                    <a:gd name="connsiteX7" fmla="*/ 6220 w 6602504"/>
                    <a:gd name="connsiteY7" fmla="*/ 277 h 6261676"/>
                    <a:gd name="connsiteX0" fmla="*/ 6220 w 6610700"/>
                    <a:gd name="connsiteY0" fmla="*/ 277 h 6261676"/>
                    <a:gd name="connsiteX1" fmla="*/ 3565633 w 6610700"/>
                    <a:gd name="connsiteY1" fmla="*/ 678167 h 6261676"/>
                    <a:gd name="connsiteX2" fmla="*/ 5811466 w 6610700"/>
                    <a:gd name="connsiteY2" fmla="*/ 1554904 h 6261676"/>
                    <a:gd name="connsiteX3" fmla="*/ 5767349 w 6610700"/>
                    <a:gd name="connsiteY3" fmla="*/ 6257998 h 6261676"/>
                    <a:gd name="connsiteX4" fmla="*/ 5585523 w 6610700"/>
                    <a:gd name="connsiteY4" fmla="*/ 6261676 h 6261676"/>
                    <a:gd name="connsiteX5" fmla="*/ 6160023 w 6610700"/>
                    <a:gd name="connsiteY5" fmla="*/ 2037759 h 6261676"/>
                    <a:gd name="connsiteX6" fmla="*/ 7111 w 6610700"/>
                    <a:gd name="connsiteY6" fmla="*/ 19934 h 6261676"/>
                    <a:gd name="connsiteX7" fmla="*/ 6220 w 6610700"/>
                    <a:gd name="connsiteY7" fmla="*/ 277 h 6261676"/>
                    <a:gd name="connsiteX0" fmla="*/ 6220 w 6600792"/>
                    <a:gd name="connsiteY0" fmla="*/ 277 h 6261676"/>
                    <a:gd name="connsiteX1" fmla="*/ 3565633 w 6600792"/>
                    <a:gd name="connsiteY1" fmla="*/ 678167 h 6261676"/>
                    <a:gd name="connsiteX2" fmla="*/ 5811466 w 6600792"/>
                    <a:gd name="connsiteY2" fmla="*/ 1554904 h 6261676"/>
                    <a:gd name="connsiteX3" fmla="*/ 5767349 w 6600792"/>
                    <a:gd name="connsiteY3" fmla="*/ 6257998 h 6261676"/>
                    <a:gd name="connsiteX4" fmla="*/ 5585523 w 6600792"/>
                    <a:gd name="connsiteY4" fmla="*/ 6261676 h 6261676"/>
                    <a:gd name="connsiteX5" fmla="*/ 6160023 w 6600792"/>
                    <a:gd name="connsiteY5" fmla="*/ 2037759 h 6261676"/>
                    <a:gd name="connsiteX6" fmla="*/ 7111 w 6600792"/>
                    <a:gd name="connsiteY6" fmla="*/ 19934 h 6261676"/>
                    <a:gd name="connsiteX7" fmla="*/ 6220 w 6600792"/>
                    <a:gd name="connsiteY7" fmla="*/ 277 h 6261676"/>
                    <a:gd name="connsiteX0" fmla="*/ 6220 w 6600792"/>
                    <a:gd name="connsiteY0" fmla="*/ 277 h 6261676"/>
                    <a:gd name="connsiteX1" fmla="*/ 3557494 w 6600792"/>
                    <a:gd name="connsiteY1" fmla="*/ 692959 h 6261676"/>
                    <a:gd name="connsiteX2" fmla="*/ 5811466 w 6600792"/>
                    <a:gd name="connsiteY2" fmla="*/ 1554904 h 6261676"/>
                    <a:gd name="connsiteX3" fmla="*/ 5767349 w 6600792"/>
                    <a:gd name="connsiteY3" fmla="*/ 6257998 h 6261676"/>
                    <a:gd name="connsiteX4" fmla="*/ 5585523 w 6600792"/>
                    <a:gd name="connsiteY4" fmla="*/ 6261676 h 6261676"/>
                    <a:gd name="connsiteX5" fmla="*/ 6160023 w 6600792"/>
                    <a:gd name="connsiteY5" fmla="*/ 2037759 h 6261676"/>
                    <a:gd name="connsiteX6" fmla="*/ 7111 w 6600792"/>
                    <a:gd name="connsiteY6" fmla="*/ 19934 h 6261676"/>
                    <a:gd name="connsiteX7" fmla="*/ 6220 w 6600792"/>
                    <a:gd name="connsiteY7" fmla="*/ 277 h 6261676"/>
                    <a:gd name="connsiteX0" fmla="*/ 6220 w 6600792"/>
                    <a:gd name="connsiteY0" fmla="*/ 277 h 6261676"/>
                    <a:gd name="connsiteX1" fmla="*/ 3557494 w 6600792"/>
                    <a:gd name="connsiteY1" fmla="*/ 692959 h 6261676"/>
                    <a:gd name="connsiteX2" fmla="*/ 5811466 w 6600792"/>
                    <a:gd name="connsiteY2" fmla="*/ 1554904 h 6261676"/>
                    <a:gd name="connsiteX3" fmla="*/ 5767349 w 6600792"/>
                    <a:gd name="connsiteY3" fmla="*/ 6257998 h 6261676"/>
                    <a:gd name="connsiteX4" fmla="*/ 5585523 w 6600792"/>
                    <a:gd name="connsiteY4" fmla="*/ 6261676 h 6261676"/>
                    <a:gd name="connsiteX5" fmla="*/ 6160023 w 6600792"/>
                    <a:gd name="connsiteY5" fmla="*/ 2037759 h 6261676"/>
                    <a:gd name="connsiteX6" fmla="*/ 7111 w 6600792"/>
                    <a:gd name="connsiteY6" fmla="*/ 19934 h 6261676"/>
                    <a:gd name="connsiteX7" fmla="*/ 6220 w 6600792"/>
                    <a:gd name="connsiteY7" fmla="*/ 277 h 6261676"/>
                    <a:gd name="connsiteX0" fmla="*/ 6220 w 6600792"/>
                    <a:gd name="connsiteY0" fmla="*/ 277 h 6261676"/>
                    <a:gd name="connsiteX1" fmla="*/ 3557494 w 6600792"/>
                    <a:gd name="connsiteY1" fmla="*/ 692959 h 6261676"/>
                    <a:gd name="connsiteX2" fmla="*/ 5811466 w 6600792"/>
                    <a:gd name="connsiteY2" fmla="*/ 1554904 h 6261676"/>
                    <a:gd name="connsiteX3" fmla="*/ 5767349 w 6600792"/>
                    <a:gd name="connsiteY3" fmla="*/ 6257998 h 6261676"/>
                    <a:gd name="connsiteX4" fmla="*/ 5585523 w 6600792"/>
                    <a:gd name="connsiteY4" fmla="*/ 6261676 h 6261676"/>
                    <a:gd name="connsiteX5" fmla="*/ 6160023 w 6600792"/>
                    <a:gd name="connsiteY5" fmla="*/ 2037759 h 6261676"/>
                    <a:gd name="connsiteX6" fmla="*/ 7111 w 6600792"/>
                    <a:gd name="connsiteY6" fmla="*/ 19934 h 6261676"/>
                    <a:gd name="connsiteX7" fmla="*/ 6220 w 6600792"/>
                    <a:gd name="connsiteY7" fmla="*/ 277 h 6261676"/>
                    <a:gd name="connsiteX0" fmla="*/ 6220 w 6600792"/>
                    <a:gd name="connsiteY0" fmla="*/ 277 h 6261676"/>
                    <a:gd name="connsiteX1" fmla="*/ 3557494 w 6600792"/>
                    <a:gd name="connsiteY1" fmla="*/ 692959 h 6261676"/>
                    <a:gd name="connsiteX2" fmla="*/ 5811466 w 6600792"/>
                    <a:gd name="connsiteY2" fmla="*/ 1554904 h 6261676"/>
                    <a:gd name="connsiteX3" fmla="*/ 5767349 w 6600792"/>
                    <a:gd name="connsiteY3" fmla="*/ 6257998 h 6261676"/>
                    <a:gd name="connsiteX4" fmla="*/ 5585523 w 6600792"/>
                    <a:gd name="connsiteY4" fmla="*/ 6261676 h 6261676"/>
                    <a:gd name="connsiteX5" fmla="*/ 6160023 w 6600792"/>
                    <a:gd name="connsiteY5" fmla="*/ 2037759 h 6261676"/>
                    <a:gd name="connsiteX6" fmla="*/ 7111 w 6600792"/>
                    <a:gd name="connsiteY6" fmla="*/ 19934 h 6261676"/>
                    <a:gd name="connsiteX7" fmla="*/ 6220 w 6600792"/>
                    <a:gd name="connsiteY7" fmla="*/ 277 h 6261676"/>
                    <a:gd name="connsiteX0" fmla="*/ 6220 w 6609099"/>
                    <a:gd name="connsiteY0" fmla="*/ 277 h 6261676"/>
                    <a:gd name="connsiteX1" fmla="*/ 3557494 w 6609099"/>
                    <a:gd name="connsiteY1" fmla="*/ 692959 h 6261676"/>
                    <a:gd name="connsiteX2" fmla="*/ 5811466 w 6609099"/>
                    <a:gd name="connsiteY2" fmla="*/ 1554904 h 6261676"/>
                    <a:gd name="connsiteX3" fmla="*/ 5767349 w 6609099"/>
                    <a:gd name="connsiteY3" fmla="*/ 6257998 h 6261676"/>
                    <a:gd name="connsiteX4" fmla="*/ 5585523 w 6609099"/>
                    <a:gd name="connsiteY4" fmla="*/ 6261676 h 6261676"/>
                    <a:gd name="connsiteX5" fmla="*/ 6160023 w 6609099"/>
                    <a:gd name="connsiteY5" fmla="*/ 2037759 h 6261676"/>
                    <a:gd name="connsiteX6" fmla="*/ 7111 w 6609099"/>
                    <a:gd name="connsiteY6" fmla="*/ 19934 h 6261676"/>
                    <a:gd name="connsiteX7" fmla="*/ 6220 w 6609099"/>
                    <a:gd name="connsiteY7" fmla="*/ 277 h 6261676"/>
                    <a:gd name="connsiteX0" fmla="*/ 6220 w 6609099"/>
                    <a:gd name="connsiteY0" fmla="*/ 277 h 6261676"/>
                    <a:gd name="connsiteX1" fmla="*/ 3557494 w 6609099"/>
                    <a:gd name="connsiteY1" fmla="*/ 692959 h 6261676"/>
                    <a:gd name="connsiteX2" fmla="*/ 5811466 w 6609099"/>
                    <a:gd name="connsiteY2" fmla="*/ 1554904 h 6261676"/>
                    <a:gd name="connsiteX3" fmla="*/ 5767349 w 6609099"/>
                    <a:gd name="connsiteY3" fmla="*/ 6257998 h 6261676"/>
                    <a:gd name="connsiteX4" fmla="*/ 5585523 w 6609099"/>
                    <a:gd name="connsiteY4" fmla="*/ 6261676 h 6261676"/>
                    <a:gd name="connsiteX5" fmla="*/ 6160023 w 6609099"/>
                    <a:gd name="connsiteY5" fmla="*/ 2037759 h 6261676"/>
                    <a:gd name="connsiteX6" fmla="*/ 7111 w 6609099"/>
                    <a:gd name="connsiteY6" fmla="*/ 19934 h 6261676"/>
                    <a:gd name="connsiteX7" fmla="*/ 6220 w 6609099"/>
                    <a:gd name="connsiteY7" fmla="*/ 277 h 6261676"/>
                    <a:gd name="connsiteX0" fmla="*/ 6220 w 6609099"/>
                    <a:gd name="connsiteY0" fmla="*/ 277 h 6261676"/>
                    <a:gd name="connsiteX1" fmla="*/ 3557494 w 6609099"/>
                    <a:gd name="connsiteY1" fmla="*/ 692959 h 6261676"/>
                    <a:gd name="connsiteX2" fmla="*/ 5811466 w 6609099"/>
                    <a:gd name="connsiteY2" fmla="*/ 1554904 h 6261676"/>
                    <a:gd name="connsiteX3" fmla="*/ 5767349 w 6609099"/>
                    <a:gd name="connsiteY3" fmla="*/ 6257998 h 6261676"/>
                    <a:gd name="connsiteX4" fmla="*/ 5585523 w 6609099"/>
                    <a:gd name="connsiteY4" fmla="*/ 6261676 h 6261676"/>
                    <a:gd name="connsiteX5" fmla="*/ 6160023 w 6609099"/>
                    <a:gd name="connsiteY5" fmla="*/ 2037759 h 6261676"/>
                    <a:gd name="connsiteX6" fmla="*/ 7111 w 6609099"/>
                    <a:gd name="connsiteY6" fmla="*/ 19934 h 6261676"/>
                    <a:gd name="connsiteX7" fmla="*/ 6220 w 6609099"/>
                    <a:gd name="connsiteY7" fmla="*/ 277 h 6261676"/>
                    <a:gd name="connsiteX0" fmla="*/ 6220 w 6609099"/>
                    <a:gd name="connsiteY0" fmla="*/ 277 h 6261676"/>
                    <a:gd name="connsiteX1" fmla="*/ 3557494 w 6609099"/>
                    <a:gd name="connsiteY1" fmla="*/ 692959 h 6261676"/>
                    <a:gd name="connsiteX2" fmla="*/ 5811466 w 6609099"/>
                    <a:gd name="connsiteY2" fmla="*/ 1554904 h 6261676"/>
                    <a:gd name="connsiteX3" fmla="*/ 5767349 w 6609099"/>
                    <a:gd name="connsiteY3" fmla="*/ 6257998 h 6261676"/>
                    <a:gd name="connsiteX4" fmla="*/ 5585523 w 6609099"/>
                    <a:gd name="connsiteY4" fmla="*/ 6261676 h 6261676"/>
                    <a:gd name="connsiteX5" fmla="*/ 6160023 w 6609099"/>
                    <a:gd name="connsiteY5" fmla="*/ 2037759 h 6261676"/>
                    <a:gd name="connsiteX6" fmla="*/ 7111 w 6609099"/>
                    <a:gd name="connsiteY6" fmla="*/ 19934 h 6261676"/>
                    <a:gd name="connsiteX7" fmla="*/ 6220 w 6609099"/>
                    <a:gd name="connsiteY7" fmla="*/ 277 h 6261676"/>
                    <a:gd name="connsiteX0" fmla="*/ 5325 w 6610238"/>
                    <a:gd name="connsiteY0" fmla="*/ 84 h 6276275"/>
                    <a:gd name="connsiteX1" fmla="*/ 3558633 w 6610238"/>
                    <a:gd name="connsiteY1" fmla="*/ 707558 h 6276275"/>
                    <a:gd name="connsiteX2" fmla="*/ 5812605 w 6610238"/>
                    <a:gd name="connsiteY2" fmla="*/ 1569503 h 6276275"/>
                    <a:gd name="connsiteX3" fmla="*/ 5768488 w 6610238"/>
                    <a:gd name="connsiteY3" fmla="*/ 6272597 h 6276275"/>
                    <a:gd name="connsiteX4" fmla="*/ 5586662 w 6610238"/>
                    <a:gd name="connsiteY4" fmla="*/ 6276275 h 6276275"/>
                    <a:gd name="connsiteX5" fmla="*/ 6161162 w 6610238"/>
                    <a:gd name="connsiteY5" fmla="*/ 2052358 h 6276275"/>
                    <a:gd name="connsiteX6" fmla="*/ 8250 w 6610238"/>
                    <a:gd name="connsiteY6" fmla="*/ 34533 h 6276275"/>
                    <a:gd name="connsiteX7" fmla="*/ 5325 w 6610238"/>
                    <a:gd name="connsiteY7" fmla="*/ 84 h 6276275"/>
                    <a:gd name="connsiteX0" fmla="*/ 3528 w 6614545"/>
                    <a:gd name="connsiteY0" fmla="*/ 181 h 6265279"/>
                    <a:gd name="connsiteX1" fmla="*/ 3562940 w 6614545"/>
                    <a:gd name="connsiteY1" fmla="*/ 696562 h 6265279"/>
                    <a:gd name="connsiteX2" fmla="*/ 5816912 w 6614545"/>
                    <a:gd name="connsiteY2" fmla="*/ 1558507 h 6265279"/>
                    <a:gd name="connsiteX3" fmla="*/ 5772795 w 6614545"/>
                    <a:gd name="connsiteY3" fmla="*/ 6261601 h 6265279"/>
                    <a:gd name="connsiteX4" fmla="*/ 5590969 w 6614545"/>
                    <a:gd name="connsiteY4" fmla="*/ 6265279 h 6265279"/>
                    <a:gd name="connsiteX5" fmla="*/ 6165469 w 6614545"/>
                    <a:gd name="connsiteY5" fmla="*/ 2041362 h 6265279"/>
                    <a:gd name="connsiteX6" fmla="*/ 12557 w 6614545"/>
                    <a:gd name="connsiteY6" fmla="*/ 23537 h 6265279"/>
                    <a:gd name="connsiteX7" fmla="*/ 3528 w 6614545"/>
                    <a:gd name="connsiteY7" fmla="*/ 181 h 6265279"/>
                    <a:gd name="connsiteX0" fmla="*/ 3528 w 6614545"/>
                    <a:gd name="connsiteY0" fmla="*/ 181 h 6265279"/>
                    <a:gd name="connsiteX1" fmla="*/ 3562940 w 6614545"/>
                    <a:gd name="connsiteY1" fmla="*/ 696562 h 6265279"/>
                    <a:gd name="connsiteX2" fmla="*/ 5816912 w 6614545"/>
                    <a:gd name="connsiteY2" fmla="*/ 1558507 h 6265279"/>
                    <a:gd name="connsiteX3" fmla="*/ 5772795 w 6614545"/>
                    <a:gd name="connsiteY3" fmla="*/ 6261601 h 6265279"/>
                    <a:gd name="connsiteX4" fmla="*/ 5590969 w 6614545"/>
                    <a:gd name="connsiteY4" fmla="*/ 6265279 h 6265279"/>
                    <a:gd name="connsiteX5" fmla="*/ 6165469 w 6614545"/>
                    <a:gd name="connsiteY5" fmla="*/ 2041362 h 6265279"/>
                    <a:gd name="connsiteX6" fmla="*/ 12557 w 6614545"/>
                    <a:gd name="connsiteY6" fmla="*/ 23537 h 6265279"/>
                    <a:gd name="connsiteX7" fmla="*/ 3528 w 6614545"/>
                    <a:gd name="connsiteY7" fmla="*/ 181 h 6265279"/>
                    <a:gd name="connsiteX0" fmla="*/ 5325 w 6616342"/>
                    <a:gd name="connsiteY0" fmla="*/ 524 h 6265622"/>
                    <a:gd name="connsiteX1" fmla="*/ 3564737 w 6616342"/>
                    <a:gd name="connsiteY1" fmla="*/ 6969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5325 w 6616342"/>
                    <a:gd name="connsiteY0" fmla="*/ 524 h 6265622"/>
                    <a:gd name="connsiteX1" fmla="*/ 3564737 w 6616342"/>
                    <a:gd name="connsiteY1" fmla="*/ 6969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5325 w 6616342"/>
                    <a:gd name="connsiteY0" fmla="*/ 524 h 6265622"/>
                    <a:gd name="connsiteX1" fmla="*/ 3564737 w 6616342"/>
                    <a:gd name="connsiteY1" fmla="*/ 6969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5325 w 6616342"/>
                    <a:gd name="connsiteY0" fmla="*/ 524 h 6265622"/>
                    <a:gd name="connsiteX1" fmla="*/ 3564737 w 6616342"/>
                    <a:gd name="connsiteY1" fmla="*/ 6969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5325 w 6616342"/>
                    <a:gd name="connsiteY0" fmla="*/ 524 h 6265622"/>
                    <a:gd name="connsiteX1" fmla="*/ 3551715 w 6616342"/>
                    <a:gd name="connsiteY1" fmla="*/ 6614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5325 w 6616342"/>
                    <a:gd name="connsiteY0" fmla="*/ 524 h 6265622"/>
                    <a:gd name="connsiteX1" fmla="*/ 3551715 w 6616342"/>
                    <a:gd name="connsiteY1" fmla="*/ 6614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5325 w 6616342"/>
                    <a:gd name="connsiteY0" fmla="*/ 524 h 6265622"/>
                    <a:gd name="connsiteX1" fmla="*/ 3551715 w 6616342"/>
                    <a:gd name="connsiteY1" fmla="*/ 661405 h 6265622"/>
                    <a:gd name="connsiteX2" fmla="*/ 5818709 w 6616342"/>
                    <a:gd name="connsiteY2" fmla="*/ 1558850 h 6265622"/>
                    <a:gd name="connsiteX3" fmla="*/ 5774592 w 6616342"/>
                    <a:gd name="connsiteY3" fmla="*/ 6261944 h 6265622"/>
                    <a:gd name="connsiteX4" fmla="*/ 5592766 w 6616342"/>
                    <a:gd name="connsiteY4" fmla="*/ 6265622 h 6265622"/>
                    <a:gd name="connsiteX5" fmla="*/ 6167266 w 6616342"/>
                    <a:gd name="connsiteY5" fmla="*/ 2041705 h 6265622"/>
                    <a:gd name="connsiteX6" fmla="*/ 8250 w 6616342"/>
                    <a:gd name="connsiteY6" fmla="*/ 16483 h 6265622"/>
                    <a:gd name="connsiteX7" fmla="*/ 5325 w 6616342"/>
                    <a:gd name="connsiteY7" fmla="*/ 524 h 6265622"/>
                    <a:gd name="connsiteX0" fmla="*/ 8627 w 6619644"/>
                    <a:gd name="connsiteY0" fmla="*/ 178 h 6265276"/>
                    <a:gd name="connsiteX1" fmla="*/ 3555017 w 6619644"/>
                    <a:gd name="connsiteY1" fmla="*/ 661059 h 6265276"/>
                    <a:gd name="connsiteX2" fmla="*/ 5822011 w 6619644"/>
                    <a:gd name="connsiteY2" fmla="*/ 1558504 h 6265276"/>
                    <a:gd name="connsiteX3" fmla="*/ 5777894 w 6619644"/>
                    <a:gd name="connsiteY3" fmla="*/ 6261598 h 6265276"/>
                    <a:gd name="connsiteX4" fmla="*/ 5596068 w 6619644"/>
                    <a:gd name="connsiteY4" fmla="*/ 6265276 h 6265276"/>
                    <a:gd name="connsiteX5" fmla="*/ 6170568 w 6619644"/>
                    <a:gd name="connsiteY5" fmla="*/ 2041359 h 6265276"/>
                    <a:gd name="connsiteX6" fmla="*/ 5285 w 6619644"/>
                    <a:gd name="connsiteY6" fmla="*/ 23731 h 6265276"/>
                    <a:gd name="connsiteX7" fmla="*/ 8627 w 6619644"/>
                    <a:gd name="connsiteY7" fmla="*/ 178 h 6265276"/>
                    <a:gd name="connsiteX0" fmla="*/ 8627 w 6619644"/>
                    <a:gd name="connsiteY0" fmla="*/ 178 h 6265276"/>
                    <a:gd name="connsiteX1" fmla="*/ 3555017 w 6619644"/>
                    <a:gd name="connsiteY1" fmla="*/ 661059 h 6265276"/>
                    <a:gd name="connsiteX2" fmla="*/ 5822011 w 6619644"/>
                    <a:gd name="connsiteY2" fmla="*/ 1558504 h 6265276"/>
                    <a:gd name="connsiteX3" fmla="*/ 5777894 w 6619644"/>
                    <a:gd name="connsiteY3" fmla="*/ 6261598 h 6265276"/>
                    <a:gd name="connsiteX4" fmla="*/ 5596068 w 6619644"/>
                    <a:gd name="connsiteY4" fmla="*/ 6265276 h 6265276"/>
                    <a:gd name="connsiteX5" fmla="*/ 6170568 w 6619644"/>
                    <a:gd name="connsiteY5" fmla="*/ 2041359 h 6265276"/>
                    <a:gd name="connsiteX6" fmla="*/ 5285 w 6619644"/>
                    <a:gd name="connsiteY6" fmla="*/ 23731 h 6265276"/>
                    <a:gd name="connsiteX7" fmla="*/ 8627 w 6619644"/>
                    <a:gd name="connsiteY7" fmla="*/ 178 h 6265276"/>
                    <a:gd name="connsiteX0" fmla="*/ 8627 w 6619644"/>
                    <a:gd name="connsiteY0" fmla="*/ 178 h 6265276"/>
                    <a:gd name="connsiteX1" fmla="*/ 3555017 w 6619644"/>
                    <a:gd name="connsiteY1" fmla="*/ 661059 h 6265276"/>
                    <a:gd name="connsiteX2" fmla="*/ 5822011 w 6619644"/>
                    <a:gd name="connsiteY2" fmla="*/ 1558504 h 6265276"/>
                    <a:gd name="connsiteX3" fmla="*/ 5777894 w 6619644"/>
                    <a:gd name="connsiteY3" fmla="*/ 6261598 h 6265276"/>
                    <a:gd name="connsiteX4" fmla="*/ 5596068 w 6619644"/>
                    <a:gd name="connsiteY4" fmla="*/ 6265276 h 6265276"/>
                    <a:gd name="connsiteX5" fmla="*/ 6170568 w 6619644"/>
                    <a:gd name="connsiteY5" fmla="*/ 2041359 h 6265276"/>
                    <a:gd name="connsiteX6" fmla="*/ 5285 w 6619644"/>
                    <a:gd name="connsiteY6" fmla="*/ 23731 h 6265276"/>
                    <a:gd name="connsiteX7" fmla="*/ 8627 w 6619644"/>
                    <a:gd name="connsiteY7" fmla="*/ 178 h 6265276"/>
                    <a:gd name="connsiteX0" fmla="*/ 8627 w 6619644"/>
                    <a:gd name="connsiteY0" fmla="*/ 178 h 6265276"/>
                    <a:gd name="connsiteX1" fmla="*/ 3555017 w 6619644"/>
                    <a:gd name="connsiteY1" fmla="*/ 661059 h 6265276"/>
                    <a:gd name="connsiteX2" fmla="*/ 5822011 w 6619644"/>
                    <a:gd name="connsiteY2" fmla="*/ 1558504 h 6265276"/>
                    <a:gd name="connsiteX3" fmla="*/ 5777894 w 6619644"/>
                    <a:gd name="connsiteY3" fmla="*/ 6261598 h 6265276"/>
                    <a:gd name="connsiteX4" fmla="*/ 5596068 w 6619644"/>
                    <a:gd name="connsiteY4" fmla="*/ 6265276 h 6265276"/>
                    <a:gd name="connsiteX5" fmla="*/ 6170568 w 6619644"/>
                    <a:gd name="connsiteY5" fmla="*/ 2041359 h 6265276"/>
                    <a:gd name="connsiteX6" fmla="*/ 5285 w 6619644"/>
                    <a:gd name="connsiteY6" fmla="*/ 23731 h 6265276"/>
                    <a:gd name="connsiteX7" fmla="*/ 8627 w 6619644"/>
                    <a:gd name="connsiteY7" fmla="*/ 178 h 6265276"/>
                    <a:gd name="connsiteX0" fmla="*/ 8627 w 6603279"/>
                    <a:gd name="connsiteY0" fmla="*/ 178 h 6265276"/>
                    <a:gd name="connsiteX1" fmla="*/ 3555017 w 6603279"/>
                    <a:gd name="connsiteY1" fmla="*/ 661059 h 6265276"/>
                    <a:gd name="connsiteX2" fmla="*/ 5822011 w 6603279"/>
                    <a:gd name="connsiteY2" fmla="*/ 1558504 h 6265276"/>
                    <a:gd name="connsiteX3" fmla="*/ 5777894 w 6603279"/>
                    <a:gd name="connsiteY3" fmla="*/ 6261598 h 6265276"/>
                    <a:gd name="connsiteX4" fmla="*/ 5596068 w 6603279"/>
                    <a:gd name="connsiteY4" fmla="*/ 6265276 h 6265276"/>
                    <a:gd name="connsiteX5" fmla="*/ 6170568 w 6603279"/>
                    <a:gd name="connsiteY5" fmla="*/ 2041359 h 6265276"/>
                    <a:gd name="connsiteX6" fmla="*/ 5285 w 6603279"/>
                    <a:gd name="connsiteY6" fmla="*/ 23731 h 6265276"/>
                    <a:gd name="connsiteX7" fmla="*/ 8627 w 6603279"/>
                    <a:gd name="connsiteY7" fmla="*/ 178 h 6265276"/>
                    <a:gd name="connsiteX0" fmla="*/ 8627 w 6599680"/>
                    <a:gd name="connsiteY0" fmla="*/ 178 h 6265276"/>
                    <a:gd name="connsiteX1" fmla="*/ 3555017 w 6599680"/>
                    <a:gd name="connsiteY1" fmla="*/ 661059 h 6265276"/>
                    <a:gd name="connsiteX2" fmla="*/ 5813873 w 6599680"/>
                    <a:gd name="connsiteY2" fmla="*/ 1588087 h 6265276"/>
                    <a:gd name="connsiteX3" fmla="*/ 5777894 w 6599680"/>
                    <a:gd name="connsiteY3" fmla="*/ 6261598 h 6265276"/>
                    <a:gd name="connsiteX4" fmla="*/ 5596068 w 6599680"/>
                    <a:gd name="connsiteY4" fmla="*/ 6265276 h 6265276"/>
                    <a:gd name="connsiteX5" fmla="*/ 6170568 w 6599680"/>
                    <a:gd name="connsiteY5" fmla="*/ 2041359 h 6265276"/>
                    <a:gd name="connsiteX6" fmla="*/ 5285 w 6599680"/>
                    <a:gd name="connsiteY6" fmla="*/ 23731 h 6265276"/>
                    <a:gd name="connsiteX7" fmla="*/ 8627 w 6599680"/>
                    <a:gd name="connsiteY7" fmla="*/ 178 h 6265276"/>
                    <a:gd name="connsiteX0" fmla="*/ 8627 w 6590623"/>
                    <a:gd name="connsiteY0" fmla="*/ 178 h 6265276"/>
                    <a:gd name="connsiteX1" fmla="*/ 3555017 w 6590623"/>
                    <a:gd name="connsiteY1" fmla="*/ 661059 h 6265276"/>
                    <a:gd name="connsiteX2" fmla="*/ 5813873 w 6590623"/>
                    <a:gd name="connsiteY2" fmla="*/ 1588087 h 6265276"/>
                    <a:gd name="connsiteX3" fmla="*/ 5761618 w 6590623"/>
                    <a:gd name="connsiteY3" fmla="*/ 6261599 h 6265276"/>
                    <a:gd name="connsiteX4" fmla="*/ 5596068 w 6590623"/>
                    <a:gd name="connsiteY4" fmla="*/ 6265276 h 6265276"/>
                    <a:gd name="connsiteX5" fmla="*/ 6170568 w 6590623"/>
                    <a:gd name="connsiteY5" fmla="*/ 2041359 h 6265276"/>
                    <a:gd name="connsiteX6" fmla="*/ 5285 w 6590623"/>
                    <a:gd name="connsiteY6" fmla="*/ 23731 h 6265276"/>
                    <a:gd name="connsiteX7" fmla="*/ 8627 w 6590623"/>
                    <a:gd name="connsiteY7" fmla="*/ 178 h 6265276"/>
                    <a:gd name="connsiteX0" fmla="*/ 8627 w 6581654"/>
                    <a:gd name="connsiteY0" fmla="*/ 178 h 6265276"/>
                    <a:gd name="connsiteX1" fmla="*/ 3555017 w 6581654"/>
                    <a:gd name="connsiteY1" fmla="*/ 661059 h 6265276"/>
                    <a:gd name="connsiteX2" fmla="*/ 5813873 w 6581654"/>
                    <a:gd name="connsiteY2" fmla="*/ 1588087 h 6265276"/>
                    <a:gd name="connsiteX3" fmla="*/ 5745342 w 6581654"/>
                    <a:gd name="connsiteY3" fmla="*/ 6246807 h 6265276"/>
                    <a:gd name="connsiteX4" fmla="*/ 5596068 w 6581654"/>
                    <a:gd name="connsiteY4" fmla="*/ 6265276 h 6265276"/>
                    <a:gd name="connsiteX5" fmla="*/ 6170568 w 6581654"/>
                    <a:gd name="connsiteY5" fmla="*/ 2041359 h 6265276"/>
                    <a:gd name="connsiteX6" fmla="*/ 5285 w 6581654"/>
                    <a:gd name="connsiteY6" fmla="*/ 23731 h 6265276"/>
                    <a:gd name="connsiteX7" fmla="*/ 8627 w 6581654"/>
                    <a:gd name="connsiteY7" fmla="*/ 178 h 6265276"/>
                    <a:gd name="connsiteX0" fmla="*/ 8627 w 6581654"/>
                    <a:gd name="connsiteY0" fmla="*/ 178 h 6265276"/>
                    <a:gd name="connsiteX1" fmla="*/ 3555017 w 6581654"/>
                    <a:gd name="connsiteY1" fmla="*/ 661059 h 6265276"/>
                    <a:gd name="connsiteX2" fmla="*/ 5813873 w 6581654"/>
                    <a:gd name="connsiteY2" fmla="*/ 1588087 h 6265276"/>
                    <a:gd name="connsiteX3" fmla="*/ 5745342 w 6581654"/>
                    <a:gd name="connsiteY3" fmla="*/ 6246807 h 6265276"/>
                    <a:gd name="connsiteX4" fmla="*/ 5596068 w 6581654"/>
                    <a:gd name="connsiteY4" fmla="*/ 6265276 h 6265276"/>
                    <a:gd name="connsiteX5" fmla="*/ 6170568 w 6581654"/>
                    <a:gd name="connsiteY5" fmla="*/ 2041359 h 6265276"/>
                    <a:gd name="connsiteX6" fmla="*/ 5285 w 6581654"/>
                    <a:gd name="connsiteY6" fmla="*/ 23731 h 6265276"/>
                    <a:gd name="connsiteX7" fmla="*/ 8627 w 6581654"/>
                    <a:gd name="connsiteY7" fmla="*/ 178 h 6265276"/>
                    <a:gd name="connsiteX0" fmla="*/ 8627 w 6587565"/>
                    <a:gd name="connsiteY0" fmla="*/ 178 h 6265276"/>
                    <a:gd name="connsiteX1" fmla="*/ 3555017 w 6587565"/>
                    <a:gd name="connsiteY1" fmla="*/ 661059 h 6265276"/>
                    <a:gd name="connsiteX2" fmla="*/ 5826895 w 6587565"/>
                    <a:gd name="connsiteY2" fmla="*/ 1540754 h 6265276"/>
                    <a:gd name="connsiteX3" fmla="*/ 5745342 w 6587565"/>
                    <a:gd name="connsiteY3" fmla="*/ 6246807 h 6265276"/>
                    <a:gd name="connsiteX4" fmla="*/ 5596068 w 6587565"/>
                    <a:gd name="connsiteY4" fmla="*/ 6265276 h 6265276"/>
                    <a:gd name="connsiteX5" fmla="*/ 6170568 w 6587565"/>
                    <a:gd name="connsiteY5" fmla="*/ 2041359 h 6265276"/>
                    <a:gd name="connsiteX6" fmla="*/ 5285 w 6587565"/>
                    <a:gd name="connsiteY6" fmla="*/ 23731 h 6265276"/>
                    <a:gd name="connsiteX7" fmla="*/ 8627 w 6587565"/>
                    <a:gd name="connsiteY7" fmla="*/ 178 h 6265276"/>
                    <a:gd name="connsiteX0" fmla="*/ 8627 w 6596762"/>
                    <a:gd name="connsiteY0" fmla="*/ 178 h 6265276"/>
                    <a:gd name="connsiteX1" fmla="*/ 3555017 w 6596762"/>
                    <a:gd name="connsiteY1" fmla="*/ 661059 h 6265276"/>
                    <a:gd name="connsiteX2" fmla="*/ 5826895 w 6596762"/>
                    <a:gd name="connsiteY2" fmla="*/ 1540754 h 6265276"/>
                    <a:gd name="connsiteX3" fmla="*/ 5745342 w 6596762"/>
                    <a:gd name="connsiteY3" fmla="*/ 6246807 h 6265276"/>
                    <a:gd name="connsiteX4" fmla="*/ 5596068 w 6596762"/>
                    <a:gd name="connsiteY4" fmla="*/ 6265276 h 6265276"/>
                    <a:gd name="connsiteX5" fmla="*/ 6170568 w 6596762"/>
                    <a:gd name="connsiteY5" fmla="*/ 2041359 h 6265276"/>
                    <a:gd name="connsiteX6" fmla="*/ 5285 w 6596762"/>
                    <a:gd name="connsiteY6" fmla="*/ 23731 h 6265276"/>
                    <a:gd name="connsiteX7" fmla="*/ 8627 w 6596762"/>
                    <a:gd name="connsiteY7" fmla="*/ 178 h 6265276"/>
                    <a:gd name="connsiteX0" fmla="*/ 8627 w 6566235"/>
                    <a:gd name="connsiteY0" fmla="*/ 178 h 6265276"/>
                    <a:gd name="connsiteX1" fmla="*/ 3555017 w 6566235"/>
                    <a:gd name="connsiteY1" fmla="*/ 661059 h 6265276"/>
                    <a:gd name="connsiteX2" fmla="*/ 5826895 w 6566235"/>
                    <a:gd name="connsiteY2" fmla="*/ 1540754 h 6265276"/>
                    <a:gd name="connsiteX3" fmla="*/ 5745342 w 6566235"/>
                    <a:gd name="connsiteY3" fmla="*/ 6246807 h 6265276"/>
                    <a:gd name="connsiteX4" fmla="*/ 5596068 w 6566235"/>
                    <a:gd name="connsiteY4" fmla="*/ 6265276 h 6265276"/>
                    <a:gd name="connsiteX5" fmla="*/ 6170568 w 6566235"/>
                    <a:gd name="connsiteY5" fmla="*/ 2041359 h 6265276"/>
                    <a:gd name="connsiteX6" fmla="*/ 5285 w 6566235"/>
                    <a:gd name="connsiteY6" fmla="*/ 23731 h 6265276"/>
                    <a:gd name="connsiteX7" fmla="*/ 8627 w 6566235"/>
                    <a:gd name="connsiteY7" fmla="*/ 178 h 6265276"/>
                    <a:gd name="connsiteX0" fmla="*/ 8627 w 6529185"/>
                    <a:gd name="connsiteY0" fmla="*/ 178 h 6265276"/>
                    <a:gd name="connsiteX1" fmla="*/ 3555017 w 6529185"/>
                    <a:gd name="connsiteY1" fmla="*/ 661059 h 6265276"/>
                    <a:gd name="connsiteX2" fmla="*/ 5826895 w 6529185"/>
                    <a:gd name="connsiteY2" fmla="*/ 1540754 h 6265276"/>
                    <a:gd name="connsiteX3" fmla="*/ 5745342 w 6529185"/>
                    <a:gd name="connsiteY3" fmla="*/ 6246807 h 6265276"/>
                    <a:gd name="connsiteX4" fmla="*/ 5596068 w 6529185"/>
                    <a:gd name="connsiteY4" fmla="*/ 6265276 h 6265276"/>
                    <a:gd name="connsiteX5" fmla="*/ 6170568 w 6529185"/>
                    <a:gd name="connsiteY5" fmla="*/ 2041359 h 6265276"/>
                    <a:gd name="connsiteX6" fmla="*/ 5285 w 6529185"/>
                    <a:gd name="connsiteY6" fmla="*/ 23731 h 6265276"/>
                    <a:gd name="connsiteX7" fmla="*/ 8627 w 6529185"/>
                    <a:gd name="connsiteY7" fmla="*/ 178 h 6265276"/>
                    <a:gd name="connsiteX0" fmla="*/ 8627 w 6552565"/>
                    <a:gd name="connsiteY0" fmla="*/ 178 h 6265276"/>
                    <a:gd name="connsiteX1" fmla="*/ 3555017 w 6552565"/>
                    <a:gd name="connsiteY1" fmla="*/ 661059 h 6265276"/>
                    <a:gd name="connsiteX2" fmla="*/ 5826895 w 6552565"/>
                    <a:gd name="connsiteY2" fmla="*/ 1540754 h 6265276"/>
                    <a:gd name="connsiteX3" fmla="*/ 5745342 w 6552565"/>
                    <a:gd name="connsiteY3" fmla="*/ 6246807 h 6265276"/>
                    <a:gd name="connsiteX4" fmla="*/ 5596068 w 6552565"/>
                    <a:gd name="connsiteY4" fmla="*/ 6265276 h 6265276"/>
                    <a:gd name="connsiteX5" fmla="*/ 6170568 w 6552565"/>
                    <a:gd name="connsiteY5" fmla="*/ 2041359 h 6265276"/>
                    <a:gd name="connsiteX6" fmla="*/ 5285 w 6552565"/>
                    <a:gd name="connsiteY6" fmla="*/ 23731 h 6265276"/>
                    <a:gd name="connsiteX7" fmla="*/ 8627 w 6552565"/>
                    <a:gd name="connsiteY7" fmla="*/ 178 h 6265276"/>
                    <a:gd name="connsiteX0" fmla="*/ 8627 w 6557790"/>
                    <a:gd name="connsiteY0" fmla="*/ 178 h 6265276"/>
                    <a:gd name="connsiteX1" fmla="*/ 3555017 w 6557790"/>
                    <a:gd name="connsiteY1" fmla="*/ 661059 h 6265276"/>
                    <a:gd name="connsiteX2" fmla="*/ 5826895 w 6557790"/>
                    <a:gd name="connsiteY2" fmla="*/ 1540754 h 6265276"/>
                    <a:gd name="connsiteX3" fmla="*/ 5745342 w 6557790"/>
                    <a:gd name="connsiteY3" fmla="*/ 6246807 h 6265276"/>
                    <a:gd name="connsiteX4" fmla="*/ 5596068 w 6557790"/>
                    <a:gd name="connsiteY4" fmla="*/ 6265276 h 6265276"/>
                    <a:gd name="connsiteX5" fmla="*/ 6170568 w 6557790"/>
                    <a:gd name="connsiteY5" fmla="*/ 2041359 h 6265276"/>
                    <a:gd name="connsiteX6" fmla="*/ 5285 w 6557790"/>
                    <a:gd name="connsiteY6" fmla="*/ 23731 h 6265276"/>
                    <a:gd name="connsiteX7" fmla="*/ 8627 w 6557790"/>
                    <a:gd name="connsiteY7" fmla="*/ 178 h 6265276"/>
                    <a:gd name="connsiteX0" fmla="*/ 8627 w 6570896"/>
                    <a:gd name="connsiteY0" fmla="*/ 178 h 6265276"/>
                    <a:gd name="connsiteX1" fmla="*/ 3555017 w 6570896"/>
                    <a:gd name="connsiteY1" fmla="*/ 661059 h 6265276"/>
                    <a:gd name="connsiteX2" fmla="*/ 5826895 w 6570896"/>
                    <a:gd name="connsiteY2" fmla="*/ 1540754 h 6265276"/>
                    <a:gd name="connsiteX3" fmla="*/ 5745342 w 6570896"/>
                    <a:gd name="connsiteY3" fmla="*/ 6246807 h 6265276"/>
                    <a:gd name="connsiteX4" fmla="*/ 5596068 w 6570896"/>
                    <a:gd name="connsiteY4" fmla="*/ 6265276 h 6265276"/>
                    <a:gd name="connsiteX5" fmla="*/ 6170568 w 6570896"/>
                    <a:gd name="connsiteY5" fmla="*/ 2041359 h 6265276"/>
                    <a:gd name="connsiteX6" fmla="*/ 5285 w 6570896"/>
                    <a:gd name="connsiteY6" fmla="*/ 23731 h 6265276"/>
                    <a:gd name="connsiteX7" fmla="*/ 8627 w 6570896"/>
                    <a:gd name="connsiteY7" fmla="*/ 178 h 6265276"/>
                    <a:gd name="connsiteX0" fmla="*/ 8627 w 6570896"/>
                    <a:gd name="connsiteY0" fmla="*/ 178 h 6265276"/>
                    <a:gd name="connsiteX1" fmla="*/ 3555017 w 6570896"/>
                    <a:gd name="connsiteY1" fmla="*/ 661059 h 6265276"/>
                    <a:gd name="connsiteX2" fmla="*/ 5826895 w 6570896"/>
                    <a:gd name="connsiteY2" fmla="*/ 1540754 h 6265276"/>
                    <a:gd name="connsiteX3" fmla="*/ 5745342 w 6570896"/>
                    <a:gd name="connsiteY3" fmla="*/ 6246807 h 6265276"/>
                    <a:gd name="connsiteX4" fmla="*/ 5596068 w 6570896"/>
                    <a:gd name="connsiteY4" fmla="*/ 6265276 h 6265276"/>
                    <a:gd name="connsiteX5" fmla="*/ 6170568 w 6570896"/>
                    <a:gd name="connsiteY5" fmla="*/ 2041359 h 6265276"/>
                    <a:gd name="connsiteX6" fmla="*/ 5285 w 6570896"/>
                    <a:gd name="connsiteY6" fmla="*/ 23731 h 6265276"/>
                    <a:gd name="connsiteX7" fmla="*/ 8627 w 6570896"/>
                    <a:gd name="connsiteY7" fmla="*/ 178 h 6265276"/>
                    <a:gd name="connsiteX0" fmla="*/ 8627 w 6588819"/>
                    <a:gd name="connsiteY0" fmla="*/ 178 h 6265276"/>
                    <a:gd name="connsiteX1" fmla="*/ 3555017 w 6588819"/>
                    <a:gd name="connsiteY1" fmla="*/ 661059 h 6265276"/>
                    <a:gd name="connsiteX2" fmla="*/ 5826895 w 6588819"/>
                    <a:gd name="connsiteY2" fmla="*/ 1540754 h 6265276"/>
                    <a:gd name="connsiteX3" fmla="*/ 5745342 w 6588819"/>
                    <a:gd name="connsiteY3" fmla="*/ 6246807 h 6265276"/>
                    <a:gd name="connsiteX4" fmla="*/ 5596068 w 6588819"/>
                    <a:gd name="connsiteY4" fmla="*/ 6265276 h 6265276"/>
                    <a:gd name="connsiteX5" fmla="*/ 6170568 w 6588819"/>
                    <a:gd name="connsiteY5" fmla="*/ 2041359 h 6265276"/>
                    <a:gd name="connsiteX6" fmla="*/ 5285 w 6588819"/>
                    <a:gd name="connsiteY6" fmla="*/ 23731 h 6265276"/>
                    <a:gd name="connsiteX7" fmla="*/ 8627 w 6588819"/>
                    <a:gd name="connsiteY7" fmla="*/ 178 h 6265276"/>
                    <a:gd name="connsiteX0" fmla="*/ 8627 w 6571008"/>
                    <a:gd name="connsiteY0" fmla="*/ 178 h 6265276"/>
                    <a:gd name="connsiteX1" fmla="*/ 3555017 w 6571008"/>
                    <a:gd name="connsiteY1" fmla="*/ 661059 h 6265276"/>
                    <a:gd name="connsiteX2" fmla="*/ 5826895 w 6571008"/>
                    <a:gd name="connsiteY2" fmla="*/ 1540754 h 6265276"/>
                    <a:gd name="connsiteX3" fmla="*/ 5712788 w 6571008"/>
                    <a:gd name="connsiteY3" fmla="*/ 6258640 h 6265276"/>
                    <a:gd name="connsiteX4" fmla="*/ 5596068 w 6571008"/>
                    <a:gd name="connsiteY4" fmla="*/ 6265276 h 6265276"/>
                    <a:gd name="connsiteX5" fmla="*/ 6170568 w 6571008"/>
                    <a:gd name="connsiteY5" fmla="*/ 2041359 h 6265276"/>
                    <a:gd name="connsiteX6" fmla="*/ 5285 w 6571008"/>
                    <a:gd name="connsiteY6" fmla="*/ 23731 h 6265276"/>
                    <a:gd name="connsiteX7" fmla="*/ 8627 w 6571008"/>
                    <a:gd name="connsiteY7" fmla="*/ 178 h 6265276"/>
                    <a:gd name="connsiteX0" fmla="*/ 8627 w 6576152"/>
                    <a:gd name="connsiteY0" fmla="*/ 178 h 6265276"/>
                    <a:gd name="connsiteX1" fmla="*/ 3555017 w 6576152"/>
                    <a:gd name="connsiteY1" fmla="*/ 661059 h 6265276"/>
                    <a:gd name="connsiteX2" fmla="*/ 5826895 w 6576152"/>
                    <a:gd name="connsiteY2" fmla="*/ 1540754 h 6265276"/>
                    <a:gd name="connsiteX3" fmla="*/ 5712788 w 6576152"/>
                    <a:gd name="connsiteY3" fmla="*/ 6258640 h 6265276"/>
                    <a:gd name="connsiteX4" fmla="*/ 5596068 w 6576152"/>
                    <a:gd name="connsiteY4" fmla="*/ 6265276 h 6265276"/>
                    <a:gd name="connsiteX5" fmla="*/ 6170568 w 6576152"/>
                    <a:gd name="connsiteY5" fmla="*/ 2041359 h 6265276"/>
                    <a:gd name="connsiteX6" fmla="*/ 5285 w 6576152"/>
                    <a:gd name="connsiteY6" fmla="*/ 23731 h 6265276"/>
                    <a:gd name="connsiteX7" fmla="*/ 8627 w 6576152"/>
                    <a:gd name="connsiteY7" fmla="*/ 178 h 6265276"/>
                    <a:gd name="connsiteX0" fmla="*/ 8627 w 6563313"/>
                    <a:gd name="connsiteY0" fmla="*/ 178 h 6265276"/>
                    <a:gd name="connsiteX1" fmla="*/ 3555017 w 6563313"/>
                    <a:gd name="connsiteY1" fmla="*/ 661059 h 6265276"/>
                    <a:gd name="connsiteX2" fmla="*/ 5826895 w 6563313"/>
                    <a:gd name="connsiteY2" fmla="*/ 1540754 h 6265276"/>
                    <a:gd name="connsiteX3" fmla="*/ 5712788 w 6563313"/>
                    <a:gd name="connsiteY3" fmla="*/ 6258640 h 6265276"/>
                    <a:gd name="connsiteX4" fmla="*/ 5596068 w 6563313"/>
                    <a:gd name="connsiteY4" fmla="*/ 6265276 h 6265276"/>
                    <a:gd name="connsiteX5" fmla="*/ 6170568 w 6563313"/>
                    <a:gd name="connsiteY5" fmla="*/ 2041359 h 6265276"/>
                    <a:gd name="connsiteX6" fmla="*/ 5285 w 6563313"/>
                    <a:gd name="connsiteY6" fmla="*/ 23731 h 6265276"/>
                    <a:gd name="connsiteX7" fmla="*/ 8627 w 6563313"/>
                    <a:gd name="connsiteY7" fmla="*/ 178 h 6265276"/>
                    <a:gd name="connsiteX0" fmla="*/ 8627 w 6565875"/>
                    <a:gd name="connsiteY0" fmla="*/ 178 h 6265276"/>
                    <a:gd name="connsiteX1" fmla="*/ 3555017 w 6565875"/>
                    <a:gd name="connsiteY1" fmla="*/ 661059 h 6265276"/>
                    <a:gd name="connsiteX2" fmla="*/ 5826895 w 6565875"/>
                    <a:gd name="connsiteY2" fmla="*/ 1540754 h 6265276"/>
                    <a:gd name="connsiteX3" fmla="*/ 5712788 w 6565875"/>
                    <a:gd name="connsiteY3" fmla="*/ 6258640 h 6265276"/>
                    <a:gd name="connsiteX4" fmla="*/ 5596068 w 6565875"/>
                    <a:gd name="connsiteY4" fmla="*/ 6265276 h 6265276"/>
                    <a:gd name="connsiteX5" fmla="*/ 6170568 w 6565875"/>
                    <a:gd name="connsiteY5" fmla="*/ 2041359 h 6265276"/>
                    <a:gd name="connsiteX6" fmla="*/ 5285 w 6565875"/>
                    <a:gd name="connsiteY6" fmla="*/ 23731 h 6265276"/>
                    <a:gd name="connsiteX7" fmla="*/ 8627 w 6565875"/>
                    <a:gd name="connsiteY7" fmla="*/ 178 h 6265276"/>
                    <a:gd name="connsiteX0" fmla="*/ 8627 w 6568183"/>
                    <a:gd name="connsiteY0" fmla="*/ 178 h 6265276"/>
                    <a:gd name="connsiteX1" fmla="*/ 3555017 w 6568183"/>
                    <a:gd name="connsiteY1" fmla="*/ 661059 h 6265276"/>
                    <a:gd name="connsiteX2" fmla="*/ 5826895 w 6568183"/>
                    <a:gd name="connsiteY2" fmla="*/ 1540754 h 6265276"/>
                    <a:gd name="connsiteX3" fmla="*/ 5712788 w 6568183"/>
                    <a:gd name="connsiteY3" fmla="*/ 6258640 h 6265276"/>
                    <a:gd name="connsiteX4" fmla="*/ 5596068 w 6568183"/>
                    <a:gd name="connsiteY4" fmla="*/ 6265276 h 6265276"/>
                    <a:gd name="connsiteX5" fmla="*/ 6170568 w 6568183"/>
                    <a:gd name="connsiteY5" fmla="*/ 2041359 h 6265276"/>
                    <a:gd name="connsiteX6" fmla="*/ 5285 w 6568183"/>
                    <a:gd name="connsiteY6" fmla="*/ 23731 h 6265276"/>
                    <a:gd name="connsiteX7" fmla="*/ 8627 w 6568183"/>
                    <a:gd name="connsiteY7" fmla="*/ 178 h 6265276"/>
                    <a:gd name="connsiteX0" fmla="*/ 8627 w 6565186"/>
                    <a:gd name="connsiteY0" fmla="*/ 178 h 6265276"/>
                    <a:gd name="connsiteX1" fmla="*/ 3555017 w 6565186"/>
                    <a:gd name="connsiteY1" fmla="*/ 661059 h 6265276"/>
                    <a:gd name="connsiteX2" fmla="*/ 5820385 w 6565186"/>
                    <a:gd name="connsiteY2" fmla="*/ 1564421 h 6265276"/>
                    <a:gd name="connsiteX3" fmla="*/ 5712788 w 6565186"/>
                    <a:gd name="connsiteY3" fmla="*/ 6258640 h 6265276"/>
                    <a:gd name="connsiteX4" fmla="*/ 5596068 w 6565186"/>
                    <a:gd name="connsiteY4" fmla="*/ 6265276 h 6265276"/>
                    <a:gd name="connsiteX5" fmla="*/ 6170568 w 6565186"/>
                    <a:gd name="connsiteY5" fmla="*/ 2041359 h 6265276"/>
                    <a:gd name="connsiteX6" fmla="*/ 5285 w 6565186"/>
                    <a:gd name="connsiteY6" fmla="*/ 23731 h 6265276"/>
                    <a:gd name="connsiteX7" fmla="*/ 8627 w 6565186"/>
                    <a:gd name="connsiteY7" fmla="*/ 178 h 6265276"/>
                    <a:gd name="connsiteX0" fmla="*/ 8627 w 6565186"/>
                    <a:gd name="connsiteY0" fmla="*/ 178 h 6265276"/>
                    <a:gd name="connsiteX1" fmla="*/ 3555017 w 6565186"/>
                    <a:gd name="connsiteY1" fmla="*/ 661059 h 6265276"/>
                    <a:gd name="connsiteX2" fmla="*/ 5820385 w 6565186"/>
                    <a:gd name="connsiteY2" fmla="*/ 1564421 h 6265276"/>
                    <a:gd name="connsiteX3" fmla="*/ 5712788 w 6565186"/>
                    <a:gd name="connsiteY3" fmla="*/ 6258640 h 6265276"/>
                    <a:gd name="connsiteX4" fmla="*/ 5596068 w 6565186"/>
                    <a:gd name="connsiteY4" fmla="*/ 6265276 h 6265276"/>
                    <a:gd name="connsiteX5" fmla="*/ 6170568 w 6565186"/>
                    <a:gd name="connsiteY5" fmla="*/ 2041359 h 6265276"/>
                    <a:gd name="connsiteX6" fmla="*/ 5285 w 6565186"/>
                    <a:gd name="connsiteY6" fmla="*/ 23731 h 6265276"/>
                    <a:gd name="connsiteX7" fmla="*/ 8627 w 6565186"/>
                    <a:gd name="connsiteY7" fmla="*/ 178 h 6265276"/>
                    <a:gd name="connsiteX0" fmla="*/ 8627 w 6565186"/>
                    <a:gd name="connsiteY0" fmla="*/ 178 h 6270474"/>
                    <a:gd name="connsiteX1" fmla="*/ 3555017 w 6565186"/>
                    <a:gd name="connsiteY1" fmla="*/ 661059 h 6270474"/>
                    <a:gd name="connsiteX2" fmla="*/ 5820385 w 6565186"/>
                    <a:gd name="connsiteY2" fmla="*/ 1564421 h 6270474"/>
                    <a:gd name="connsiteX3" fmla="*/ 5712788 w 6565186"/>
                    <a:gd name="connsiteY3" fmla="*/ 6270474 h 6270474"/>
                    <a:gd name="connsiteX4" fmla="*/ 5596068 w 6565186"/>
                    <a:gd name="connsiteY4" fmla="*/ 6265276 h 6270474"/>
                    <a:gd name="connsiteX5" fmla="*/ 6170568 w 6565186"/>
                    <a:gd name="connsiteY5" fmla="*/ 2041359 h 6270474"/>
                    <a:gd name="connsiteX6" fmla="*/ 5285 w 6565186"/>
                    <a:gd name="connsiteY6" fmla="*/ 23731 h 6270474"/>
                    <a:gd name="connsiteX7" fmla="*/ 8627 w 6565186"/>
                    <a:gd name="connsiteY7" fmla="*/ 178 h 6270474"/>
                    <a:gd name="connsiteX0" fmla="*/ 8627 w 6565186"/>
                    <a:gd name="connsiteY0" fmla="*/ 178 h 6270474"/>
                    <a:gd name="connsiteX1" fmla="*/ 3555017 w 6565186"/>
                    <a:gd name="connsiteY1" fmla="*/ 661059 h 6270474"/>
                    <a:gd name="connsiteX2" fmla="*/ 5820385 w 6565186"/>
                    <a:gd name="connsiteY2" fmla="*/ 1564421 h 6270474"/>
                    <a:gd name="connsiteX3" fmla="*/ 5712788 w 6565186"/>
                    <a:gd name="connsiteY3" fmla="*/ 6270474 h 6270474"/>
                    <a:gd name="connsiteX4" fmla="*/ 5576536 w 6565186"/>
                    <a:gd name="connsiteY4" fmla="*/ 6265276 h 6270474"/>
                    <a:gd name="connsiteX5" fmla="*/ 6170568 w 6565186"/>
                    <a:gd name="connsiteY5" fmla="*/ 2041359 h 6270474"/>
                    <a:gd name="connsiteX6" fmla="*/ 5285 w 6565186"/>
                    <a:gd name="connsiteY6" fmla="*/ 23731 h 6270474"/>
                    <a:gd name="connsiteX7" fmla="*/ 8627 w 6565186"/>
                    <a:gd name="connsiteY7" fmla="*/ 178 h 6270474"/>
                    <a:gd name="connsiteX0" fmla="*/ 8627 w 6579381"/>
                    <a:gd name="connsiteY0" fmla="*/ 178 h 6265276"/>
                    <a:gd name="connsiteX1" fmla="*/ 3555017 w 6579381"/>
                    <a:gd name="connsiteY1" fmla="*/ 661059 h 6265276"/>
                    <a:gd name="connsiteX2" fmla="*/ 5820385 w 6579381"/>
                    <a:gd name="connsiteY2" fmla="*/ 1564421 h 6265276"/>
                    <a:gd name="connsiteX3" fmla="*/ 5738831 w 6579381"/>
                    <a:gd name="connsiteY3" fmla="*/ 6258641 h 6265276"/>
                    <a:gd name="connsiteX4" fmla="*/ 5576536 w 6579381"/>
                    <a:gd name="connsiteY4" fmla="*/ 6265276 h 6265276"/>
                    <a:gd name="connsiteX5" fmla="*/ 6170568 w 6579381"/>
                    <a:gd name="connsiteY5" fmla="*/ 2041359 h 6265276"/>
                    <a:gd name="connsiteX6" fmla="*/ 5285 w 6579381"/>
                    <a:gd name="connsiteY6" fmla="*/ 23731 h 6265276"/>
                    <a:gd name="connsiteX7" fmla="*/ 8627 w 6579381"/>
                    <a:gd name="connsiteY7" fmla="*/ 178 h 6265276"/>
                    <a:gd name="connsiteX0" fmla="*/ 8627 w 6540823"/>
                    <a:gd name="connsiteY0" fmla="*/ 178 h 6265276"/>
                    <a:gd name="connsiteX1" fmla="*/ 3555017 w 6540823"/>
                    <a:gd name="connsiteY1" fmla="*/ 661059 h 6265276"/>
                    <a:gd name="connsiteX2" fmla="*/ 5820385 w 6540823"/>
                    <a:gd name="connsiteY2" fmla="*/ 1564421 h 6265276"/>
                    <a:gd name="connsiteX3" fmla="*/ 5738831 w 6540823"/>
                    <a:gd name="connsiteY3" fmla="*/ 6258641 h 6265276"/>
                    <a:gd name="connsiteX4" fmla="*/ 5576536 w 6540823"/>
                    <a:gd name="connsiteY4" fmla="*/ 6265276 h 6265276"/>
                    <a:gd name="connsiteX5" fmla="*/ 6170568 w 6540823"/>
                    <a:gd name="connsiteY5" fmla="*/ 2041359 h 6265276"/>
                    <a:gd name="connsiteX6" fmla="*/ 5285 w 6540823"/>
                    <a:gd name="connsiteY6" fmla="*/ 23731 h 6265276"/>
                    <a:gd name="connsiteX7" fmla="*/ 8627 w 6540823"/>
                    <a:gd name="connsiteY7" fmla="*/ 178 h 6265276"/>
                    <a:gd name="connsiteX0" fmla="*/ 8627 w 6559559"/>
                    <a:gd name="connsiteY0" fmla="*/ 178 h 6265276"/>
                    <a:gd name="connsiteX1" fmla="*/ 3555017 w 6559559"/>
                    <a:gd name="connsiteY1" fmla="*/ 661059 h 6265276"/>
                    <a:gd name="connsiteX2" fmla="*/ 5820385 w 6559559"/>
                    <a:gd name="connsiteY2" fmla="*/ 1564421 h 6265276"/>
                    <a:gd name="connsiteX3" fmla="*/ 5738831 w 6559559"/>
                    <a:gd name="connsiteY3" fmla="*/ 6258641 h 6265276"/>
                    <a:gd name="connsiteX4" fmla="*/ 5576536 w 6559559"/>
                    <a:gd name="connsiteY4" fmla="*/ 6265276 h 6265276"/>
                    <a:gd name="connsiteX5" fmla="*/ 6170568 w 6559559"/>
                    <a:gd name="connsiteY5" fmla="*/ 2041359 h 6265276"/>
                    <a:gd name="connsiteX6" fmla="*/ 5285 w 6559559"/>
                    <a:gd name="connsiteY6" fmla="*/ 23731 h 6265276"/>
                    <a:gd name="connsiteX7" fmla="*/ 8627 w 6559559"/>
                    <a:gd name="connsiteY7" fmla="*/ 178 h 6265276"/>
                    <a:gd name="connsiteX0" fmla="*/ 8627 w 6559559"/>
                    <a:gd name="connsiteY0" fmla="*/ 178 h 6282309"/>
                    <a:gd name="connsiteX1" fmla="*/ 3555017 w 6559559"/>
                    <a:gd name="connsiteY1" fmla="*/ 661059 h 6282309"/>
                    <a:gd name="connsiteX2" fmla="*/ 5820385 w 6559559"/>
                    <a:gd name="connsiteY2" fmla="*/ 1564421 h 6282309"/>
                    <a:gd name="connsiteX3" fmla="*/ 5738831 w 6559559"/>
                    <a:gd name="connsiteY3" fmla="*/ 6282309 h 6282309"/>
                    <a:gd name="connsiteX4" fmla="*/ 5576536 w 6559559"/>
                    <a:gd name="connsiteY4" fmla="*/ 6265276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55017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55017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55017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28974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28974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28974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28974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28974 w 6559559"/>
                    <a:gd name="connsiteY1" fmla="*/ 661059 h 6282309"/>
                    <a:gd name="connsiteX2" fmla="*/ 5820385 w 6559559"/>
                    <a:gd name="connsiteY2" fmla="*/ 1564421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 name="connsiteX0" fmla="*/ 8627 w 6559559"/>
                    <a:gd name="connsiteY0" fmla="*/ 178 h 6282309"/>
                    <a:gd name="connsiteX1" fmla="*/ 3528974 w 6559559"/>
                    <a:gd name="connsiteY1" fmla="*/ 661059 h 6282309"/>
                    <a:gd name="connsiteX2" fmla="*/ 5820385 w 6559559"/>
                    <a:gd name="connsiteY2" fmla="*/ 1588088 h 6282309"/>
                    <a:gd name="connsiteX3" fmla="*/ 5738831 w 6559559"/>
                    <a:gd name="connsiteY3" fmla="*/ 6282309 h 6282309"/>
                    <a:gd name="connsiteX4" fmla="*/ 5570025 w 6559559"/>
                    <a:gd name="connsiteY4" fmla="*/ 6277110 h 6282309"/>
                    <a:gd name="connsiteX5" fmla="*/ 6170568 w 6559559"/>
                    <a:gd name="connsiteY5" fmla="*/ 2041359 h 6282309"/>
                    <a:gd name="connsiteX6" fmla="*/ 5285 w 6559559"/>
                    <a:gd name="connsiteY6" fmla="*/ 23731 h 6282309"/>
                    <a:gd name="connsiteX7" fmla="*/ 8627 w 6559559"/>
                    <a:gd name="connsiteY7" fmla="*/ 178 h 628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559" h="6282309">
                      <a:moveTo>
                        <a:pt x="8627" y="178"/>
                      </a:moveTo>
                      <a:cubicBezTo>
                        <a:pt x="990779" y="119499"/>
                        <a:pt x="2318637" y="340321"/>
                        <a:pt x="3528974" y="661059"/>
                      </a:cubicBezTo>
                      <a:cubicBezTo>
                        <a:pt x="4251006" y="872336"/>
                        <a:pt x="5059534" y="1120115"/>
                        <a:pt x="5820385" y="1588088"/>
                      </a:cubicBezTo>
                      <a:cubicBezTo>
                        <a:pt x="6709613" y="2199823"/>
                        <a:pt x="6927255" y="3232113"/>
                        <a:pt x="5738831" y="6282309"/>
                      </a:cubicBezTo>
                      <a:cubicBezTo>
                        <a:pt x="5682292" y="6282241"/>
                        <a:pt x="5626564" y="6277178"/>
                        <a:pt x="5570025" y="6277110"/>
                      </a:cubicBezTo>
                      <a:cubicBezTo>
                        <a:pt x="5948706" y="5357099"/>
                        <a:pt x="6968367" y="3014383"/>
                        <a:pt x="6170568" y="2041359"/>
                      </a:cubicBezTo>
                      <a:cubicBezTo>
                        <a:pt x="5284238" y="872749"/>
                        <a:pt x="1147908" y="119247"/>
                        <a:pt x="5285" y="23731"/>
                      </a:cubicBezTo>
                      <a:cubicBezTo>
                        <a:pt x="-4064" y="7105"/>
                        <a:pt x="212" y="-1354"/>
                        <a:pt x="8627" y="178"/>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12" name="Group 11">
                <a:extLst>
                  <a:ext uri="{FF2B5EF4-FFF2-40B4-BE49-F238E27FC236}">
                    <a16:creationId xmlns:a16="http://schemas.microsoft.com/office/drawing/2014/main" id="{9820CCF8-2AD2-41F4-86AD-DBFA07BA8F37}"/>
                  </a:ext>
                </a:extLst>
              </p:cNvPr>
              <p:cNvGrpSpPr/>
              <p:nvPr/>
            </p:nvGrpSpPr>
            <p:grpSpPr>
              <a:xfrm>
                <a:off x="3970771" y="2418218"/>
                <a:ext cx="6331055" cy="3924703"/>
                <a:chOff x="3970771" y="2418218"/>
                <a:chExt cx="6331055" cy="3924703"/>
              </a:xfrm>
            </p:grpSpPr>
            <p:grpSp>
              <p:nvGrpSpPr>
                <p:cNvPr id="13" name="Group 12">
                  <a:extLst>
                    <a:ext uri="{FF2B5EF4-FFF2-40B4-BE49-F238E27FC236}">
                      <a16:creationId xmlns:a16="http://schemas.microsoft.com/office/drawing/2014/main" id="{47F617A5-4440-4A68-9CA4-46B17436A8A0}"/>
                    </a:ext>
                  </a:extLst>
                </p:cNvPr>
                <p:cNvGrpSpPr/>
                <p:nvPr/>
              </p:nvGrpSpPr>
              <p:grpSpPr>
                <a:xfrm>
                  <a:off x="5028581" y="2647030"/>
                  <a:ext cx="1161830" cy="1440896"/>
                  <a:chOff x="3327401" y="0"/>
                  <a:chExt cx="5505450" cy="6827838"/>
                </a:xfrm>
                <a:effectLst/>
              </p:grpSpPr>
              <p:sp>
                <p:nvSpPr>
                  <p:cNvPr id="42" name="Freeform 5">
                    <a:extLst>
                      <a:ext uri="{FF2B5EF4-FFF2-40B4-BE49-F238E27FC236}">
                        <a16:creationId xmlns:a16="http://schemas.microsoft.com/office/drawing/2014/main" id="{C855AEB3-2223-4E1B-83CD-75FB4265BA97}"/>
                      </a:ext>
                    </a:extLst>
                  </p:cNvPr>
                  <p:cNvSpPr>
                    <a:spLocks/>
                  </p:cNvSpPr>
                  <p:nvPr/>
                </p:nvSpPr>
                <p:spPr bwMode="auto">
                  <a:xfrm>
                    <a:off x="3327401" y="5386388"/>
                    <a:ext cx="5505450" cy="1441450"/>
                  </a:xfrm>
                  <a:custGeom>
                    <a:avLst/>
                    <a:gdLst>
                      <a:gd name="T0" fmla="*/ 5071 w 5071"/>
                      <a:gd name="T1" fmla="*/ 0 h 1330"/>
                      <a:gd name="T2" fmla="*/ 0 w 5071"/>
                      <a:gd name="T3" fmla="*/ 0 h 1330"/>
                      <a:gd name="T4" fmla="*/ 0 w 5071"/>
                      <a:gd name="T5" fmla="*/ 581 h 1330"/>
                      <a:gd name="T6" fmla="*/ 2536 w 5071"/>
                      <a:gd name="T7" fmla="*/ 1330 h 1330"/>
                      <a:gd name="T8" fmla="*/ 5071 w 5071"/>
                      <a:gd name="T9" fmla="*/ 581 h 1330"/>
                      <a:gd name="T10" fmla="*/ 5071 w 5071"/>
                      <a:gd name="T11" fmla="*/ 0 h 1330"/>
                    </a:gdLst>
                    <a:ahLst/>
                    <a:cxnLst>
                      <a:cxn ang="0">
                        <a:pos x="T0" y="T1"/>
                      </a:cxn>
                      <a:cxn ang="0">
                        <a:pos x="T2" y="T3"/>
                      </a:cxn>
                      <a:cxn ang="0">
                        <a:pos x="T4" y="T5"/>
                      </a:cxn>
                      <a:cxn ang="0">
                        <a:pos x="T6" y="T7"/>
                      </a:cxn>
                      <a:cxn ang="0">
                        <a:pos x="T8" y="T9"/>
                      </a:cxn>
                      <a:cxn ang="0">
                        <a:pos x="T10" y="T11"/>
                      </a:cxn>
                    </a:cxnLst>
                    <a:rect l="0" t="0" r="r" b="b"/>
                    <a:pathLst>
                      <a:path w="5071" h="1330">
                        <a:moveTo>
                          <a:pt x="5071" y="0"/>
                        </a:moveTo>
                        <a:lnTo>
                          <a:pt x="0" y="0"/>
                        </a:lnTo>
                        <a:lnTo>
                          <a:pt x="0" y="581"/>
                        </a:lnTo>
                        <a:cubicBezTo>
                          <a:pt x="0" y="995"/>
                          <a:pt x="1138" y="1330"/>
                          <a:pt x="2536" y="1330"/>
                        </a:cubicBezTo>
                        <a:cubicBezTo>
                          <a:pt x="3934" y="1330"/>
                          <a:pt x="5071" y="995"/>
                          <a:pt x="5071" y="581"/>
                        </a:cubicBezTo>
                        <a:lnTo>
                          <a:pt x="5071" y="0"/>
                        </a:lnTo>
                        <a:close/>
                      </a:path>
                    </a:pathLst>
                  </a:custGeom>
                  <a:solidFill>
                    <a:srgbClr val="10637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3" name="Oval 42">
                    <a:extLst>
                      <a:ext uri="{FF2B5EF4-FFF2-40B4-BE49-F238E27FC236}">
                        <a16:creationId xmlns:a16="http://schemas.microsoft.com/office/drawing/2014/main" id="{D6456F16-5937-440F-8C73-AD375B2609BC}"/>
                      </a:ext>
                    </a:extLst>
                  </p:cNvPr>
                  <p:cNvSpPr>
                    <a:spLocks noChangeArrowheads="1"/>
                  </p:cNvSpPr>
                  <p:nvPr/>
                </p:nvSpPr>
                <p:spPr bwMode="auto">
                  <a:xfrm>
                    <a:off x="3327401" y="4586287"/>
                    <a:ext cx="5505450" cy="1600199"/>
                  </a:xfrm>
                  <a:prstGeom prst="ellipse">
                    <a:avLst/>
                  </a:prstGeom>
                  <a:solidFill>
                    <a:srgbClr val="1890AD"/>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4" name="Freeform 7">
                    <a:extLst>
                      <a:ext uri="{FF2B5EF4-FFF2-40B4-BE49-F238E27FC236}">
                        <a16:creationId xmlns:a16="http://schemas.microsoft.com/office/drawing/2014/main" id="{999E909F-35A7-4F9F-95BF-6C6C20598171}"/>
                      </a:ext>
                    </a:extLst>
                  </p:cNvPr>
                  <p:cNvSpPr>
                    <a:spLocks/>
                  </p:cNvSpPr>
                  <p:nvPr/>
                </p:nvSpPr>
                <p:spPr bwMode="auto">
                  <a:xfrm>
                    <a:off x="4305301" y="0"/>
                    <a:ext cx="3549650" cy="5675313"/>
                  </a:xfrm>
                  <a:custGeom>
                    <a:avLst/>
                    <a:gdLst>
                      <a:gd name="T0" fmla="*/ 3250 w 3269"/>
                      <a:gd name="T1" fmla="*/ 4677 h 5238"/>
                      <a:gd name="T2" fmla="*/ 2107 w 3269"/>
                      <a:gd name="T3" fmla="*/ 359 h 5238"/>
                      <a:gd name="T4" fmla="*/ 1640 w 3269"/>
                      <a:gd name="T5" fmla="*/ 0 h 5238"/>
                      <a:gd name="T6" fmla="*/ 1630 w 3269"/>
                      <a:gd name="T7" fmla="*/ 0 h 5238"/>
                      <a:gd name="T8" fmla="*/ 1162 w 3269"/>
                      <a:gd name="T9" fmla="*/ 359 h 5238"/>
                      <a:gd name="T10" fmla="*/ 20 w 3269"/>
                      <a:gd name="T11" fmla="*/ 4677 h 5238"/>
                      <a:gd name="T12" fmla="*/ 0 w 3269"/>
                      <a:gd name="T13" fmla="*/ 4746 h 5238"/>
                      <a:gd name="T14" fmla="*/ 1635 w 3269"/>
                      <a:gd name="T15" fmla="*/ 5238 h 5238"/>
                      <a:gd name="T16" fmla="*/ 3269 w 3269"/>
                      <a:gd name="T17" fmla="*/ 4746 h 5238"/>
                      <a:gd name="T18" fmla="*/ 3250 w 3269"/>
                      <a:gd name="T19" fmla="*/ 4677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9" h="5238">
                        <a:moveTo>
                          <a:pt x="3250" y="4677"/>
                        </a:moveTo>
                        <a:lnTo>
                          <a:pt x="2107" y="359"/>
                        </a:lnTo>
                        <a:cubicBezTo>
                          <a:pt x="2053" y="148"/>
                          <a:pt x="1856"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cubicBezTo>
                          <a:pt x="2536" y="5238"/>
                          <a:pt x="3269" y="5017"/>
                          <a:pt x="3269" y="4746"/>
                        </a:cubicBezTo>
                        <a:cubicBezTo>
                          <a:pt x="3269" y="4721"/>
                          <a:pt x="3264" y="4702"/>
                          <a:pt x="3250" y="4677"/>
                        </a:cubicBezTo>
                        <a:close/>
                      </a:path>
                    </a:pathLst>
                  </a:custGeom>
                  <a:solidFill>
                    <a:srgbClr val="1890AD"/>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5" name="Freeform 8">
                    <a:extLst>
                      <a:ext uri="{FF2B5EF4-FFF2-40B4-BE49-F238E27FC236}">
                        <a16:creationId xmlns:a16="http://schemas.microsoft.com/office/drawing/2014/main" id="{BE83F04E-180B-4FBD-9B12-FC4233A3B0BD}"/>
                      </a:ext>
                    </a:extLst>
                  </p:cNvPr>
                  <p:cNvSpPr>
                    <a:spLocks/>
                  </p:cNvSpPr>
                  <p:nvPr/>
                </p:nvSpPr>
                <p:spPr bwMode="auto">
                  <a:xfrm>
                    <a:off x="4305301" y="0"/>
                    <a:ext cx="1935163" cy="5675313"/>
                  </a:xfrm>
                  <a:custGeom>
                    <a:avLst/>
                    <a:gdLst>
                      <a:gd name="T0" fmla="*/ 296 w 1782"/>
                      <a:gd name="T1" fmla="*/ 4746 h 5238"/>
                      <a:gd name="T2" fmla="*/ 315 w 1782"/>
                      <a:gd name="T3" fmla="*/ 4677 h 5238"/>
                      <a:gd name="T4" fmla="*/ 1458 w 1782"/>
                      <a:gd name="T5" fmla="*/ 359 h 5238"/>
                      <a:gd name="T6" fmla="*/ 1782 w 1782"/>
                      <a:gd name="T7" fmla="*/ 25 h 5238"/>
                      <a:gd name="T8" fmla="*/ 1640 w 1782"/>
                      <a:gd name="T9" fmla="*/ 0 h 5238"/>
                      <a:gd name="T10" fmla="*/ 1630 w 1782"/>
                      <a:gd name="T11" fmla="*/ 0 h 5238"/>
                      <a:gd name="T12" fmla="*/ 1162 w 1782"/>
                      <a:gd name="T13" fmla="*/ 359 h 5238"/>
                      <a:gd name="T14" fmla="*/ 20 w 1782"/>
                      <a:gd name="T15" fmla="*/ 4677 h 5238"/>
                      <a:gd name="T16" fmla="*/ 0 w 1782"/>
                      <a:gd name="T17" fmla="*/ 4746 h 5238"/>
                      <a:gd name="T18" fmla="*/ 1635 w 1782"/>
                      <a:gd name="T19" fmla="*/ 5238 h 5238"/>
                      <a:gd name="T20" fmla="*/ 1782 w 1782"/>
                      <a:gd name="T21" fmla="*/ 5238 h 5238"/>
                      <a:gd name="T22" fmla="*/ 296 w 1782"/>
                      <a:gd name="T23" fmla="*/ 4746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2" h="5238">
                        <a:moveTo>
                          <a:pt x="296" y="4746"/>
                        </a:moveTo>
                        <a:cubicBezTo>
                          <a:pt x="296" y="4721"/>
                          <a:pt x="306" y="4697"/>
                          <a:pt x="315" y="4677"/>
                        </a:cubicBezTo>
                        <a:lnTo>
                          <a:pt x="1458" y="359"/>
                        </a:lnTo>
                        <a:cubicBezTo>
                          <a:pt x="1502" y="197"/>
                          <a:pt x="1625" y="69"/>
                          <a:pt x="1782" y="25"/>
                        </a:cubicBezTo>
                        <a:cubicBezTo>
                          <a:pt x="1738" y="10"/>
                          <a:pt x="1689"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lnTo>
                          <a:pt x="1782" y="5238"/>
                        </a:lnTo>
                        <a:cubicBezTo>
                          <a:pt x="950" y="5214"/>
                          <a:pt x="296" y="5002"/>
                          <a:pt x="296" y="4746"/>
                        </a:cubicBezTo>
                        <a:close/>
                      </a:path>
                    </a:pathLst>
                  </a:custGeom>
                  <a:solidFill>
                    <a:srgbClr val="10637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6" name="Freeform 9">
                    <a:extLst>
                      <a:ext uri="{FF2B5EF4-FFF2-40B4-BE49-F238E27FC236}">
                        <a16:creationId xmlns:a16="http://schemas.microsoft.com/office/drawing/2014/main" id="{86D740DC-55C1-45D5-BA79-615C6B24ECCD}"/>
                      </a:ext>
                    </a:extLst>
                  </p:cNvPr>
                  <p:cNvSpPr>
                    <a:spLocks noEditPoints="1"/>
                  </p:cNvSpPr>
                  <p:nvPr/>
                </p:nvSpPr>
                <p:spPr bwMode="auto">
                  <a:xfrm>
                    <a:off x="4583113" y="1098550"/>
                    <a:ext cx="2994025" cy="3248025"/>
                  </a:xfrm>
                  <a:custGeom>
                    <a:avLst/>
                    <a:gdLst>
                      <a:gd name="T0" fmla="*/ 2757 w 2757"/>
                      <a:gd name="T1" fmla="*/ 2772 h 2998"/>
                      <a:gd name="T2" fmla="*/ 2462 w 2757"/>
                      <a:gd name="T3" fmla="*/ 1654 h 2998"/>
                      <a:gd name="T4" fmla="*/ 1379 w 2757"/>
                      <a:gd name="T5" fmla="*/ 1777 h 2998"/>
                      <a:gd name="T6" fmla="*/ 296 w 2757"/>
                      <a:gd name="T7" fmla="*/ 1654 h 2998"/>
                      <a:gd name="T8" fmla="*/ 0 w 2757"/>
                      <a:gd name="T9" fmla="*/ 2772 h 2998"/>
                      <a:gd name="T10" fmla="*/ 1379 w 2757"/>
                      <a:gd name="T11" fmla="*/ 2998 h 2998"/>
                      <a:gd name="T12" fmla="*/ 2757 w 2757"/>
                      <a:gd name="T13" fmla="*/ 2772 h 2998"/>
                      <a:gd name="T14" fmla="*/ 2290 w 2757"/>
                      <a:gd name="T15" fmla="*/ 1004 h 2998"/>
                      <a:gd name="T16" fmla="*/ 2024 w 2757"/>
                      <a:gd name="T17" fmla="*/ 0 h 2998"/>
                      <a:gd name="T18" fmla="*/ 1379 w 2757"/>
                      <a:gd name="T19" fmla="*/ 54 h 2998"/>
                      <a:gd name="T20" fmla="*/ 734 w 2757"/>
                      <a:gd name="T21" fmla="*/ 0 h 2998"/>
                      <a:gd name="T22" fmla="*/ 468 w 2757"/>
                      <a:gd name="T23" fmla="*/ 1004 h 2998"/>
                      <a:gd name="T24" fmla="*/ 1379 w 2757"/>
                      <a:gd name="T25" fmla="*/ 1113 h 2998"/>
                      <a:gd name="T26" fmla="*/ 2290 w 2757"/>
                      <a:gd name="T27" fmla="*/ 10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7" h="2998">
                        <a:moveTo>
                          <a:pt x="2757" y="2772"/>
                        </a:moveTo>
                        <a:lnTo>
                          <a:pt x="2462" y="1654"/>
                        </a:lnTo>
                        <a:cubicBezTo>
                          <a:pt x="2171" y="1733"/>
                          <a:pt x="1792" y="1777"/>
                          <a:pt x="1379" y="1777"/>
                        </a:cubicBezTo>
                        <a:cubicBezTo>
                          <a:pt x="965" y="1777"/>
                          <a:pt x="581" y="1733"/>
                          <a:pt x="296" y="1654"/>
                        </a:cubicBezTo>
                        <a:lnTo>
                          <a:pt x="0" y="2772"/>
                        </a:lnTo>
                        <a:cubicBezTo>
                          <a:pt x="291" y="2910"/>
                          <a:pt x="798" y="2998"/>
                          <a:pt x="1379" y="2998"/>
                        </a:cubicBezTo>
                        <a:cubicBezTo>
                          <a:pt x="1960" y="2998"/>
                          <a:pt x="2467" y="2905"/>
                          <a:pt x="2757" y="2772"/>
                        </a:cubicBezTo>
                        <a:close/>
                        <a:moveTo>
                          <a:pt x="2290" y="1004"/>
                        </a:moveTo>
                        <a:lnTo>
                          <a:pt x="2024" y="0"/>
                        </a:lnTo>
                        <a:cubicBezTo>
                          <a:pt x="1827" y="35"/>
                          <a:pt x="1605" y="54"/>
                          <a:pt x="1379" y="54"/>
                        </a:cubicBezTo>
                        <a:cubicBezTo>
                          <a:pt x="1152" y="54"/>
                          <a:pt x="931" y="35"/>
                          <a:pt x="734" y="0"/>
                        </a:cubicBezTo>
                        <a:lnTo>
                          <a:pt x="468" y="1004"/>
                        </a:lnTo>
                        <a:cubicBezTo>
                          <a:pt x="729" y="1073"/>
                          <a:pt x="1044" y="1113"/>
                          <a:pt x="1379" y="1113"/>
                        </a:cubicBezTo>
                        <a:cubicBezTo>
                          <a:pt x="1714" y="1113"/>
                          <a:pt x="2029" y="1073"/>
                          <a:pt x="2290" y="1004"/>
                        </a:cubicBez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7" name="Freeform 10">
                    <a:extLst>
                      <a:ext uri="{FF2B5EF4-FFF2-40B4-BE49-F238E27FC236}">
                        <a16:creationId xmlns:a16="http://schemas.microsoft.com/office/drawing/2014/main" id="{EE3E44B2-B34C-486C-9C01-B7DCAD18532C}"/>
                      </a:ext>
                    </a:extLst>
                  </p:cNvPr>
                  <p:cNvSpPr>
                    <a:spLocks noEditPoints="1"/>
                  </p:cNvSpPr>
                  <p:nvPr/>
                </p:nvSpPr>
                <p:spPr bwMode="auto">
                  <a:xfrm>
                    <a:off x="4583111" y="1103314"/>
                    <a:ext cx="1106489" cy="3105149"/>
                  </a:xfrm>
                  <a:custGeom>
                    <a:avLst/>
                    <a:gdLst>
                      <a:gd name="T0" fmla="*/ 468 w 1019"/>
                      <a:gd name="T1" fmla="*/ 999 h 2865"/>
                      <a:gd name="T2" fmla="*/ 749 w 1019"/>
                      <a:gd name="T3" fmla="*/ 1059 h 2865"/>
                      <a:gd name="T4" fmla="*/ 1019 w 1019"/>
                      <a:gd name="T5" fmla="*/ 35 h 2865"/>
                      <a:gd name="T6" fmla="*/ 734 w 1019"/>
                      <a:gd name="T7" fmla="*/ 0 h 2865"/>
                      <a:gd name="T8" fmla="*/ 468 w 1019"/>
                      <a:gd name="T9" fmla="*/ 999 h 2865"/>
                      <a:gd name="T10" fmla="*/ 576 w 1019"/>
                      <a:gd name="T11" fmla="*/ 1708 h 2865"/>
                      <a:gd name="T12" fmla="*/ 296 w 1019"/>
                      <a:gd name="T13" fmla="*/ 1649 h 2865"/>
                      <a:gd name="T14" fmla="*/ 0 w 1019"/>
                      <a:gd name="T15" fmla="*/ 2767 h 2865"/>
                      <a:gd name="T16" fmla="*/ 271 w 1019"/>
                      <a:gd name="T17" fmla="*/ 2865 h 2865"/>
                      <a:gd name="T18" fmla="*/ 576 w 1019"/>
                      <a:gd name="T19" fmla="*/ 1708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2865">
                        <a:moveTo>
                          <a:pt x="468" y="999"/>
                        </a:moveTo>
                        <a:cubicBezTo>
                          <a:pt x="557" y="1024"/>
                          <a:pt x="650" y="1044"/>
                          <a:pt x="749" y="1059"/>
                        </a:cubicBezTo>
                        <a:lnTo>
                          <a:pt x="1019" y="35"/>
                        </a:lnTo>
                        <a:cubicBezTo>
                          <a:pt x="921" y="25"/>
                          <a:pt x="827" y="15"/>
                          <a:pt x="734" y="0"/>
                        </a:cubicBezTo>
                        <a:lnTo>
                          <a:pt x="468" y="999"/>
                        </a:lnTo>
                        <a:close/>
                        <a:moveTo>
                          <a:pt x="576" y="1708"/>
                        </a:moveTo>
                        <a:cubicBezTo>
                          <a:pt x="478" y="1694"/>
                          <a:pt x="384" y="1669"/>
                          <a:pt x="296" y="1649"/>
                        </a:cubicBezTo>
                        <a:lnTo>
                          <a:pt x="0" y="2767"/>
                        </a:lnTo>
                        <a:cubicBezTo>
                          <a:pt x="74" y="2801"/>
                          <a:pt x="168" y="2836"/>
                          <a:pt x="271" y="2865"/>
                        </a:cubicBezTo>
                        <a:lnTo>
                          <a:pt x="576" y="1708"/>
                        </a:lnTo>
                        <a:close/>
                      </a:path>
                    </a:pathLst>
                  </a:custGeom>
                  <a:solidFill>
                    <a:srgbClr val="EBEBE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grpSp>
            <p:grpSp>
              <p:nvGrpSpPr>
                <p:cNvPr id="14" name="Group 13">
                  <a:extLst>
                    <a:ext uri="{FF2B5EF4-FFF2-40B4-BE49-F238E27FC236}">
                      <a16:creationId xmlns:a16="http://schemas.microsoft.com/office/drawing/2014/main" id="{256149E5-012E-4D8F-BE2B-7AB0C7BE7672}"/>
                    </a:ext>
                  </a:extLst>
                </p:cNvPr>
                <p:cNvGrpSpPr/>
                <p:nvPr/>
              </p:nvGrpSpPr>
              <p:grpSpPr>
                <a:xfrm>
                  <a:off x="8497499" y="2444730"/>
                  <a:ext cx="615044" cy="762778"/>
                  <a:chOff x="3327401" y="0"/>
                  <a:chExt cx="5505450" cy="6827838"/>
                </a:xfrm>
                <a:effectLst/>
              </p:grpSpPr>
              <p:sp>
                <p:nvSpPr>
                  <p:cNvPr id="36" name="Freeform 5">
                    <a:extLst>
                      <a:ext uri="{FF2B5EF4-FFF2-40B4-BE49-F238E27FC236}">
                        <a16:creationId xmlns:a16="http://schemas.microsoft.com/office/drawing/2014/main" id="{8AA8F6ED-C846-4567-87B4-92A8DC0CBD9E}"/>
                      </a:ext>
                    </a:extLst>
                  </p:cNvPr>
                  <p:cNvSpPr>
                    <a:spLocks/>
                  </p:cNvSpPr>
                  <p:nvPr/>
                </p:nvSpPr>
                <p:spPr bwMode="auto">
                  <a:xfrm>
                    <a:off x="3327401" y="5386388"/>
                    <a:ext cx="5505450" cy="1441450"/>
                  </a:xfrm>
                  <a:custGeom>
                    <a:avLst/>
                    <a:gdLst>
                      <a:gd name="T0" fmla="*/ 5071 w 5071"/>
                      <a:gd name="T1" fmla="*/ 0 h 1330"/>
                      <a:gd name="T2" fmla="*/ 0 w 5071"/>
                      <a:gd name="T3" fmla="*/ 0 h 1330"/>
                      <a:gd name="T4" fmla="*/ 0 w 5071"/>
                      <a:gd name="T5" fmla="*/ 581 h 1330"/>
                      <a:gd name="T6" fmla="*/ 2536 w 5071"/>
                      <a:gd name="T7" fmla="*/ 1330 h 1330"/>
                      <a:gd name="T8" fmla="*/ 5071 w 5071"/>
                      <a:gd name="T9" fmla="*/ 581 h 1330"/>
                      <a:gd name="T10" fmla="*/ 5071 w 5071"/>
                      <a:gd name="T11" fmla="*/ 0 h 1330"/>
                    </a:gdLst>
                    <a:ahLst/>
                    <a:cxnLst>
                      <a:cxn ang="0">
                        <a:pos x="T0" y="T1"/>
                      </a:cxn>
                      <a:cxn ang="0">
                        <a:pos x="T2" y="T3"/>
                      </a:cxn>
                      <a:cxn ang="0">
                        <a:pos x="T4" y="T5"/>
                      </a:cxn>
                      <a:cxn ang="0">
                        <a:pos x="T6" y="T7"/>
                      </a:cxn>
                      <a:cxn ang="0">
                        <a:pos x="T8" y="T9"/>
                      </a:cxn>
                      <a:cxn ang="0">
                        <a:pos x="T10" y="T11"/>
                      </a:cxn>
                    </a:cxnLst>
                    <a:rect l="0" t="0" r="r" b="b"/>
                    <a:pathLst>
                      <a:path w="5071" h="1330">
                        <a:moveTo>
                          <a:pt x="5071" y="0"/>
                        </a:moveTo>
                        <a:lnTo>
                          <a:pt x="0" y="0"/>
                        </a:lnTo>
                        <a:lnTo>
                          <a:pt x="0" y="581"/>
                        </a:lnTo>
                        <a:cubicBezTo>
                          <a:pt x="0" y="995"/>
                          <a:pt x="1138" y="1330"/>
                          <a:pt x="2536" y="1330"/>
                        </a:cubicBezTo>
                        <a:cubicBezTo>
                          <a:pt x="3934" y="1330"/>
                          <a:pt x="5071" y="995"/>
                          <a:pt x="5071" y="581"/>
                        </a:cubicBezTo>
                        <a:lnTo>
                          <a:pt x="5071" y="0"/>
                        </a:lnTo>
                        <a:close/>
                      </a:path>
                    </a:pathLst>
                  </a:custGeom>
                  <a:solidFill>
                    <a:srgbClr val="35335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7" name="Oval 36">
                    <a:extLst>
                      <a:ext uri="{FF2B5EF4-FFF2-40B4-BE49-F238E27FC236}">
                        <a16:creationId xmlns:a16="http://schemas.microsoft.com/office/drawing/2014/main" id="{F118C65A-86CA-4C0E-94EB-566162F1C328}"/>
                      </a:ext>
                    </a:extLst>
                  </p:cNvPr>
                  <p:cNvSpPr>
                    <a:spLocks noChangeArrowheads="1"/>
                  </p:cNvSpPr>
                  <p:nvPr/>
                </p:nvSpPr>
                <p:spPr bwMode="auto">
                  <a:xfrm>
                    <a:off x="3327401" y="4586288"/>
                    <a:ext cx="5505450" cy="1600200"/>
                  </a:xfrm>
                  <a:prstGeom prst="ellipse">
                    <a:avLst/>
                  </a:prstGeom>
                  <a:solidFill>
                    <a:srgbClr val="5F5CA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8" name="Freeform 7">
                    <a:extLst>
                      <a:ext uri="{FF2B5EF4-FFF2-40B4-BE49-F238E27FC236}">
                        <a16:creationId xmlns:a16="http://schemas.microsoft.com/office/drawing/2014/main" id="{2A286AFD-AB90-475D-9957-6282372D7364}"/>
                      </a:ext>
                    </a:extLst>
                  </p:cNvPr>
                  <p:cNvSpPr>
                    <a:spLocks/>
                  </p:cNvSpPr>
                  <p:nvPr/>
                </p:nvSpPr>
                <p:spPr bwMode="auto">
                  <a:xfrm>
                    <a:off x="4305301" y="0"/>
                    <a:ext cx="3549650" cy="5675313"/>
                  </a:xfrm>
                  <a:custGeom>
                    <a:avLst/>
                    <a:gdLst>
                      <a:gd name="T0" fmla="*/ 3250 w 3269"/>
                      <a:gd name="T1" fmla="*/ 4677 h 5238"/>
                      <a:gd name="T2" fmla="*/ 2107 w 3269"/>
                      <a:gd name="T3" fmla="*/ 359 h 5238"/>
                      <a:gd name="T4" fmla="*/ 1640 w 3269"/>
                      <a:gd name="T5" fmla="*/ 0 h 5238"/>
                      <a:gd name="T6" fmla="*/ 1630 w 3269"/>
                      <a:gd name="T7" fmla="*/ 0 h 5238"/>
                      <a:gd name="T8" fmla="*/ 1162 w 3269"/>
                      <a:gd name="T9" fmla="*/ 359 h 5238"/>
                      <a:gd name="T10" fmla="*/ 20 w 3269"/>
                      <a:gd name="T11" fmla="*/ 4677 h 5238"/>
                      <a:gd name="T12" fmla="*/ 0 w 3269"/>
                      <a:gd name="T13" fmla="*/ 4746 h 5238"/>
                      <a:gd name="T14" fmla="*/ 1635 w 3269"/>
                      <a:gd name="T15" fmla="*/ 5238 h 5238"/>
                      <a:gd name="T16" fmla="*/ 3269 w 3269"/>
                      <a:gd name="T17" fmla="*/ 4746 h 5238"/>
                      <a:gd name="T18" fmla="*/ 3250 w 3269"/>
                      <a:gd name="T19" fmla="*/ 4677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9" h="5238">
                        <a:moveTo>
                          <a:pt x="3250" y="4677"/>
                        </a:moveTo>
                        <a:lnTo>
                          <a:pt x="2107" y="359"/>
                        </a:lnTo>
                        <a:cubicBezTo>
                          <a:pt x="2053" y="148"/>
                          <a:pt x="1856"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cubicBezTo>
                          <a:pt x="2536" y="5238"/>
                          <a:pt x="3269" y="5017"/>
                          <a:pt x="3269" y="4746"/>
                        </a:cubicBezTo>
                        <a:cubicBezTo>
                          <a:pt x="3269" y="4721"/>
                          <a:pt x="3264" y="4702"/>
                          <a:pt x="3250" y="4677"/>
                        </a:cubicBezTo>
                        <a:close/>
                      </a:path>
                    </a:pathLst>
                  </a:custGeom>
                  <a:solidFill>
                    <a:srgbClr val="5F5CA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9" name="Freeform 8">
                    <a:extLst>
                      <a:ext uri="{FF2B5EF4-FFF2-40B4-BE49-F238E27FC236}">
                        <a16:creationId xmlns:a16="http://schemas.microsoft.com/office/drawing/2014/main" id="{A2EF9E51-AF07-43F1-8535-FF63C92251B0}"/>
                      </a:ext>
                    </a:extLst>
                  </p:cNvPr>
                  <p:cNvSpPr>
                    <a:spLocks/>
                  </p:cNvSpPr>
                  <p:nvPr/>
                </p:nvSpPr>
                <p:spPr bwMode="auto">
                  <a:xfrm>
                    <a:off x="4305301" y="0"/>
                    <a:ext cx="1935163" cy="5675313"/>
                  </a:xfrm>
                  <a:custGeom>
                    <a:avLst/>
                    <a:gdLst>
                      <a:gd name="T0" fmla="*/ 296 w 1782"/>
                      <a:gd name="T1" fmla="*/ 4746 h 5238"/>
                      <a:gd name="T2" fmla="*/ 315 w 1782"/>
                      <a:gd name="T3" fmla="*/ 4677 h 5238"/>
                      <a:gd name="T4" fmla="*/ 1458 w 1782"/>
                      <a:gd name="T5" fmla="*/ 359 h 5238"/>
                      <a:gd name="T6" fmla="*/ 1782 w 1782"/>
                      <a:gd name="T7" fmla="*/ 25 h 5238"/>
                      <a:gd name="T8" fmla="*/ 1640 w 1782"/>
                      <a:gd name="T9" fmla="*/ 0 h 5238"/>
                      <a:gd name="T10" fmla="*/ 1630 w 1782"/>
                      <a:gd name="T11" fmla="*/ 0 h 5238"/>
                      <a:gd name="T12" fmla="*/ 1162 w 1782"/>
                      <a:gd name="T13" fmla="*/ 359 h 5238"/>
                      <a:gd name="T14" fmla="*/ 20 w 1782"/>
                      <a:gd name="T15" fmla="*/ 4677 h 5238"/>
                      <a:gd name="T16" fmla="*/ 0 w 1782"/>
                      <a:gd name="T17" fmla="*/ 4746 h 5238"/>
                      <a:gd name="T18" fmla="*/ 1635 w 1782"/>
                      <a:gd name="T19" fmla="*/ 5238 h 5238"/>
                      <a:gd name="T20" fmla="*/ 1782 w 1782"/>
                      <a:gd name="T21" fmla="*/ 5238 h 5238"/>
                      <a:gd name="T22" fmla="*/ 296 w 1782"/>
                      <a:gd name="T23" fmla="*/ 4746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2" h="5238">
                        <a:moveTo>
                          <a:pt x="296" y="4746"/>
                        </a:moveTo>
                        <a:cubicBezTo>
                          <a:pt x="296" y="4721"/>
                          <a:pt x="306" y="4697"/>
                          <a:pt x="315" y="4677"/>
                        </a:cubicBezTo>
                        <a:lnTo>
                          <a:pt x="1458" y="359"/>
                        </a:lnTo>
                        <a:cubicBezTo>
                          <a:pt x="1502" y="197"/>
                          <a:pt x="1625" y="69"/>
                          <a:pt x="1782" y="25"/>
                        </a:cubicBezTo>
                        <a:cubicBezTo>
                          <a:pt x="1738" y="10"/>
                          <a:pt x="1689"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lnTo>
                          <a:pt x="1782" y="5238"/>
                        </a:lnTo>
                        <a:cubicBezTo>
                          <a:pt x="950" y="5214"/>
                          <a:pt x="296" y="5002"/>
                          <a:pt x="296" y="4746"/>
                        </a:cubicBezTo>
                        <a:close/>
                      </a:path>
                    </a:pathLst>
                  </a:custGeom>
                  <a:solidFill>
                    <a:srgbClr val="35335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0" name="Freeform 9">
                    <a:extLst>
                      <a:ext uri="{FF2B5EF4-FFF2-40B4-BE49-F238E27FC236}">
                        <a16:creationId xmlns:a16="http://schemas.microsoft.com/office/drawing/2014/main" id="{D005CB3F-3245-4FE8-B8B9-8129C65934C3}"/>
                      </a:ext>
                    </a:extLst>
                  </p:cNvPr>
                  <p:cNvSpPr>
                    <a:spLocks noEditPoints="1"/>
                  </p:cNvSpPr>
                  <p:nvPr/>
                </p:nvSpPr>
                <p:spPr bwMode="auto">
                  <a:xfrm>
                    <a:off x="4583113" y="1098550"/>
                    <a:ext cx="2994025" cy="3248025"/>
                  </a:xfrm>
                  <a:custGeom>
                    <a:avLst/>
                    <a:gdLst>
                      <a:gd name="T0" fmla="*/ 2757 w 2757"/>
                      <a:gd name="T1" fmla="*/ 2772 h 2998"/>
                      <a:gd name="T2" fmla="*/ 2462 w 2757"/>
                      <a:gd name="T3" fmla="*/ 1654 h 2998"/>
                      <a:gd name="T4" fmla="*/ 1379 w 2757"/>
                      <a:gd name="T5" fmla="*/ 1777 h 2998"/>
                      <a:gd name="T6" fmla="*/ 296 w 2757"/>
                      <a:gd name="T7" fmla="*/ 1654 h 2998"/>
                      <a:gd name="T8" fmla="*/ 0 w 2757"/>
                      <a:gd name="T9" fmla="*/ 2772 h 2998"/>
                      <a:gd name="T10" fmla="*/ 1379 w 2757"/>
                      <a:gd name="T11" fmla="*/ 2998 h 2998"/>
                      <a:gd name="T12" fmla="*/ 2757 w 2757"/>
                      <a:gd name="T13" fmla="*/ 2772 h 2998"/>
                      <a:gd name="T14" fmla="*/ 2290 w 2757"/>
                      <a:gd name="T15" fmla="*/ 1004 h 2998"/>
                      <a:gd name="T16" fmla="*/ 2024 w 2757"/>
                      <a:gd name="T17" fmla="*/ 0 h 2998"/>
                      <a:gd name="T18" fmla="*/ 1379 w 2757"/>
                      <a:gd name="T19" fmla="*/ 54 h 2998"/>
                      <a:gd name="T20" fmla="*/ 734 w 2757"/>
                      <a:gd name="T21" fmla="*/ 0 h 2998"/>
                      <a:gd name="T22" fmla="*/ 468 w 2757"/>
                      <a:gd name="T23" fmla="*/ 1004 h 2998"/>
                      <a:gd name="T24" fmla="*/ 1379 w 2757"/>
                      <a:gd name="T25" fmla="*/ 1113 h 2998"/>
                      <a:gd name="T26" fmla="*/ 2290 w 2757"/>
                      <a:gd name="T27" fmla="*/ 10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7" h="2998">
                        <a:moveTo>
                          <a:pt x="2757" y="2772"/>
                        </a:moveTo>
                        <a:lnTo>
                          <a:pt x="2462" y="1654"/>
                        </a:lnTo>
                        <a:cubicBezTo>
                          <a:pt x="2171" y="1733"/>
                          <a:pt x="1792" y="1777"/>
                          <a:pt x="1379" y="1777"/>
                        </a:cubicBezTo>
                        <a:cubicBezTo>
                          <a:pt x="965" y="1777"/>
                          <a:pt x="581" y="1733"/>
                          <a:pt x="296" y="1654"/>
                        </a:cubicBezTo>
                        <a:lnTo>
                          <a:pt x="0" y="2772"/>
                        </a:lnTo>
                        <a:cubicBezTo>
                          <a:pt x="291" y="2910"/>
                          <a:pt x="798" y="2998"/>
                          <a:pt x="1379" y="2998"/>
                        </a:cubicBezTo>
                        <a:cubicBezTo>
                          <a:pt x="1960" y="2998"/>
                          <a:pt x="2467" y="2905"/>
                          <a:pt x="2757" y="2772"/>
                        </a:cubicBezTo>
                        <a:close/>
                        <a:moveTo>
                          <a:pt x="2290" y="1004"/>
                        </a:moveTo>
                        <a:lnTo>
                          <a:pt x="2024" y="0"/>
                        </a:lnTo>
                        <a:cubicBezTo>
                          <a:pt x="1827" y="35"/>
                          <a:pt x="1605" y="54"/>
                          <a:pt x="1379" y="54"/>
                        </a:cubicBezTo>
                        <a:cubicBezTo>
                          <a:pt x="1152" y="54"/>
                          <a:pt x="931" y="35"/>
                          <a:pt x="734" y="0"/>
                        </a:cubicBezTo>
                        <a:lnTo>
                          <a:pt x="468" y="1004"/>
                        </a:lnTo>
                        <a:cubicBezTo>
                          <a:pt x="729" y="1073"/>
                          <a:pt x="1044" y="1113"/>
                          <a:pt x="1379" y="1113"/>
                        </a:cubicBezTo>
                        <a:cubicBezTo>
                          <a:pt x="1714" y="1113"/>
                          <a:pt x="2029" y="1073"/>
                          <a:pt x="2290" y="1004"/>
                        </a:cubicBez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41" name="Freeform 10">
                    <a:extLst>
                      <a:ext uri="{FF2B5EF4-FFF2-40B4-BE49-F238E27FC236}">
                        <a16:creationId xmlns:a16="http://schemas.microsoft.com/office/drawing/2014/main" id="{08BF2473-7B42-4C84-BE6C-6FFA8BD93063}"/>
                      </a:ext>
                    </a:extLst>
                  </p:cNvPr>
                  <p:cNvSpPr>
                    <a:spLocks noEditPoints="1"/>
                  </p:cNvSpPr>
                  <p:nvPr/>
                </p:nvSpPr>
                <p:spPr bwMode="auto">
                  <a:xfrm>
                    <a:off x="4583113" y="1103313"/>
                    <a:ext cx="1106488" cy="3105150"/>
                  </a:xfrm>
                  <a:custGeom>
                    <a:avLst/>
                    <a:gdLst>
                      <a:gd name="T0" fmla="*/ 468 w 1019"/>
                      <a:gd name="T1" fmla="*/ 999 h 2865"/>
                      <a:gd name="T2" fmla="*/ 749 w 1019"/>
                      <a:gd name="T3" fmla="*/ 1059 h 2865"/>
                      <a:gd name="T4" fmla="*/ 1019 w 1019"/>
                      <a:gd name="T5" fmla="*/ 35 h 2865"/>
                      <a:gd name="T6" fmla="*/ 734 w 1019"/>
                      <a:gd name="T7" fmla="*/ 0 h 2865"/>
                      <a:gd name="T8" fmla="*/ 468 w 1019"/>
                      <a:gd name="T9" fmla="*/ 999 h 2865"/>
                      <a:gd name="T10" fmla="*/ 576 w 1019"/>
                      <a:gd name="T11" fmla="*/ 1708 h 2865"/>
                      <a:gd name="T12" fmla="*/ 296 w 1019"/>
                      <a:gd name="T13" fmla="*/ 1649 h 2865"/>
                      <a:gd name="T14" fmla="*/ 0 w 1019"/>
                      <a:gd name="T15" fmla="*/ 2767 h 2865"/>
                      <a:gd name="T16" fmla="*/ 271 w 1019"/>
                      <a:gd name="T17" fmla="*/ 2865 h 2865"/>
                      <a:gd name="T18" fmla="*/ 576 w 1019"/>
                      <a:gd name="T19" fmla="*/ 1708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2865">
                        <a:moveTo>
                          <a:pt x="468" y="999"/>
                        </a:moveTo>
                        <a:cubicBezTo>
                          <a:pt x="557" y="1024"/>
                          <a:pt x="650" y="1044"/>
                          <a:pt x="749" y="1059"/>
                        </a:cubicBezTo>
                        <a:lnTo>
                          <a:pt x="1019" y="35"/>
                        </a:lnTo>
                        <a:cubicBezTo>
                          <a:pt x="921" y="25"/>
                          <a:pt x="827" y="15"/>
                          <a:pt x="734" y="0"/>
                        </a:cubicBezTo>
                        <a:lnTo>
                          <a:pt x="468" y="999"/>
                        </a:lnTo>
                        <a:close/>
                        <a:moveTo>
                          <a:pt x="576" y="1708"/>
                        </a:moveTo>
                        <a:cubicBezTo>
                          <a:pt x="478" y="1694"/>
                          <a:pt x="384" y="1669"/>
                          <a:pt x="296" y="1649"/>
                        </a:cubicBezTo>
                        <a:lnTo>
                          <a:pt x="0" y="2767"/>
                        </a:lnTo>
                        <a:cubicBezTo>
                          <a:pt x="74" y="2801"/>
                          <a:pt x="168" y="2836"/>
                          <a:pt x="271" y="2865"/>
                        </a:cubicBezTo>
                        <a:lnTo>
                          <a:pt x="576" y="1708"/>
                        </a:lnTo>
                        <a:close/>
                      </a:path>
                    </a:pathLst>
                  </a:custGeom>
                  <a:solidFill>
                    <a:srgbClr val="EBEBE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grpSp>
            <p:grpSp>
              <p:nvGrpSpPr>
                <p:cNvPr id="15" name="Group 14">
                  <a:extLst>
                    <a:ext uri="{FF2B5EF4-FFF2-40B4-BE49-F238E27FC236}">
                      <a16:creationId xmlns:a16="http://schemas.microsoft.com/office/drawing/2014/main" id="{41ED0241-2366-422B-A1B1-783BEAD2B635}"/>
                    </a:ext>
                  </a:extLst>
                </p:cNvPr>
                <p:cNvGrpSpPr/>
                <p:nvPr/>
              </p:nvGrpSpPr>
              <p:grpSpPr>
                <a:xfrm>
                  <a:off x="9787036" y="2422638"/>
                  <a:ext cx="514790" cy="638442"/>
                  <a:chOff x="3327401" y="0"/>
                  <a:chExt cx="5505450" cy="6827838"/>
                </a:xfrm>
                <a:effectLst/>
              </p:grpSpPr>
              <p:sp>
                <p:nvSpPr>
                  <p:cNvPr id="30" name="Freeform 5">
                    <a:extLst>
                      <a:ext uri="{FF2B5EF4-FFF2-40B4-BE49-F238E27FC236}">
                        <a16:creationId xmlns:a16="http://schemas.microsoft.com/office/drawing/2014/main" id="{FBA737AD-1372-416F-A79C-714A208F926D}"/>
                      </a:ext>
                    </a:extLst>
                  </p:cNvPr>
                  <p:cNvSpPr>
                    <a:spLocks/>
                  </p:cNvSpPr>
                  <p:nvPr/>
                </p:nvSpPr>
                <p:spPr bwMode="auto">
                  <a:xfrm>
                    <a:off x="3327401" y="5386388"/>
                    <a:ext cx="5505450" cy="1441450"/>
                  </a:xfrm>
                  <a:custGeom>
                    <a:avLst/>
                    <a:gdLst>
                      <a:gd name="T0" fmla="*/ 5071 w 5071"/>
                      <a:gd name="T1" fmla="*/ 0 h 1330"/>
                      <a:gd name="T2" fmla="*/ 0 w 5071"/>
                      <a:gd name="T3" fmla="*/ 0 h 1330"/>
                      <a:gd name="T4" fmla="*/ 0 w 5071"/>
                      <a:gd name="T5" fmla="*/ 581 h 1330"/>
                      <a:gd name="T6" fmla="*/ 2536 w 5071"/>
                      <a:gd name="T7" fmla="*/ 1330 h 1330"/>
                      <a:gd name="T8" fmla="*/ 5071 w 5071"/>
                      <a:gd name="T9" fmla="*/ 581 h 1330"/>
                      <a:gd name="T10" fmla="*/ 5071 w 5071"/>
                      <a:gd name="T11" fmla="*/ 0 h 1330"/>
                    </a:gdLst>
                    <a:ahLst/>
                    <a:cxnLst>
                      <a:cxn ang="0">
                        <a:pos x="T0" y="T1"/>
                      </a:cxn>
                      <a:cxn ang="0">
                        <a:pos x="T2" y="T3"/>
                      </a:cxn>
                      <a:cxn ang="0">
                        <a:pos x="T4" y="T5"/>
                      </a:cxn>
                      <a:cxn ang="0">
                        <a:pos x="T6" y="T7"/>
                      </a:cxn>
                      <a:cxn ang="0">
                        <a:pos x="T8" y="T9"/>
                      </a:cxn>
                      <a:cxn ang="0">
                        <a:pos x="T10" y="T11"/>
                      </a:cxn>
                    </a:cxnLst>
                    <a:rect l="0" t="0" r="r" b="b"/>
                    <a:pathLst>
                      <a:path w="5071" h="1330">
                        <a:moveTo>
                          <a:pt x="5071" y="0"/>
                        </a:moveTo>
                        <a:lnTo>
                          <a:pt x="0" y="0"/>
                        </a:lnTo>
                        <a:lnTo>
                          <a:pt x="0" y="581"/>
                        </a:lnTo>
                        <a:cubicBezTo>
                          <a:pt x="0" y="995"/>
                          <a:pt x="1138" y="1330"/>
                          <a:pt x="2536" y="1330"/>
                        </a:cubicBezTo>
                        <a:cubicBezTo>
                          <a:pt x="3934" y="1330"/>
                          <a:pt x="5071" y="995"/>
                          <a:pt x="5071" y="581"/>
                        </a:cubicBezTo>
                        <a:lnTo>
                          <a:pt x="5071" y="0"/>
                        </a:lnTo>
                        <a:close/>
                      </a:path>
                    </a:pathLst>
                  </a:custGeom>
                  <a:solidFill>
                    <a:srgbClr val="584478"/>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1" name="Oval 30">
                    <a:extLst>
                      <a:ext uri="{FF2B5EF4-FFF2-40B4-BE49-F238E27FC236}">
                        <a16:creationId xmlns:a16="http://schemas.microsoft.com/office/drawing/2014/main" id="{A997AE31-5325-4A2E-9E5E-022C219252F5}"/>
                      </a:ext>
                    </a:extLst>
                  </p:cNvPr>
                  <p:cNvSpPr>
                    <a:spLocks noChangeArrowheads="1"/>
                  </p:cNvSpPr>
                  <p:nvPr/>
                </p:nvSpPr>
                <p:spPr bwMode="auto">
                  <a:xfrm>
                    <a:off x="3327401" y="4586288"/>
                    <a:ext cx="5505450" cy="1600200"/>
                  </a:xfrm>
                  <a:prstGeom prst="ellipse">
                    <a:avLst/>
                  </a:prstGeom>
                  <a:solidFill>
                    <a:srgbClr val="775CA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2" name="Freeform 7">
                    <a:extLst>
                      <a:ext uri="{FF2B5EF4-FFF2-40B4-BE49-F238E27FC236}">
                        <a16:creationId xmlns:a16="http://schemas.microsoft.com/office/drawing/2014/main" id="{7A2885D2-BDBF-411E-B52C-F05C655DF9C5}"/>
                      </a:ext>
                    </a:extLst>
                  </p:cNvPr>
                  <p:cNvSpPr>
                    <a:spLocks/>
                  </p:cNvSpPr>
                  <p:nvPr/>
                </p:nvSpPr>
                <p:spPr bwMode="auto">
                  <a:xfrm>
                    <a:off x="4305301" y="0"/>
                    <a:ext cx="3549650" cy="5675313"/>
                  </a:xfrm>
                  <a:custGeom>
                    <a:avLst/>
                    <a:gdLst>
                      <a:gd name="T0" fmla="*/ 3250 w 3269"/>
                      <a:gd name="T1" fmla="*/ 4677 h 5238"/>
                      <a:gd name="T2" fmla="*/ 2107 w 3269"/>
                      <a:gd name="T3" fmla="*/ 359 h 5238"/>
                      <a:gd name="T4" fmla="*/ 1640 w 3269"/>
                      <a:gd name="T5" fmla="*/ 0 h 5238"/>
                      <a:gd name="T6" fmla="*/ 1630 w 3269"/>
                      <a:gd name="T7" fmla="*/ 0 h 5238"/>
                      <a:gd name="T8" fmla="*/ 1162 w 3269"/>
                      <a:gd name="T9" fmla="*/ 359 h 5238"/>
                      <a:gd name="T10" fmla="*/ 20 w 3269"/>
                      <a:gd name="T11" fmla="*/ 4677 h 5238"/>
                      <a:gd name="T12" fmla="*/ 0 w 3269"/>
                      <a:gd name="T13" fmla="*/ 4746 h 5238"/>
                      <a:gd name="T14" fmla="*/ 1635 w 3269"/>
                      <a:gd name="T15" fmla="*/ 5238 h 5238"/>
                      <a:gd name="T16" fmla="*/ 3269 w 3269"/>
                      <a:gd name="T17" fmla="*/ 4746 h 5238"/>
                      <a:gd name="T18" fmla="*/ 3250 w 3269"/>
                      <a:gd name="T19" fmla="*/ 4677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9" h="5238">
                        <a:moveTo>
                          <a:pt x="3250" y="4677"/>
                        </a:moveTo>
                        <a:lnTo>
                          <a:pt x="2107" y="359"/>
                        </a:lnTo>
                        <a:cubicBezTo>
                          <a:pt x="2053" y="148"/>
                          <a:pt x="1856"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cubicBezTo>
                          <a:pt x="2536" y="5238"/>
                          <a:pt x="3269" y="5017"/>
                          <a:pt x="3269" y="4746"/>
                        </a:cubicBezTo>
                        <a:cubicBezTo>
                          <a:pt x="3269" y="4721"/>
                          <a:pt x="3264" y="4702"/>
                          <a:pt x="3250" y="4677"/>
                        </a:cubicBezTo>
                        <a:close/>
                      </a:path>
                    </a:pathLst>
                  </a:custGeom>
                  <a:solidFill>
                    <a:srgbClr val="775CA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3" name="Freeform 8">
                    <a:extLst>
                      <a:ext uri="{FF2B5EF4-FFF2-40B4-BE49-F238E27FC236}">
                        <a16:creationId xmlns:a16="http://schemas.microsoft.com/office/drawing/2014/main" id="{EABBD197-2982-455F-8D18-9984CA5CCD98}"/>
                      </a:ext>
                    </a:extLst>
                  </p:cNvPr>
                  <p:cNvSpPr>
                    <a:spLocks/>
                  </p:cNvSpPr>
                  <p:nvPr/>
                </p:nvSpPr>
                <p:spPr bwMode="auto">
                  <a:xfrm>
                    <a:off x="4305301" y="0"/>
                    <a:ext cx="1935163" cy="5675313"/>
                  </a:xfrm>
                  <a:custGeom>
                    <a:avLst/>
                    <a:gdLst>
                      <a:gd name="T0" fmla="*/ 296 w 1782"/>
                      <a:gd name="T1" fmla="*/ 4746 h 5238"/>
                      <a:gd name="T2" fmla="*/ 315 w 1782"/>
                      <a:gd name="T3" fmla="*/ 4677 h 5238"/>
                      <a:gd name="T4" fmla="*/ 1458 w 1782"/>
                      <a:gd name="T5" fmla="*/ 359 h 5238"/>
                      <a:gd name="T6" fmla="*/ 1782 w 1782"/>
                      <a:gd name="T7" fmla="*/ 25 h 5238"/>
                      <a:gd name="T8" fmla="*/ 1640 w 1782"/>
                      <a:gd name="T9" fmla="*/ 0 h 5238"/>
                      <a:gd name="T10" fmla="*/ 1630 w 1782"/>
                      <a:gd name="T11" fmla="*/ 0 h 5238"/>
                      <a:gd name="T12" fmla="*/ 1162 w 1782"/>
                      <a:gd name="T13" fmla="*/ 359 h 5238"/>
                      <a:gd name="T14" fmla="*/ 20 w 1782"/>
                      <a:gd name="T15" fmla="*/ 4677 h 5238"/>
                      <a:gd name="T16" fmla="*/ 0 w 1782"/>
                      <a:gd name="T17" fmla="*/ 4746 h 5238"/>
                      <a:gd name="T18" fmla="*/ 1635 w 1782"/>
                      <a:gd name="T19" fmla="*/ 5238 h 5238"/>
                      <a:gd name="T20" fmla="*/ 1782 w 1782"/>
                      <a:gd name="T21" fmla="*/ 5238 h 5238"/>
                      <a:gd name="T22" fmla="*/ 296 w 1782"/>
                      <a:gd name="T23" fmla="*/ 4746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2" h="5238">
                        <a:moveTo>
                          <a:pt x="296" y="4746"/>
                        </a:moveTo>
                        <a:cubicBezTo>
                          <a:pt x="296" y="4721"/>
                          <a:pt x="306" y="4697"/>
                          <a:pt x="315" y="4677"/>
                        </a:cubicBezTo>
                        <a:lnTo>
                          <a:pt x="1458" y="359"/>
                        </a:lnTo>
                        <a:cubicBezTo>
                          <a:pt x="1502" y="197"/>
                          <a:pt x="1625" y="69"/>
                          <a:pt x="1782" y="25"/>
                        </a:cubicBezTo>
                        <a:cubicBezTo>
                          <a:pt x="1738" y="10"/>
                          <a:pt x="1689"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lnTo>
                          <a:pt x="1782" y="5238"/>
                        </a:lnTo>
                        <a:cubicBezTo>
                          <a:pt x="950" y="5214"/>
                          <a:pt x="296" y="5002"/>
                          <a:pt x="296" y="4746"/>
                        </a:cubicBezTo>
                        <a:close/>
                      </a:path>
                    </a:pathLst>
                  </a:custGeom>
                  <a:solidFill>
                    <a:srgbClr val="584478"/>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4" name="Freeform 9">
                    <a:extLst>
                      <a:ext uri="{FF2B5EF4-FFF2-40B4-BE49-F238E27FC236}">
                        <a16:creationId xmlns:a16="http://schemas.microsoft.com/office/drawing/2014/main" id="{212CF5F2-C83B-4F5D-B19A-7DD881B414F4}"/>
                      </a:ext>
                    </a:extLst>
                  </p:cNvPr>
                  <p:cNvSpPr>
                    <a:spLocks noEditPoints="1"/>
                  </p:cNvSpPr>
                  <p:nvPr/>
                </p:nvSpPr>
                <p:spPr bwMode="auto">
                  <a:xfrm>
                    <a:off x="4583113" y="1098550"/>
                    <a:ext cx="2994025" cy="3248025"/>
                  </a:xfrm>
                  <a:custGeom>
                    <a:avLst/>
                    <a:gdLst>
                      <a:gd name="T0" fmla="*/ 2757 w 2757"/>
                      <a:gd name="T1" fmla="*/ 2772 h 2998"/>
                      <a:gd name="T2" fmla="*/ 2462 w 2757"/>
                      <a:gd name="T3" fmla="*/ 1654 h 2998"/>
                      <a:gd name="T4" fmla="*/ 1379 w 2757"/>
                      <a:gd name="T5" fmla="*/ 1777 h 2998"/>
                      <a:gd name="T6" fmla="*/ 296 w 2757"/>
                      <a:gd name="T7" fmla="*/ 1654 h 2998"/>
                      <a:gd name="T8" fmla="*/ 0 w 2757"/>
                      <a:gd name="T9" fmla="*/ 2772 h 2998"/>
                      <a:gd name="T10" fmla="*/ 1379 w 2757"/>
                      <a:gd name="T11" fmla="*/ 2998 h 2998"/>
                      <a:gd name="T12" fmla="*/ 2757 w 2757"/>
                      <a:gd name="T13" fmla="*/ 2772 h 2998"/>
                      <a:gd name="T14" fmla="*/ 2290 w 2757"/>
                      <a:gd name="T15" fmla="*/ 1004 h 2998"/>
                      <a:gd name="T16" fmla="*/ 2024 w 2757"/>
                      <a:gd name="T17" fmla="*/ 0 h 2998"/>
                      <a:gd name="T18" fmla="*/ 1379 w 2757"/>
                      <a:gd name="T19" fmla="*/ 54 h 2998"/>
                      <a:gd name="T20" fmla="*/ 734 w 2757"/>
                      <a:gd name="T21" fmla="*/ 0 h 2998"/>
                      <a:gd name="T22" fmla="*/ 468 w 2757"/>
                      <a:gd name="T23" fmla="*/ 1004 h 2998"/>
                      <a:gd name="T24" fmla="*/ 1379 w 2757"/>
                      <a:gd name="T25" fmla="*/ 1113 h 2998"/>
                      <a:gd name="T26" fmla="*/ 2290 w 2757"/>
                      <a:gd name="T27" fmla="*/ 10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7" h="2998">
                        <a:moveTo>
                          <a:pt x="2757" y="2772"/>
                        </a:moveTo>
                        <a:lnTo>
                          <a:pt x="2462" y="1654"/>
                        </a:lnTo>
                        <a:cubicBezTo>
                          <a:pt x="2171" y="1733"/>
                          <a:pt x="1792" y="1777"/>
                          <a:pt x="1379" y="1777"/>
                        </a:cubicBezTo>
                        <a:cubicBezTo>
                          <a:pt x="965" y="1777"/>
                          <a:pt x="581" y="1733"/>
                          <a:pt x="296" y="1654"/>
                        </a:cubicBezTo>
                        <a:lnTo>
                          <a:pt x="0" y="2772"/>
                        </a:lnTo>
                        <a:cubicBezTo>
                          <a:pt x="291" y="2910"/>
                          <a:pt x="798" y="2998"/>
                          <a:pt x="1379" y="2998"/>
                        </a:cubicBezTo>
                        <a:cubicBezTo>
                          <a:pt x="1960" y="2998"/>
                          <a:pt x="2467" y="2905"/>
                          <a:pt x="2757" y="2772"/>
                        </a:cubicBezTo>
                        <a:close/>
                        <a:moveTo>
                          <a:pt x="2290" y="1004"/>
                        </a:moveTo>
                        <a:lnTo>
                          <a:pt x="2024" y="0"/>
                        </a:lnTo>
                        <a:cubicBezTo>
                          <a:pt x="1827" y="35"/>
                          <a:pt x="1605" y="54"/>
                          <a:pt x="1379" y="54"/>
                        </a:cubicBezTo>
                        <a:cubicBezTo>
                          <a:pt x="1152" y="54"/>
                          <a:pt x="931" y="35"/>
                          <a:pt x="734" y="0"/>
                        </a:cubicBezTo>
                        <a:lnTo>
                          <a:pt x="468" y="1004"/>
                        </a:lnTo>
                        <a:cubicBezTo>
                          <a:pt x="729" y="1073"/>
                          <a:pt x="1044" y="1113"/>
                          <a:pt x="1379" y="1113"/>
                        </a:cubicBezTo>
                        <a:cubicBezTo>
                          <a:pt x="1714" y="1113"/>
                          <a:pt x="2029" y="1073"/>
                          <a:pt x="2290" y="1004"/>
                        </a:cubicBez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35" name="Freeform 10">
                    <a:extLst>
                      <a:ext uri="{FF2B5EF4-FFF2-40B4-BE49-F238E27FC236}">
                        <a16:creationId xmlns:a16="http://schemas.microsoft.com/office/drawing/2014/main" id="{363B4B34-5986-4DDB-9E5B-98490CF2A4E7}"/>
                      </a:ext>
                    </a:extLst>
                  </p:cNvPr>
                  <p:cNvSpPr>
                    <a:spLocks noEditPoints="1"/>
                  </p:cNvSpPr>
                  <p:nvPr/>
                </p:nvSpPr>
                <p:spPr bwMode="auto">
                  <a:xfrm>
                    <a:off x="4583113" y="1103313"/>
                    <a:ext cx="1106488" cy="3105150"/>
                  </a:xfrm>
                  <a:custGeom>
                    <a:avLst/>
                    <a:gdLst>
                      <a:gd name="T0" fmla="*/ 468 w 1019"/>
                      <a:gd name="T1" fmla="*/ 999 h 2865"/>
                      <a:gd name="T2" fmla="*/ 749 w 1019"/>
                      <a:gd name="T3" fmla="*/ 1059 h 2865"/>
                      <a:gd name="T4" fmla="*/ 1019 w 1019"/>
                      <a:gd name="T5" fmla="*/ 35 h 2865"/>
                      <a:gd name="T6" fmla="*/ 734 w 1019"/>
                      <a:gd name="T7" fmla="*/ 0 h 2865"/>
                      <a:gd name="T8" fmla="*/ 468 w 1019"/>
                      <a:gd name="T9" fmla="*/ 999 h 2865"/>
                      <a:gd name="T10" fmla="*/ 576 w 1019"/>
                      <a:gd name="T11" fmla="*/ 1708 h 2865"/>
                      <a:gd name="T12" fmla="*/ 296 w 1019"/>
                      <a:gd name="T13" fmla="*/ 1649 h 2865"/>
                      <a:gd name="T14" fmla="*/ 0 w 1019"/>
                      <a:gd name="T15" fmla="*/ 2767 h 2865"/>
                      <a:gd name="T16" fmla="*/ 271 w 1019"/>
                      <a:gd name="T17" fmla="*/ 2865 h 2865"/>
                      <a:gd name="T18" fmla="*/ 576 w 1019"/>
                      <a:gd name="T19" fmla="*/ 1708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2865">
                        <a:moveTo>
                          <a:pt x="468" y="999"/>
                        </a:moveTo>
                        <a:cubicBezTo>
                          <a:pt x="557" y="1024"/>
                          <a:pt x="650" y="1044"/>
                          <a:pt x="749" y="1059"/>
                        </a:cubicBezTo>
                        <a:lnTo>
                          <a:pt x="1019" y="35"/>
                        </a:lnTo>
                        <a:cubicBezTo>
                          <a:pt x="921" y="25"/>
                          <a:pt x="827" y="15"/>
                          <a:pt x="734" y="0"/>
                        </a:cubicBezTo>
                        <a:lnTo>
                          <a:pt x="468" y="999"/>
                        </a:lnTo>
                        <a:close/>
                        <a:moveTo>
                          <a:pt x="576" y="1708"/>
                        </a:moveTo>
                        <a:cubicBezTo>
                          <a:pt x="478" y="1694"/>
                          <a:pt x="384" y="1669"/>
                          <a:pt x="296" y="1649"/>
                        </a:cubicBezTo>
                        <a:lnTo>
                          <a:pt x="0" y="2767"/>
                        </a:lnTo>
                        <a:cubicBezTo>
                          <a:pt x="74" y="2801"/>
                          <a:pt x="168" y="2836"/>
                          <a:pt x="271" y="2865"/>
                        </a:cubicBezTo>
                        <a:lnTo>
                          <a:pt x="576" y="1708"/>
                        </a:lnTo>
                        <a:close/>
                      </a:path>
                    </a:pathLst>
                  </a:custGeom>
                  <a:solidFill>
                    <a:srgbClr val="EBEBE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grpSp>
            <p:grpSp>
              <p:nvGrpSpPr>
                <p:cNvPr id="16" name="Group 15">
                  <a:extLst>
                    <a:ext uri="{FF2B5EF4-FFF2-40B4-BE49-F238E27FC236}">
                      <a16:creationId xmlns:a16="http://schemas.microsoft.com/office/drawing/2014/main" id="{378C35E8-E687-43B8-B58E-51BC08B39463}"/>
                    </a:ext>
                  </a:extLst>
                </p:cNvPr>
                <p:cNvGrpSpPr/>
                <p:nvPr/>
              </p:nvGrpSpPr>
              <p:grpSpPr>
                <a:xfrm>
                  <a:off x="6890495" y="2418218"/>
                  <a:ext cx="834094" cy="1034442"/>
                  <a:chOff x="3327401" y="0"/>
                  <a:chExt cx="5505450" cy="6827838"/>
                </a:xfrm>
                <a:effectLst/>
              </p:grpSpPr>
              <p:sp>
                <p:nvSpPr>
                  <p:cNvPr id="24" name="Freeform 5">
                    <a:extLst>
                      <a:ext uri="{FF2B5EF4-FFF2-40B4-BE49-F238E27FC236}">
                        <a16:creationId xmlns:a16="http://schemas.microsoft.com/office/drawing/2014/main" id="{6B1E6C8C-4899-4D38-B4E4-F3A27F2DFA34}"/>
                      </a:ext>
                    </a:extLst>
                  </p:cNvPr>
                  <p:cNvSpPr>
                    <a:spLocks/>
                  </p:cNvSpPr>
                  <p:nvPr/>
                </p:nvSpPr>
                <p:spPr bwMode="auto">
                  <a:xfrm>
                    <a:off x="3327401" y="5386388"/>
                    <a:ext cx="5505450" cy="1441450"/>
                  </a:xfrm>
                  <a:custGeom>
                    <a:avLst/>
                    <a:gdLst>
                      <a:gd name="T0" fmla="*/ 5071 w 5071"/>
                      <a:gd name="T1" fmla="*/ 0 h 1330"/>
                      <a:gd name="T2" fmla="*/ 0 w 5071"/>
                      <a:gd name="T3" fmla="*/ 0 h 1330"/>
                      <a:gd name="T4" fmla="*/ 0 w 5071"/>
                      <a:gd name="T5" fmla="*/ 581 h 1330"/>
                      <a:gd name="T6" fmla="*/ 2536 w 5071"/>
                      <a:gd name="T7" fmla="*/ 1330 h 1330"/>
                      <a:gd name="T8" fmla="*/ 5071 w 5071"/>
                      <a:gd name="T9" fmla="*/ 581 h 1330"/>
                      <a:gd name="T10" fmla="*/ 5071 w 5071"/>
                      <a:gd name="T11" fmla="*/ 0 h 1330"/>
                    </a:gdLst>
                    <a:ahLst/>
                    <a:cxnLst>
                      <a:cxn ang="0">
                        <a:pos x="T0" y="T1"/>
                      </a:cxn>
                      <a:cxn ang="0">
                        <a:pos x="T2" y="T3"/>
                      </a:cxn>
                      <a:cxn ang="0">
                        <a:pos x="T4" y="T5"/>
                      </a:cxn>
                      <a:cxn ang="0">
                        <a:pos x="T6" y="T7"/>
                      </a:cxn>
                      <a:cxn ang="0">
                        <a:pos x="T8" y="T9"/>
                      </a:cxn>
                      <a:cxn ang="0">
                        <a:pos x="T10" y="T11"/>
                      </a:cxn>
                    </a:cxnLst>
                    <a:rect l="0" t="0" r="r" b="b"/>
                    <a:pathLst>
                      <a:path w="5071" h="1330">
                        <a:moveTo>
                          <a:pt x="5071" y="0"/>
                        </a:moveTo>
                        <a:lnTo>
                          <a:pt x="0" y="0"/>
                        </a:lnTo>
                        <a:lnTo>
                          <a:pt x="0" y="581"/>
                        </a:lnTo>
                        <a:cubicBezTo>
                          <a:pt x="0" y="995"/>
                          <a:pt x="1138" y="1330"/>
                          <a:pt x="2536" y="1330"/>
                        </a:cubicBezTo>
                        <a:cubicBezTo>
                          <a:pt x="3934" y="1330"/>
                          <a:pt x="5071" y="995"/>
                          <a:pt x="5071" y="581"/>
                        </a:cubicBezTo>
                        <a:lnTo>
                          <a:pt x="5071" y="0"/>
                        </a:lnTo>
                        <a:close/>
                      </a:path>
                    </a:pathLst>
                  </a:custGeom>
                  <a:solidFill>
                    <a:srgbClr val="2E567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5" name="Oval 24">
                    <a:extLst>
                      <a:ext uri="{FF2B5EF4-FFF2-40B4-BE49-F238E27FC236}">
                        <a16:creationId xmlns:a16="http://schemas.microsoft.com/office/drawing/2014/main" id="{6BF4488C-CAD1-442C-85DB-39EE31756D1D}"/>
                      </a:ext>
                    </a:extLst>
                  </p:cNvPr>
                  <p:cNvSpPr>
                    <a:spLocks noChangeArrowheads="1"/>
                  </p:cNvSpPr>
                  <p:nvPr/>
                </p:nvSpPr>
                <p:spPr bwMode="auto">
                  <a:xfrm>
                    <a:off x="3327401" y="4586288"/>
                    <a:ext cx="5505450" cy="1600200"/>
                  </a:xfrm>
                  <a:prstGeom prst="ellipse">
                    <a:avLst/>
                  </a:prstGeom>
                  <a:solidFill>
                    <a:srgbClr val="3E74A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6" name="Freeform 7">
                    <a:extLst>
                      <a:ext uri="{FF2B5EF4-FFF2-40B4-BE49-F238E27FC236}">
                        <a16:creationId xmlns:a16="http://schemas.microsoft.com/office/drawing/2014/main" id="{8565FA68-7B2E-4C3D-ACB7-DBA76FEEDF39}"/>
                      </a:ext>
                    </a:extLst>
                  </p:cNvPr>
                  <p:cNvSpPr>
                    <a:spLocks/>
                  </p:cNvSpPr>
                  <p:nvPr/>
                </p:nvSpPr>
                <p:spPr bwMode="auto">
                  <a:xfrm>
                    <a:off x="4305301" y="0"/>
                    <a:ext cx="3549650" cy="5675313"/>
                  </a:xfrm>
                  <a:custGeom>
                    <a:avLst/>
                    <a:gdLst>
                      <a:gd name="T0" fmla="*/ 3250 w 3269"/>
                      <a:gd name="T1" fmla="*/ 4677 h 5238"/>
                      <a:gd name="T2" fmla="*/ 2107 w 3269"/>
                      <a:gd name="T3" fmla="*/ 359 h 5238"/>
                      <a:gd name="T4" fmla="*/ 1640 w 3269"/>
                      <a:gd name="T5" fmla="*/ 0 h 5238"/>
                      <a:gd name="T6" fmla="*/ 1630 w 3269"/>
                      <a:gd name="T7" fmla="*/ 0 h 5238"/>
                      <a:gd name="T8" fmla="*/ 1162 w 3269"/>
                      <a:gd name="T9" fmla="*/ 359 h 5238"/>
                      <a:gd name="T10" fmla="*/ 20 w 3269"/>
                      <a:gd name="T11" fmla="*/ 4677 h 5238"/>
                      <a:gd name="T12" fmla="*/ 0 w 3269"/>
                      <a:gd name="T13" fmla="*/ 4746 h 5238"/>
                      <a:gd name="T14" fmla="*/ 1635 w 3269"/>
                      <a:gd name="T15" fmla="*/ 5238 h 5238"/>
                      <a:gd name="T16" fmla="*/ 3269 w 3269"/>
                      <a:gd name="T17" fmla="*/ 4746 h 5238"/>
                      <a:gd name="T18" fmla="*/ 3250 w 3269"/>
                      <a:gd name="T19" fmla="*/ 4677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9" h="5238">
                        <a:moveTo>
                          <a:pt x="3250" y="4677"/>
                        </a:moveTo>
                        <a:lnTo>
                          <a:pt x="2107" y="359"/>
                        </a:lnTo>
                        <a:cubicBezTo>
                          <a:pt x="2053" y="148"/>
                          <a:pt x="1856"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cubicBezTo>
                          <a:pt x="2536" y="5238"/>
                          <a:pt x="3269" y="5017"/>
                          <a:pt x="3269" y="4746"/>
                        </a:cubicBezTo>
                        <a:cubicBezTo>
                          <a:pt x="3269" y="4721"/>
                          <a:pt x="3264" y="4702"/>
                          <a:pt x="3250" y="4677"/>
                        </a:cubicBezTo>
                        <a:close/>
                      </a:path>
                    </a:pathLst>
                  </a:custGeom>
                  <a:solidFill>
                    <a:srgbClr val="3E74A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7" name="Freeform 8">
                    <a:extLst>
                      <a:ext uri="{FF2B5EF4-FFF2-40B4-BE49-F238E27FC236}">
                        <a16:creationId xmlns:a16="http://schemas.microsoft.com/office/drawing/2014/main" id="{98843B83-594E-465E-B8EA-49AECDB009E9}"/>
                      </a:ext>
                    </a:extLst>
                  </p:cNvPr>
                  <p:cNvSpPr>
                    <a:spLocks/>
                  </p:cNvSpPr>
                  <p:nvPr/>
                </p:nvSpPr>
                <p:spPr bwMode="auto">
                  <a:xfrm>
                    <a:off x="4305301" y="0"/>
                    <a:ext cx="1935163" cy="5675313"/>
                  </a:xfrm>
                  <a:custGeom>
                    <a:avLst/>
                    <a:gdLst>
                      <a:gd name="T0" fmla="*/ 296 w 1782"/>
                      <a:gd name="T1" fmla="*/ 4746 h 5238"/>
                      <a:gd name="T2" fmla="*/ 315 w 1782"/>
                      <a:gd name="T3" fmla="*/ 4677 h 5238"/>
                      <a:gd name="T4" fmla="*/ 1458 w 1782"/>
                      <a:gd name="T5" fmla="*/ 359 h 5238"/>
                      <a:gd name="T6" fmla="*/ 1782 w 1782"/>
                      <a:gd name="T7" fmla="*/ 25 h 5238"/>
                      <a:gd name="T8" fmla="*/ 1640 w 1782"/>
                      <a:gd name="T9" fmla="*/ 0 h 5238"/>
                      <a:gd name="T10" fmla="*/ 1630 w 1782"/>
                      <a:gd name="T11" fmla="*/ 0 h 5238"/>
                      <a:gd name="T12" fmla="*/ 1162 w 1782"/>
                      <a:gd name="T13" fmla="*/ 359 h 5238"/>
                      <a:gd name="T14" fmla="*/ 20 w 1782"/>
                      <a:gd name="T15" fmla="*/ 4677 h 5238"/>
                      <a:gd name="T16" fmla="*/ 0 w 1782"/>
                      <a:gd name="T17" fmla="*/ 4746 h 5238"/>
                      <a:gd name="T18" fmla="*/ 1635 w 1782"/>
                      <a:gd name="T19" fmla="*/ 5238 h 5238"/>
                      <a:gd name="T20" fmla="*/ 1782 w 1782"/>
                      <a:gd name="T21" fmla="*/ 5238 h 5238"/>
                      <a:gd name="T22" fmla="*/ 296 w 1782"/>
                      <a:gd name="T23" fmla="*/ 4746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2" h="5238">
                        <a:moveTo>
                          <a:pt x="296" y="4746"/>
                        </a:moveTo>
                        <a:cubicBezTo>
                          <a:pt x="296" y="4721"/>
                          <a:pt x="306" y="4697"/>
                          <a:pt x="315" y="4677"/>
                        </a:cubicBezTo>
                        <a:lnTo>
                          <a:pt x="1458" y="359"/>
                        </a:lnTo>
                        <a:cubicBezTo>
                          <a:pt x="1502" y="197"/>
                          <a:pt x="1625" y="69"/>
                          <a:pt x="1782" y="25"/>
                        </a:cubicBezTo>
                        <a:cubicBezTo>
                          <a:pt x="1738" y="10"/>
                          <a:pt x="1689"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lnTo>
                          <a:pt x="1782" y="5238"/>
                        </a:lnTo>
                        <a:cubicBezTo>
                          <a:pt x="950" y="5214"/>
                          <a:pt x="296" y="5002"/>
                          <a:pt x="296" y="4746"/>
                        </a:cubicBezTo>
                        <a:close/>
                      </a:path>
                    </a:pathLst>
                  </a:custGeom>
                  <a:solidFill>
                    <a:srgbClr val="2E567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8" name="Freeform 9">
                    <a:extLst>
                      <a:ext uri="{FF2B5EF4-FFF2-40B4-BE49-F238E27FC236}">
                        <a16:creationId xmlns:a16="http://schemas.microsoft.com/office/drawing/2014/main" id="{87242A48-6D97-413D-8FB6-F97FDC25F33D}"/>
                      </a:ext>
                    </a:extLst>
                  </p:cNvPr>
                  <p:cNvSpPr>
                    <a:spLocks noEditPoints="1"/>
                  </p:cNvSpPr>
                  <p:nvPr/>
                </p:nvSpPr>
                <p:spPr bwMode="auto">
                  <a:xfrm>
                    <a:off x="4583113" y="1098550"/>
                    <a:ext cx="2994025" cy="3248025"/>
                  </a:xfrm>
                  <a:custGeom>
                    <a:avLst/>
                    <a:gdLst>
                      <a:gd name="T0" fmla="*/ 2757 w 2757"/>
                      <a:gd name="T1" fmla="*/ 2772 h 2998"/>
                      <a:gd name="T2" fmla="*/ 2462 w 2757"/>
                      <a:gd name="T3" fmla="*/ 1654 h 2998"/>
                      <a:gd name="T4" fmla="*/ 1379 w 2757"/>
                      <a:gd name="T5" fmla="*/ 1777 h 2998"/>
                      <a:gd name="T6" fmla="*/ 296 w 2757"/>
                      <a:gd name="T7" fmla="*/ 1654 h 2998"/>
                      <a:gd name="T8" fmla="*/ 0 w 2757"/>
                      <a:gd name="T9" fmla="*/ 2772 h 2998"/>
                      <a:gd name="T10" fmla="*/ 1379 w 2757"/>
                      <a:gd name="T11" fmla="*/ 2998 h 2998"/>
                      <a:gd name="T12" fmla="*/ 2757 w 2757"/>
                      <a:gd name="T13" fmla="*/ 2772 h 2998"/>
                      <a:gd name="T14" fmla="*/ 2290 w 2757"/>
                      <a:gd name="T15" fmla="*/ 1004 h 2998"/>
                      <a:gd name="T16" fmla="*/ 2024 w 2757"/>
                      <a:gd name="T17" fmla="*/ 0 h 2998"/>
                      <a:gd name="T18" fmla="*/ 1379 w 2757"/>
                      <a:gd name="T19" fmla="*/ 54 h 2998"/>
                      <a:gd name="T20" fmla="*/ 734 w 2757"/>
                      <a:gd name="T21" fmla="*/ 0 h 2998"/>
                      <a:gd name="T22" fmla="*/ 468 w 2757"/>
                      <a:gd name="T23" fmla="*/ 1004 h 2998"/>
                      <a:gd name="T24" fmla="*/ 1379 w 2757"/>
                      <a:gd name="T25" fmla="*/ 1113 h 2998"/>
                      <a:gd name="T26" fmla="*/ 2290 w 2757"/>
                      <a:gd name="T27" fmla="*/ 10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7" h="2998">
                        <a:moveTo>
                          <a:pt x="2757" y="2772"/>
                        </a:moveTo>
                        <a:lnTo>
                          <a:pt x="2462" y="1654"/>
                        </a:lnTo>
                        <a:cubicBezTo>
                          <a:pt x="2171" y="1733"/>
                          <a:pt x="1792" y="1777"/>
                          <a:pt x="1379" y="1777"/>
                        </a:cubicBezTo>
                        <a:cubicBezTo>
                          <a:pt x="965" y="1777"/>
                          <a:pt x="581" y="1733"/>
                          <a:pt x="296" y="1654"/>
                        </a:cubicBezTo>
                        <a:lnTo>
                          <a:pt x="0" y="2772"/>
                        </a:lnTo>
                        <a:cubicBezTo>
                          <a:pt x="291" y="2910"/>
                          <a:pt x="798" y="2998"/>
                          <a:pt x="1379" y="2998"/>
                        </a:cubicBezTo>
                        <a:cubicBezTo>
                          <a:pt x="1960" y="2998"/>
                          <a:pt x="2467" y="2905"/>
                          <a:pt x="2757" y="2772"/>
                        </a:cubicBezTo>
                        <a:close/>
                        <a:moveTo>
                          <a:pt x="2290" y="1004"/>
                        </a:moveTo>
                        <a:lnTo>
                          <a:pt x="2024" y="0"/>
                        </a:lnTo>
                        <a:cubicBezTo>
                          <a:pt x="1827" y="35"/>
                          <a:pt x="1605" y="54"/>
                          <a:pt x="1379" y="54"/>
                        </a:cubicBezTo>
                        <a:cubicBezTo>
                          <a:pt x="1152" y="54"/>
                          <a:pt x="931" y="35"/>
                          <a:pt x="734" y="0"/>
                        </a:cubicBezTo>
                        <a:lnTo>
                          <a:pt x="468" y="1004"/>
                        </a:lnTo>
                        <a:cubicBezTo>
                          <a:pt x="729" y="1073"/>
                          <a:pt x="1044" y="1113"/>
                          <a:pt x="1379" y="1113"/>
                        </a:cubicBezTo>
                        <a:cubicBezTo>
                          <a:pt x="1714" y="1113"/>
                          <a:pt x="2029" y="1073"/>
                          <a:pt x="2290" y="1004"/>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9" name="Freeform 10">
                    <a:extLst>
                      <a:ext uri="{FF2B5EF4-FFF2-40B4-BE49-F238E27FC236}">
                        <a16:creationId xmlns:a16="http://schemas.microsoft.com/office/drawing/2014/main" id="{6E4E1CC9-D990-4DFF-8CB5-EA98C23149F3}"/>
                      </a:ext>
                    </a:extLst>
                  </p:cNvPr>
                  <p:cNvSpPr>
                    <a:spLocks noEditPoints="1"/>
                  </p:cNvSpPr>
                  <p:nvPr/>
                </p:nvSpPr>
                <p:spPr bwMode="auto">
                  <a:xfrm>
                    <a:off x="4583113" y="1103313"/>
                    <a:ext cx="1106488" cy="3105150"/>
                  </a:xfrm>
                  <a:custGeom>
                    <a:avLst/>
                    <a:gdLst>
                      <a:gd name="T0" fmla="*/ 468 w 1019"/>
                      <a:gd name="T1" fmla="*/ 999 h 2865"/>
                      <a:gd name="T2" fmla="*/ 749 w 1019"/>
                      <a:gd name="T3" fmla="*/ 1059 h 2865"/>
                      <a:gd name="T4" fmla="*/ 1019 w 1019"/>
                      <a:gd name="T5" fmla="*/ 35 h 2865"/>
                      <a:gd name="T6" fmla="*/ 734 w 1019"/>
                      <a:gd name="T7" fmla="*/ 0 h 2865"/>
                      <a:gd name="T8" fmla="*/ 468 w 1019"/>
                      <a:gd name="T9" fmla="*/ 999 h 2865"/>
                      <a:gd name="T10" fmla="*/ 576 w 1019"/>
                      <a:gd name="T11" fmla="*/ 1708 h 2865"/>
                      <a:gd name="T12" fmla="*/ 296 w 1019"/>
                      <a:gd name="T13" fmla="*/ 1649 h 2865"/>
                      <a:gd name="T14" fmla="*/ 0 w 1019"/>
                      <a:gd name="T15" fmla="*/ 2767 h 2865"/>
                      <a:gd name="T16" fmla="*/ 271 w 1019"/>
                      <a:gd name="T17" fmla="*/ 2865 h 2865"/>
                      <a:gd name="T18" fmla="*/ 576 w 1019"/>
                      <a:gd name="T19" fmla="*/ 1708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2865">
                        <a:moveTo>
                          <a:pt x="468" y="999"/>
                        </a:moveTo>
                        <a:cubicBezTo>
                          <a:pt x="557" y="1024"/>
                          <a:pt x="650" y="1044"/>
                          <a:pt x="749" y="1059"/>
                        </a:cubicBezTo>
                        <a:lnTo>
                          <a:pt x="1019" y="35"/>
                        </a:lnTo>
                        <a:cubicBezTo>
                          <a:pt x="921" y="25"/>
                          <a:pt x="827" y="15"/>
                          <a:pt x="734" y="0"/>
                        </a:cubicBezTo>
                        <a:lnTo>
                          <a:pt x="468" y="999"/>
                        </a:lnTo>
                        <a:close/>
                        <a:moveTo>
                          <a:pt x="576" y="1708"/>
                        </a:moveTo>
                        <a:cubicBezTo>
                          <a:pt x="478" y="1694"/>
                          <a:pt x="384" y="1669"/>
                          <a:pt x="296" y="1649"/>
                        </a:cubicBezTo>
                        <a:lnTo>
                          <a:pt x="0" y="2767"/>
                        </a:lnTo>
                        <a:cubicBezTo>
                          <a:pt x="74" y="2801"/>
                          <a:pt x="168" y="2836"/>
                          <a:pt x="271" y="2865"/>
                        </a:cubicBezTo>
                        <a:lnTo>
                          <a:pt x="576" y="1708"/>
                        </a:lnTo>
                        <a:close/>
                      </a:path>
                    </a:pathLst>
                  </a:custGeom>
                  <a:solidFill>
                    <a:srgbClr val="EBEBE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grpSp>
            <p:grpSp>
              <p:nvGrpSpPr>
                <p:cNvPr id="17" name="Group 16">
                  <a:extLst>
                    <a:ext uri="{FF2B5EF4-FFF2-40B4-BE49-F238E27FC236}">
                      <a16:creationId xmlns:a16="http://schemas.microsoft.com/office/drawing/2014/main" id="{93D6BA29-B89E-4437-8FCD-EE51CE304F88}"/>
                    </a:ext>
                  </a:extLst>
                </p:cNvPr>
                <p:cNvGrpSpPr/>
                <p:nvPr/>
              </p:nvGrpSpPr>
              <p:grpSpPr>
                <a:xfrm>
                  <a:off x="3970771" y="4102293"/>
                  <a:ext cx="1806674" cy="2240628"/>
                  <a:chOff x="3327401" y="0"/>
                  <a:chExt cx="5505450" cy="6827838"/>
                </a:xfrm>
                <a:effectLst/>
              </p:grpSpPr>
              <p:sp>
                <p:nvSpPr>
                  <p:cNvPr id="18" name="Freeform 5">
                    <a:extLst>
                      <a:ext uri="{FF2B5EF4-FFF2-40B4-BE49-F238E27FC236}">
                        <a16:creationId xmlns:a16="http://schemas.microsoft.com/office/drawing/2014/main" id="{A17AF5CE-883E-4F62-B8C8-A0B3C352639D}"/>
                      </a:ext>
                    </a:extLst>
                  </p:cNvPr>
                  <p:cNvSpPr>
                    <a:spLocks/>
                  </p:cNvSpPr>
                  <p:nvPr/>
                </p:nvSpPr>
                <p:spPr bwMode="auto">
                  <a:xfrm>
                    <a:off x="3327401" y="5386388"/>
                    <a:ext cx="5505450" cy="1441450"/>
                  </a:xfrm>
                  <a:custGeom>
                    <a:avLst/>
                    <a:gdLst>
                      <a:gd name="T0" fmla="*/ 5071 w 5071"/>
                      <a:gd name="T1" fmla="*/ 0 h 1330"/>
                      <a:gd name="T2" fmla="*/ 0 w 5071"/>
                      <a:gd name="T3" fmla="*/ 0 h 1330"/>
                      <a:gd name="T4" fmla="*/ 0 w 5071"/>
                      <a:gd name="T5" fmla="*/ 581 h 1330"/>
                      <a:gd name="T6" fmla="*/ 2536 w 5071"/>
                      <a:gd name="T7" fmla="*/ 1330 h 1330"/>
                      <a:gd name="T8" fmla="*/ 5071 w 5071"/>
                      <a:gd name="T9" fmla="*/ 581 h 1330"/>
                      <a:gd name="T10" fmla="*/ 5071 w 5071"/>
                      <a:gd name="T11" fmla="*/ 0 h 1330"/>
                    </a:gdLst>
                    <a:ahLst/>
                    <a:cxnLst>
                      <a:cxn ang="0">
                        <a:pos x="T0" y="T1"/>
                      </a:cxn>
                      <a:cxn ang="0">
                        <a:pos x="T2" y="T3"/>
                      </a:cxn>
                      <a:cxn ang="0">
                        <a:pos x="T4" y="T5"/>
                      </a:cxn>
                      <a:cxn ang="0">
                        <a:pos x="T6" y="T7"/>
                      </a:cxn>
                      <a:cxn ang="0">
                        <a:pos x="T8" y="T9"/>
                      </a:cxn>
                      <a:cxn ang="0">
                        <a:pos x="T10" y="T11"/>
                      </a:cxn>
                    </a:cxnLst>
                    <a:rect l="0" t="0" r="r" b="b"/>
                    <a:pathLst>
                      <a:path w="5071" h="1330">
                        <a:moveTo>
                          <a:pt x="5071" y="0"/>
                        </a:moveTo>
                        <a:lnTo>
                          <a:pt x="0" y="0"/>
                        </a:lnTo>
                        <a:lnTo>
                          <a:pt x="0" y="581"/>
                        </a:lnTo>
                        <a:cubicBezTo>
                          <a:pt x="0" y="995"/>
                          <a:pt x="1138" y="1330"/>
                          <a:pt x="2536" y="1330"/>
                        </a:cubicBezTo>
                        <a:cubicBezTo>
                          <a:pt x="3934" y="1330"/>
                          <a:pt x="5071" y="995"/>
                          <a:pt x="5071" y="581"/>
                        </a:cubicBezTo>
                        <a:lnTo>
                          <a:pt x="5071" y="0"/>
                        </a:lnTo>
                        <a:close/>
                      </a:path>
                    </a:pathLst>
                  </a:custGeom>
                  <a:solidFill>
                    <a:srgbClr val="038B7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19" name="Oval 18">
                    <a:extLst>
                      <a:ext uri="{FF2B5EF4-FFF2-40B4-BE49-F238E27FC236}">
                        <a16:creationId xmlns:a16="http://schemas.microsoft.com/office/drawing/2014/main" id="{86C1C776-128E-4C9C-80C2-17CC8632E354}"/>
                      </a:ext>
                    </a:extLst>
                  </p:cNvPr>
                  <p:cNvSpPr>
                    <a:spLocks noChangeArrowheads="1"/>
                  </p:cNvSpPr>
                  <p:nvPr/>
                </p:nvSpPr>
                <p:spPr bwMode="auto">
                  <a:xfrm>
                    <a:off x="3327401" y="4586288"/>
                    <a:ext cx="5505450" cy="1600200"/>
                  </a:xfrm>
                  <a:prstGeom prst="ellipse">
                    <a:avLst/>
                  </a:prstGeom>
                  <a:solidFill>
                    <a:srgbClr val="04A495"/>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0" name="Freeform 7">
                    <a:extLst>
                      <a:ext uri="{FF2B5EF4-FFF2-40B4-BE49-F238E27FC236}">
                        <a16:creationId xmlns:a16="http://schemas.microsoft.com/office/drawing/2014/main" id="{E84F936A-0722-4C56-8ED6-D77AEBFBB6C2}"/>
                      </a:ext>
                    </a:extLst>
                  </p:cNvPr>
                  <p:cNvSpPr>
                    <a:spLocks/>
                  </p:cNvSpPr>
                  <p:nvPr/>
                </p:nvSpPr>
                <p:spPr bwMode="auto">
                  <a:xfrm>
                    <a:off x="4305301" y="0"/>
                    <a:ext cx="3549650" cy="5675313"/>
                  </a:xfrm>
                  <a:custGeom>
                    <a:avLst/>
                    <a:gdLst>
                      <a:gd name="T0" fmla="*/ 3250 w 3269"/>
                      <a:gd name="T1" fmla="*/ 4677 h 5238"/>
                      <a:gd name="T2" fmla="*/ 2107 w 3269"/>
                      <a:gd name="T3" fmla="*/ 359 h 5238"/>
                      <a:gd name="T4" fmla="*/ 1640 w 3269"/>
                      <a:gd name="T5" fmla="*/ 0 h 5238"/>
                      <a:gd name="T6" fmla="*/ 1630 w 3269"/>
                      <a:gd name="T7" fmla="*/ 0 h 5238"/>
                      <a:gd name="T8" fmla="*/ 1162 w 3269"/>
                      <a:gd name="T9" fmla="*/ 359 h 5238"/>
                      <a:gd name="T10" fmla="*/ 20 w 3269"/>
                      <a:gd name="T11" fmla="*/ 4677 h 5238"/>
                      <a:gd name="T12" fmla="*/ 0 w 3269"/>
                      <a:gd name="T13" fmla="*/ 4746 h 5238"/>
                      <a:gd name="T14" fmla="*/ 1635 w 3269"/>
                      <a:gd name="T15" fmla="*/ 5238 h 5238"/>
                      <a:gd name="T16" fmla="*/ 3269 w 3269"/>
                      <a:gd name="T17" fmla="*/ 4746 h 5238"/>
                      <a:gd name="T18" fmla="*/ 3250 w 3269"/>
                      <a:gd name="T19" fmla="*/ 4677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9" h="5238">
                        <a:moveTo>
                          <a:pt x="3250" y="4677"/>
                        </a:moveTo>
                        <a:lnTo>
                          <a:pt x="2107" y="359"/>
                        </a:lnTo>
                        <a:cubicBezTo>
                          <a:pt x="2053" y="148"/>
                          <a:pt x="1856"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cubicBezTo>
                          <a:pt x="2536" y="5238"/>
                          <a:pt x="3269" y="5017"/>
                          <a:pt x="3269" y="4746"/>
                        </a:cubicBezTo>
                        <a:cubicBezTo>
                          <a:pt x="3269" y="4721"/>
                          <a:pt x="3264" y="4702"/>
                          <a:pt x="3250" y="4677"/>
                        </a:cubicBezTo>
                        <a:close/>
                      </a:path>
                    </a:pathLst>
                  </a:custGeom>
                  <a:solidFill>
                    <a:srgbClr val="04A597"/>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1" name="Freeform 8">
                    <a:extLst>
                      <a:ext uri="{FF2B5EF4-FFF2-40B4-BE49-F238E27FC236}">
                        <a16:creationId xmlns:a16="http://schemas.microsoft.com/office/drawing/2014/main" id="{121F97AF-1142-4BDA-9045-F3933A883A5D}"/>
                      </a:ext>
                    </a:extLst>
                  </p:cNvPr>
                  <p:cNvSpPr>
                    <a:spLocks/>
                  </p:cNvSpPr>
                  <p:nvPr/>
                </p:nvSpPr>
                <p:spPr bwMode="auto">
                  <a:xfrm>
                    <a:off x="4305301" y="0"/>
                    <a:ext cx="1935163" cy="5675313"/>
                  </a:xfrm>
                  <a:custGeom>
                    <a:avLst/>
                    <a:gdLst>
                      <a:gd name="T0" fmla="*/ 296 w 1782"/>
                      <a:gd name="T1" fmla="*/ 4746 h 5238"/>
                      <a:gd name="T2" fmla="*/ 315 w 1782"/>
                      <a:gd name="T3" fmla="*/ 4677 h 5238"/>
                      <a:gd name="T4" fmla="*/ 1458 w 1782"/>
                      <a:gd name="T5" fmla="*/ 359 h 5238"/>
                      <a:gd name="T6" fmla="*/ 1782 w 1782"/>
                      <a:gd name="T7" fmla="*/ 25 h 5238"/>
                      <a:gd name="T8" fmla="*/ 1640 w 1782"/>
                      <a:gd name="T9" fmla="*/ 0 h 5238"/>
                      <a:gd name="T10" fmla="*/ 1630 w 1782"/>
                      <a:gd name="T11" fmla="*/ 0 h 5238"/>
                      <a:gd name="T12" fmla="*/ 1162 w 1782"/>
                      <a:gd name="T13" fmla="*/ 359 h 5238"/>
                      <a:gd name="T14" fmla="*/ 20 w 1782"/>
                      <a:gd name="T15" fmla="*/ 4677 h 5238"/>
                      <a:gd name="T16" fmla="*/ 0 w 1782"/>
                      <a:gd name="T17" fmla="*/ 4746 h 5238"/>
                      <a:gd name="T18" fmla="*/ 1635 w 1782"/>
                      <a:gd name="T19" fmla="*/ 5238 h 5238"/>
                      <a:gd name="T20" fmla="*/ 1782 w 1782"/>
                      <a:gd name="T21" fmla="*/ 5238 h 5238"/>
                      <a:gd name="T22" fmla="*/ 296 w 1782"/>
                      <a:gd name="T23" fmla="*/ 4746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2" h="5238">
                        <a:moveTo>
                          <a:pt x="296" y="4746"/>
                        </a:moveTo>
                        <a:cubicBezTo>
                          <a:pt x="296" y="4721"/>
                          <a:pt x="306" y="4697"/>
                          <a:pt x="315" y="4677"/>
                        </a:cubicBezTo>
                        <a:lnTo>
                          <a:pt x="1458" y="359"/>
                        </a:lnTo>
                        <a:cubicBezTo>
                          <a:pt x="1502" y="197"/>
                          <a:pt x="1625" y="69"/>
                          <a:pt x="1782" y="25"/>
                        </a:cubicBezTo>
                        <a:cubicBezTo>
                          <a:pt x="1738" y="10"/>
                          <a:pt x="1689" y="0"/>
                          <a:pt x="1640" y="0"/>
                        </a:cubicBezTo>
                        <a:lnTo>
                          <a:pt x="1630" y="0"/>
                        </a:lnTo>
                        <a:cubicBezTo>
                          <a:pt x="1408" y="0"/>
                          <a:pt x="1216" y="148"/>
                          <a:pt x="1162" y="359"/>
                        </a:cubicBezTo>
                        <a:lnTo>
                          <a:pt x="20" y="4677"/>
                        </a:lnTo>
                        <a:cubicBezTo>
                          <a:pt x="10" y="4702"/>
                          <a:pt x="0" y="4721"/>
                          <a:pt x="0" y="4746"/>
                        </a:cubicBezTo>
                        <a:cubicBezTo>
                          <a:pt x="0" y="5017"/>
                          <a:pt x="734" y="5238"/>
                          <a:pt x="1635" y="5238"/>
                        </a:cubicBezTo>
                        <a:lnTo>
                          <a:pt x="1782" y="5238"/>
                        </a:lnTo>
                        <a:cubicBezTo>
                          <a:pt x="950" y="5214"/>
                          <a:pt x="296" y="5002"/>
                          <a:pt x="296" y="4746"/>
                        </a:cubicBezTo>
                        <a:close/>
                      </a:path>
                    </a:pathLst>
                  </a:custGeom>
                  <a:solidFill>
                    <a:srgbClr val="038B7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2" name="Freeform 9">
                    <a:extLst>
                      <a:ext uri="{FF2B5EF4-FFF2-40B4-BE49-F238E27FC236}">
                        <a16:creationId xmlns:a16="http://schemas.microsoft.com/office/drawing/2014/main" id="{7F4920F1-25F1-444A-B8FD-64A371C0943F}"/>
                      </a:ext>
                    </a:extLst>
                  </p:cNvPr>
                  <p:cNvSpPr>
                    <a:spLocks noEditPoints="1"/>
                  </p:cNvSpPr>
                  <p:nvPr/>
                </p:nvSpPr>
                <p:spPr bwMode="auto">
                  <a:xfrm>
                    <a:off x="4583113" y="1098550"/>
                    <a:ext cx="2994025" cy="3248025"/>
                  </a:xfrm>
                  <a:custGeom>
                    <a:avLst/>
                    <a:gdLst>
                      <a:gd name="T0" fmla="*/ 2757 w 2757"/>
                      <a:gd name="T1" fmla="*/ 2772 h 2998"/>
                      <a:gd name="T2" fmla="*/ 2462 w 2757"/>
                      <a:gd name="T3" fmla="*/ 1654 h 2998"/>
                      <a:gd name="T4" fmla="*/ 1379 w 2757"/>
                      <a:gd name="T5" fmla="*/ 1777 h 2998"/>
                      <a:gd name="T6" fmla="*/ 296 w 2757"/>
                      <a:gd name="T7" fmla="*/ 1654 h 2998"/>
                      <a:gd name="T8" fmla="*/ 0 w 2757"/>
                      <a:gd name="T9" fmla="*/ 2772 h 2998"/>
                      <a:gd name="T10" fmla="*/ 1379 w 2757"/>
                      <a:gd name="T11" fmla="*/ 2998 h 2998"/>
                      <a:gd name="T12" fmla="*/ 2757 w 2757"/>
                      <a:gd name="T13" fmla="*/ 2772 h 2998"/>
                      <a:gd name="T14" fmla="*/ 2290 w 2757"/>
                      <a:gd name="T15" fmla="*/ 1004 h 2998"/>
                      <a:gd name="T16" fmla="*/ 2024 w 2757"/>
                      <a:gd name="T17" fmla="*/ 0 h 2998"/>
                      <a:gd name="T18" fmla="*/ 1379 w 2757"/>
                      <a:gd name="T19" fmla="*/ 54 h 2998"/>
                      <a:gd name="T20" fmla="*/ 734 w 2757"/>
                      <a:gd name="T21" fmla="*/ 0 h 2998"/>
                      <a:gd name="T22" fmla="*/ 468 w 2757"/>
                      <a:gd name="T23" fmla="*/ 1004 h 2998"/>
                      <a:gd name="T24" fmla="*/ 1379 w 2757"/>
                      <a:gd name="T25" fmla="*/ 1113 h 2998"/>
                      <a:gd name="T26" fmla="*/ 2290 w 2757"/>
                      <a:gd name="T27" fmla="*/ 10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7" h="2998">
                        <a:moveTo>
                          <a:pt x="2757" y="2772"/>
                        </a:moveTo>
                        <a:lnTo>
                          <a:pt x="2462" y="1654"/>
                        </a:lnTo>
                        <a:cubicBezTo>
                          <a:pt x="2171" y="1733"/>
                          <a:pt x="1792" y="1777"/>
                          <a:pt x="1379" y="1777"/>
                        </a:cubicBezTo>
                        <a:cubicBezTo>
                          <a:pt x="965" y="1777"/>
                          <a:pt x="581" y="1733"/>
                          <a:pt x="296" y="1654"/>
                        </a:cubicBezTo>
                        <a:lnTo>
                          <a:pt x="0" y="2772"/>
                        </a:lnTo>
                        <a:cubicBezTo>
                          <a:pt x="291" y="2910"/>
                          <a:pt x="798" y="2998"/>
                          <a:pt x="1379" y="2998"/>
                        </a:cubicBezTo>
                        <a:cubicBezTo>
                          <a:pt x="1960" y="2998"/>
                          <a:pt x="2467" y="2905"/>
                          <a:pt x="2757" y="2772"/>
                        </a:cubicBezTo>
                        <a:close/>
                        <a:moveTo>
                          <a:pt x="2290" y="1004"/>
                        </a:moveTo>
                        <a:lnTo>
                          <a:pt x="2024" y="0"/>
                        </a:lnTo>
                        <a:cubicBezTo>
                          <a:pt x="1827" y="35"/>
                          <a:pt x="1605" y="54"/>
                          <a:pt x="1379" y="54"/>
                        </a:cubicBezTo>
                        <a:cubicBezTo>
                          <a:pt x="1152" y="54"/>
                          <a:pt x="931" y="35"/>
                          <a:pt x="734" y="0"/>
                        </a:cubicBezTo>
                        <a:lnTo>
                          <a:pt x="468" y="1004"/>
                        </a:lnTo>
                        <a:cubicBezTo>
                          <a:pt x="729" y="1073"/>
                          <a:pt x="1044" y="1113"/>
                          <a:pt x="1379" y="1113"/>
                        </a:cubicBezTo>
                        <a:cubicBezTo>
                          <a:pt x="1714" y="1113"/>
                          <a:pt x="2029" y="1073"/>
                          <a:pt x="2290" y="1004"/>
                        </a:cubicBez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sp>
                <p:nvSpPr>
                  <p:cNvPr id="23" name="Freeform 10">
                    <a:extLst>
                      <a:ext uri="{FF2B5EF4-FFF2-40B4-BE49-F238E27FC236}">
                        <a16:creationId xmlns:a16="http://schemas.microsoft.com/office/drawing/2014/main" id="{9C2530DE-3AB1-4069-9557-44EF10ED6CBF}"/>
                      </a:ext>
                    </a:extLst>
                  </p:cNvPr>
                  <p:cNvSpPr>
                    <a:spLocks noEditPoints="1"/>
                  </p:cNvSpPr>
                  <p:nvPr/>
                </p:nvSpPr>
                <p:spPr bwMode="auto">
                  <a:xfrm>
                    <a:off x="4583113" y="1103313"/>
                    <a:ext cx="1106488" cy="3105150"/>
                  </a:xfrm>
                  <a:custGeom>
                    <a:avLst/>
                    <a:gdLst>
                      <a:gd name="T0" fmla="*/ 468 w 1019"/>
                      <a:gd name="T1" fmla="*/ 999 h 2865"/>
                      <a:gd name="T2" fmla="*/ 749 w 1019"/>
                      <a:gd name="T3" fmla="*/ 1059 h 2865"/>
                      <a:gd name="T4" fmla="*/ 1019 w 1019"/>
                      <a:gd name="T5" fmla="*/ 35 h 2865"/>
                      <a:gd name="T6" fmla="*/ 734 w 1019"/>
                      <a:gd name="T7" fmla="*/ 0 h 2865"/>
                      <a:gd name="T8" fmla="*/ 468 w 1019"/>
                      <a:gd name="T9" fmla="*/ 999 h 2865"/>
                      <a:gd name="T10" fmla="*/ 576 w 1019"/>
                      <a:gd name="T11" fmla="*/ 1708 h 2865"/>
                      <a:gd name="T12" fmla="*/ 296 w 1019"/>
                      <a:gd name="T13" fmla="*/ 1649 h 2865"/>
                      <a:gd name="T14" fmla="*/ 0 w 1019"/>
                      <a:gd name="T15" fmla="*/ 2767 h 2865"/>
                      <a:gd name="T16" fmla="*/ 271 w 1019"/>
                      <a:gd name="T17" fmla="*/ 2865 h 2865"/>
                      <a:gd name="T18" fmla="*/ 576 w 1019"/>
                      <a:gd name="T19" fmla="*/ 1708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2865">
                        <a:moveTo>
                          <a:pt x="468" y="999"/>
                        </a:moveTo>
                        <a:cubicBezTo>
                          <a:pt x="557" y="1024"/>
                          <a:pt x="650" y="1044"/>
                          <a:pt x="749" y="1059"/>
                        </a:cubicBezTo>
                        <a:lnTo>
                          <a:pt x="1019" y="35"/>
                        </a:lnTo>
                        <a:cubicBezTo>
                          <a:pt x="921" y="25"/>
                          <a:pt x="827" y="15"/>
                          <a:pt x="734" y="0"/>
                        </a:cubicBezTo>
                        <a:lnTo>
                          <a:pt x="468" y="999"/>
                        </a:lnTo>
                        <a:close/>
                        <a:moveTo>
                          <a:pt x="576" y="1708"/>
                        </a:moveTo>
                        <a:cubicBezTo>
                          <a:pt x="478" y="1694"/>
                          <a:pt x="384" y="1669"/>
                          <a:pt x="296" y="1649"/>
                        </a:cubicBezTo>
                        <a:lnTo>
                          <a:pt x="0" y="2767"/>
                        </a:lnTo>
                        <a:cubicBezTo>
                          <a:pt x="74" y="2801"/>
                          <a:pt x="168" y="2836"/>
                          <a:pt x="271" y="2865"/>
                        </a:cubicBezTo>
                        <a:lnTo>
                          <a:pt x="576" y="1708"/>
                        </a:lnTo>
                        <a:close/>
                      </a:path>
                    </a:pathLst>
                  </a:custGeom>
                  <a:solidFill>
                    <a:srgbClr val="EBEBE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Calibri" panose="020F0502020204030204"/>
                    </a:endParaRPr>
                  </a:p>
                </p:txBody>
              </p:sp>
            </p:grpSp>
          </p:grpSp>
        </p:grpSp>
      </p:grpSp>
      <p:sp>
        <p:nvSpPr>
          <p:cNvPr id="75" name="Title 1"/>
          <p:cNvSpPr>
            <a:spLocks noGrp="1"/>
          </p:cNvSpPr>
          <p:nvPr>
            <p:ph type="title"/>
          </p:nvPr>
        </p:nvSpPr>
        <p:spPr>
          <a:xfrm>
            <a:off x="131805" y="76200"/>
            <a:ext cx="7630352" cy="1371600"/>
          </a:xfrm>
        </p:spPr>
        <p:txBody>
          <a:bodyPr/>
          <a:lstStyle/>
          <a:p>
            <a:r>
              <a:rPr lang="en-US" dirty="0" smtClean="0">
                <a:latin typeface="Verdana" pitchFamily="34" charset="0"/>
              </a:rPr>
              <a:t>Presentation Roadmap</a:t>
            </a:r>
            <a:endParaRPr lang="en-US" dirty="0">
              <a:latin typeface="Verdana" pitchFamily="34" charset="0"/>
            </a:endParaRPr>
          </a:p>
        </p:txBody>
      </p:sp>
      <p:sp>
        <p:nvSpPr>
          <p:cNvPr id="76" name="Rectangle 75"/>
          <p:cNvSpPr/>
          <p:nvPr/>
        </p:nvSpPr>
        <p:spPr>
          <a:xfrm>
            <a:off x="1" y="993340"/>
            <a:ext cx="5159607" cy="461665"/>
          </a:xfrm>
          <a:prstGeom prst="rect">
            <a:avLst/>
          </a:prstGeom>
        </p:spPr>
        <p:txBody>
          <a:bodyPr wrap="square">
            <a:spAutoFit/>
          </a:bodyPr>
          <a:lstStyle/>
          <a:p>
            <a:pPr algn="ctr"/>
            <a:r>
              <a:rPr lang="en-US" sz="2400" b="1" cap="all" dirty="0" smtClean="0">
                <a:latin typeface="Verdana" pitchFamily="34" charset="0"/>
              </a:rPr>
              <a:t>Not SO Long ago</a:t>
            </a:r>
            <a:endParaRPr lang="en-US" sz="2400" b="1" cap="all" dirty="0">
              <a:latin typeface="Verdana" pitchFamily="34" charset="0"/>
            </a:endParaRPr>
          </a:p>
        </p:txBody>
      </p:sp>
      <p:cxnSp>
        <p:nvCxnSpPr>
          <p:cNvPr id="77" name="Straight Connector 76"/>
          <p:cNvCxnSpPr>
            <a:stCxn id="76" idx="1"/>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C43514D-60D0-4E0F-A3DF-9C320B21F288}"/>
              </a:ext>
            </a:extLst>
          </p:cNvPr>
          <p:cNvSpPr/>
          <p:nvPr/>
        </p:nvSpPr>
        <p:spPr>
          <a:xfrm>
            <a:off x="6298844" y="3890557"/>
            <a:ext cx="941283" cy="707886"/>
          </a:xfrm>
          <a:prstGeom prst="rect">
            <a:avLst/>
          </a:prstGeom>
        </p:spPr>
        <p:txBody>
          <a:bodyPr wrap="none">
            <a:spAutoFit/>
          </a:bodyPr>
          <a:lstStyle/>
          <a:p>
            <a:pPr algn="ctr"/>
            <a:r>
              <a:rPr lang="en-IN" sz="2000" b="1" dirty="0" smtClean="0">
                <a:solidFill>
                  <a:srgbClr val="000000"/>
                </a:solidFill>
                <a:cs typeface="Arial" panose="020B0604020202020204" pitchFamily="34" charset="0"/>
              </a:rPr>
              <a:t>Must</a:t>
            </a:r>
          </a:p>
          <a:p>
            <a:pPr algn="ctr"/>
            <a:r>
              <a:rPr lang="en-IN" sz="2000" b="1" dirty="0" smtClean="0">
                <a:solidFill>
                  <a:srgbClr val="000000"/>
                </a:solidFill>
                <a:cs typeface="Arial" panose="020B0604020202020204" pitchFamily="34" charset="0"/>
              </a:rPr>
              <a:t>Haves</a:t>
            </a:r>
            <a:endParaRPr lang="en-IN" sz="2000" b="1" dirty="0">
              <a:solidFill>
                <a:srgbClr val="000000"/>
              </a:solidFill>
              <a:cs typeface="Arial" panose="020B0604020202020204" pitchFamily="34" charset="0"/>
            </a:endParaRPr>
          </a:p>
        </p:txBody>
      </p:sp>
    </p:spTree>
    <p:extLst>
      <p:ext uri="{BB962C8B-B14F-4D97-AF65-F5344CB8AC3E}">
        <p14:creationId xmlns:p14="http://schemas.microsoft.com/office/powerpoint/2010/main" val="247108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 </a:t>
            </a:r>
            <a:endParaRPr lang="en-US" dirty="0"/>
          </a:p>
        </p:txBody>
      </p:sp>
      <p:sp>
        <p:nvSpPr>
          <p:cNvPr id="3" name="Content Placeholder 2"/>
          <p:cNvSpPr>
            <a:spLocks noGrp="1"/>
          </p:cNvSpPr>
          <p:nvPr>
            <p:ph idx="1"/>
          </p:nvPr>
        </p:nvSpPr>
        <p:spPr>
          <a:xfrm>
            <a:off x="304800" y="4191000"/>
            <a:ext cx="7467600" cy="2133600"/>
          </a:xfrm>
        </p:spPr>
        <p:txBody>
          <a:bodyPr/>
          <a:lstStyle/>
          <a:p>
            <a:pPr marL="109538" indent="0">
              <a:buNone/>
            </a:pPr>
            <a:r>
              <a:rPr lang="en-US" altLang="en-US" sz="2400" dirty="0">
                <a:latin typeface="Verdana" panose="020B0604030504040204" pitchFamily="34" charset="0"/>
                <a:ea typeface="Verdana" panose="020B0604030504040204" pitchFamily="34" charset="0"/>
                <a:cs typeface="Verdana" panose="020B0604030504040204" pitchFamily="34" charset="0"/>
              </a:rPr>
              <a:t>“You could spend a fortune purchasing technology and services…and your network infrastructure could still remain vulnerable to old-fashion manipulation</a:t>
            </a:r>
            <a:r>
              <a:rPr lang="en-US" altLang="en-US" sz="2400" dirty="0" smtClean="0">
                <a:latin typeface="Verdana" panose="020B0604030504040204" pitchFamily="34" charset="0"/>
                <a:ea typeface="Verdana" panose="020B0604030504040204" pitchFamily="34" charset="0"/>
                <a:cs typeface="Verdana" panose="020B0604030504040204" pitchFamily="34" charset="0"/>
              </a:rPr>
              <a:t>.”</a:t>
            </a:r>
          </a:p>
          <a:p>
            <a:pPr marL="109538" indent="0" algn="ctr">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a:t>
            </a:r>
            <a:r>
              <a:rPr lang="en-US" altLang="en-US" sz="2400" dirty="0">
                <a:latin typeface="Verdana" panose="020B0604030504040204" pitchFamily="34" charset="0"/>
                <a:ea typeface="Verdana" panose="020B0604030504040204" pitchFamily="34" charset="0"/>
                <a:cs typeface="Verdana" panose="020B0604030504040204" pitchFamily="34" charset="0"/>
              </a:rPr>
              <a:t>Kevin </a:t>
            </a:r>
            <a:r>
              <a:rPr lang="en-US" altLang="en-US" sz="2400" dirty="0" err="1">
                <a:latin typeface="Verdana" panose="020B0604030504040204" pitchFamily="34" charset="0"/>
                <a:ea typeface="Verdana" panose="020B0604030504040204" pitchFamily="34" charset="0"/>
                <a:cs typeface="Verdana" panose="020B0604030504040204" pitchFamily="34" charset="0"/>
              </a:rPr>
              <a:t>Mitnick</a:t>
            </a:r>
            <a:r>
              <a:rPr lang="en-US" altLang="en-US" sz="2400" dirty="0">
                <a:latin typeface="Verdana" panose="020B0604030504040204" pitchFamily="34" charset="0"/>
                <a:ea typeface="Verdana" panose="020B0604030504040204" pitchFamily="34" charset="0"/>
                <a:cs typeface="Verdana" panose="020B0604030504040204" pitchFamily="34" charset="0"/>
              </a:rPr>
              <a:t> </a:t>
            </a:r>
          </a:p>
          <a:p>
            <a:pPr algn="ct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38300"/>
            <a:ext cx="3673929" cy="2057400"/>
          </a:xfrm>
          <a:prstGeom prst="rect">
            <a:avLst/>
          </a:prstGeom>
        </p:spPr>
      </p:pic>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38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172200" cy="1295400"/>
          </a:xfrm>
        </p:spPr>
        <p:txBody>
          <a:bodyPr/>
          <a:lstStyle/>
          <a:p>
            <a:r>
              <a:rPr lang="en-US" dirty="0" smtClean="0">
                <a:latin typeface="Verdana" pitchFamily="34" charset="0"/>
              </a:rPr>
              <a:t>Social Engineering</a:t>
            </a:r>
            <a:endParaRPr lang="en-US" dirty="0">
              <a:latin typeface="Verdana" pitchFamily="34" charset="0"/>
            </a:endParaRPr>
          </a:p>
        </p:txBody>
      </p:sp>
      <p:sp>
        <p:nvSpPr>
          <p:cNvPr id="3" name="Content Placeholder 2"/>
          <p:cNvSpPr>
            <a:spLocks noGrp="1"/>
          </p:cNvSpPr>
          <p:nvPr>
            <p:ph idx="1"/>
          </p:nvPr>
        </p:nvSpPr>
        <p:spPr>
          <a:xfrm>
            <a:off x="304800" y="1600200"/>
            <a:ext cx="7467600" cy="4572000"/>
          </a:xfrm>
        </p:spPr>
        <p:txBody>
          <a:bodyPr/>
          <a:lstStyle/>
          <a:p>
            <a:pPr marL="452438">
              <a:spcBef>
                <a:spcPts val="1200"/>
              </a:spcBef>
              <a:spcAft>
                <a:spcPts val="600"/>
              </a:spcAft>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Pretexting</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 Creating a fake scenario</a:t>
            </a:r>
          </a:p>
          <a:p>
            <a:pPr marL="452438">
              <a:spcBef>
                <a:spcPts val="0"/>
              </a:spcBef>
              <a:spcAft>
                <a:spcPts val="600"/>
              </a:spcAft>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Phishing</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 Send out bait to fool victims into giving away their information</a:t>
            </a:r>
          </a:p>
          <a:p>
            <a:pPr marL="452438">
              <a:spcBef>
                <a:spcPts val="0"/>
              </a:spcBef>
              <a:spcAft>
                <a:spcPts val="600"/>
              </a:spcAft>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Fake Websites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Molded to look like the real thing. Login with real credentials that are now compromised</a:t>
            </a:r>
          </a:p>
          <a:p>
            <a:pPr marL="452438">
              <a:spcBef>
                <a:spcPts val="0"/>
              </a:spcBef>
              <a:spcAft>
                <a:spcPts val="600"/>
              </a:spcAft>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Fake Pop-up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Pops up in front of real website to obtain user credentials</a:t>
            </a:r>
          </a:p>
          <a:p>
            <a:pPr marL="452438">
              <a:spcBef>
                <a:spcPts val="0"/>
              </a:spcBef>
              <a:spcAft>
                <a:spcPts val="600"/>
              </a:spcAft>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Deepfakes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Fake audio and video that makes a person appear to be saying something the did not say</a:t>
            </a:r>
            <a:endParaRPr lang="en-US" altLang="en-US" sz="2400" b="1"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46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 </a:t>
            </a:r>
            <a:endParaRPr lang="en-US" dirty="0"/>
          </a:p>
        </p:txBody>
      </p:sp>
      <p:sp>
        <p:nvSpPr>
          <p:cNvPr id="3" name="Content Placeholder 2"/>
          <p:cNvSpPr>
            <a:spLocks noGrp="1"/>
          </p:cNvSpPr>
          <p:nvPr>
            <p:ph idx="1"/>
          </p:nvPr>
        </p:nvSpPr>
        <p:spPr>
          <a:xfrm>
            <a:off x="381000" y="1450065"/>
            <a:ext cx="7467600" cy="2133600"/>
          </a:xfrm>
        </p:spPr>
        <p:txBody>
          <a:bodyPr/>
          <a:lstStyle/>
          <a:p>
            <a:pPr marL="0" indent="0">
              <a:spcBef>
                <a:spcPts val="0"/>
              </a:spcBef>
              <a:spcAft>
                <a:spcPts val="600"/>
              </a:spcAft>
              <a:buNone/>
            </a:pPr>
            <a:r>
              <a:rPr lang="en-US" sz="2400" b="1" dirty="0" smtClean="0">
                <a:latin typeface="Verdana" pitchFamily="34" charset="0"/>
              </a:rPr>
              <a:t>“They sounded so legitimate“</a:t>
            </a:r>
          </a:p>
          <a:p>
            <a:pPr marL="0" indent="0">
              <a:spcBef>
                <a:spcPts val="0"/>
              </a:spcBef>
              <a:spcAft>
                <a:spcPts val="600"/>
              </a:spcAft>
              <a:buNone/>
            </a:pPr>
            <a:r>
              <a:rPr lang="en-US" sz="2400" dirty="0" smtClean="0">
                <a:latin typeface="Verdana" panose="020B0604030504040204" pitchFamily="34" charset="0"/>
                <a:ea typeface="Verdana" panose="020B0604030504040204" pitchFamily="34" charset="0"/>
                <a:cs typeface="Verdana" panose="020B0604030504040204" pitchFamily="34" charset="0"/>
              </a:rPr>
              <a:t>Hello John, this is Bill from IT (Microsoft) and I am updating your computer right now – but I need your password to install these new much-improved applications for you. </a:t>
            </a:r>
            <a:r>
              <a:rPr lang="en-US" sz="2400" b="1" dirty="0" smtClean="0">
                <a:latin typeface="Verdana" panose="020B0604030504040204" pitchFamily="34" charset="0"/>
                <a:ea typeface="Verdana" panose="020B0604030504040204" pitchFamily="34" charset="0"/>
                <a:cs typeface="Verdana" panose="020B0604030504040204" pitchFamily="34" charset="0"/>
              </a:rPr>
              <a:t>You are going to love these new features!!!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197" y="4038600"/>
            <a:ext cx="5789205" cy="2226995"/>
          </a:xfrm>
          <a:prstGeom prst="rect">
            <a:avLst/>
          </a:prstGeom>
        </p:spPr>
      </p:pic>
    </p:spTree>
    <p:extLst>
      <p:ext uri="{BB962C8B-B14F-4D97-AF65-F5344CB8AC3E}">
        <p14:creationId xmlns:p14="http://schemas.microsoft.com/office/powerpoint/2010/main" val="2066650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772400" cy="1295400"/>
          </a:xfrm>
        </p:spPr>
        <p:txBody>
          <a:bodyPr/>
          <a:lstStyle/>
          <a:p>
            <a:r>
              <a:rPr lang="en-US" dirty="0" smtClean="0"/>
              <a:t>A Culture of Awareness</a:t>
            </a:r>
            <a:endParaRPr lang="en-US" dirty="0"/>
          </a:p>
        </p:txBody>
      </p:sp>
      <p:sp>
        <p:nvSpPr>
          <p:cNvPr id="3" name="Content Placeholder 2"/>
          <p:cNvSpPr>
            <a:spLocks noGrp="1"/>
          </p:cNvSpPr>
          <p:nvPr>
            <p:ph idx="1"/>
          </p:nvPr>
        </p:nvSpPr>
        <p:spPr>
          <a:xfrm>
            <a:off x="762000" y="1540551"/>
            <a:ext cx="6096000" cy="3807736"/>
          </a:xfrm>
        </p:spPr>
        <p:txBody>
          <a:bodyPr/>
          <a:lstStyle/>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Annual security awareness </a:t>
            </a:r>
            <a:r>
              <a:rPr lang="en-US" sz="2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training</a:t>
            </a:r>
            <a:endPar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Monthly security tips</a:t>
            </a: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Send social engineering examples </a:t>
            </a: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Send alerts and attack notifications</a:t>
            </a: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Test users by going phishing </a:t>
            </a: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Establish peer groups  </a:t>
            </a: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The “See it Say it” Program </a:t>
            </a:r>
          </a:p>
          <a:p>
            <a:pPr marL="285750" indent="-285750">
              <a:spcBef>
                <a:spcPts val="0"/>
              </a:spcBef>
              <a:spcAft>
                <a:spcPts val="600"/>
              </a:spcAft>
              <a:buSzPct val="75000"/>
              <a:buFont typeface="Arial" panose="020B0604020202020204" pitchFamily="34" charset="0"/>
              <a:buChar char="•"/>
            </a:pPr>
            <a:r>
              <a:rPr lang="en-US" sz="2400" dirty="0">
                <a:solidFill>
                  <a:schemeClr val="bg2"/>
                </a:solidFill>
                <a:latin typeface="Verdana" panose="020B0604030504040204" pitchFamily="34" charset="0"/>
                <a:ea typeface="Verdana" panose="020B0604030504040204" pitchFamily="34" charset="0"/>
                <a:cs typeface="Verdana" panose="020B0604030504040204" pitchFamily="34" charset="0"/>
              </a:rPr>
              <a:t>Do reward and recognition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419514"/>
            <a:ext cx="2590800" cy="1438486"/>
          </a:xfrm>
          <a:prstGeom prst="rect">
            <a:avLst/>
          </a:prstGeom>
        </p:spPr>
      </p:pic>
      <p:cxnSp>
        <p:nvCxnSpPr>
          <p:cNvPr id="9" name="Straight Connector 8"/>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12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772400" cy="1295400"/>
          </a:xfrm>
        </p:spPr>
        <p:txBody>
          <a:bodyPr/>
          <a:lstStyle/>
          <a:p>
            <a:r>
              <a:rPr lang="en-US" dirty="0" smtClean="0"/>
              <a:t>Reducing Liability </a:t>
            </a:r>
            <a:endParaRPr lang="en-US" dirty="0"/>
          </a:p>
        </p:txBody>
      </p:sp>
      <p:sp>
        <p:nvSpPr>
          <p:cNvPr id="3" name="Content Placeholder 2"/>
          <p:cNvSpPr>
            <a:spLocks noGrp="1"/>
          </p:cNvSpPr>
          <p:nvPr>
            <p:ph idx="1"/>
          </p:nvPr>
        </p:nvSpPr>
        <p:spPr>
          <a:xfrm>
            <a:off x="228600" y="1441732"/>
            <a:ext cx="7620000" cy="3807736"/>
          </a:xfrm>
        </p:spPr>
        <p:txBody>
          <a:bodyPr/>
          <a:lstStyle/>
          <a:p>
            <a:pPr>
              <a:spcBef>
                <a:spcPts val="0"/>
              </a:spcBef>
              <a:spcAft>
                <a:spcPts val="900"/>
              </a:spcAft>
            </a:pPr>
            <a:r>
              <a:rPr lang="en-US" sz="1800" b="1" i="1" dirty="0">
                <a:latin typeface="Verdana" panose="020B0604030504040204" pitchFamily="34" charset="0"/>
                <a:ea typeface="Verdana" panose="020B0604030504040204" pitchFamily="34" charset="0"/>
                <a:cs typeface="Verdana" panose="020B0604030504040204" pitchFamily="34" charset="0"/>
              </a:rPr>
              <a:t>Due Diligence</a:t>
            </a:r>
            <a:r>
              <a:rPr lang="en-US" sz="1800" dirty="0">
                <a:latin typeface="Verdana" panose="020B0604030504040204" pitchFamily="34" charset="0"/>
                <a:ea typeface="Verdana" panose="020B0604030504040204" pitchFamily="34" charset="0"/>
                <a:cs typeface="Verdana" panose="020B0604030504040204" pitchFamily="34" charset="0"/>
              </a:rPr>
              <a:t> is the act of continually investigating and understanding the risks and vulnerabilities the organization faces. </a:t>
            </a:r>
          </a:p>
          <a:p>
            <a:pPr>
              <a:spcBef>
                <a:spcPts val="0"/>
              </a:spcBef>
              <a:spcAft>
                <a:spcPts val="900"/>
              </a:spcAft>
            </a:pPr>
            <a:r>
              <a:rPr lang="en-US" sz="1800" b="1" i="1" dirty="0" smtClean="0">
                <a:latin typeface="Verdana" panose="020B0604030504040204" pitchFamily="34" charset="0"/>
                <a:ea typeface="Verdana" panose="020B0604030504040204" pitchFamily="34" charset="0"/>
                <a:cs typeface="Verdana" panose="020B0604030504040204" pitchFamily="34" charset="0"/>
              </a:rPr>
              <a:t>Due </a:t>
            </a:r>
            <a:r>
              <a:rPr lang="en-US" sz="1800" b="1" i="1" dirty="0">
                <a:latin typeface="Verdana" panose="020B0604030504040204" pitchFamily="34" charset="0"/>
                <a:ea typeface="Verdana" panose="020B0604030504040204" pitchFamily="34" charset="0"/>
                <a:cs typeface="Verdana" panose="020B0604030504040204" pitchFamily="34" charset="0"/>
              </a:rPr>
              <a:t>Care</a:t>
            </a:r>
            <a:r>
              <a:rPr lang="en-US" sz="1800" dirty="0">
                <a:latin typeface="Verdana" panose="020B0604030504040204" pitchFamily="34" charset="0"/>
                <a:ea typeface="Verdana" panose="020B0604030504040204" pitchFamily="34" charset="0"/>
                <a:cs typeface="Verdana" panose="020B0604030504040204" pitchFamily="34" charset="0"/>
              </a:rPr>
              <a:t> is implementing security policies, procedures, standards, and countermeasures to provide protection from those threats.  </a:t>
            </a:r>
          </a:p>
          <a:p>
            <a:pPr>
              <a:spcBef>
                <a:spcPts val="0"/>
              </a:spcBef>
              <a:spcAft>
                <a:spcPts val="900"/>
              </a:spcAft>
            </a:pPr>
            <a:r>
              <a:rPr lang="en-US" sz="1800" dirty="0" smtClean="0">
                <a:latin typeface="Verdana" panose="020B0604030504040204" pitchFamily="34" charset="0"/>
                <a:ea typeface="Verdana" panose="020B0604030504040204" pitchFamily="34" charset="0"/>
                <a:cs typeface="Verdana" panose="020B0604030504040204" pitchFamily="34" charset="0"/>
              </a:rPr>
              <a:t>“</a:t>
            </a:r>
            <a:r>
              <a:rPr lang="en-US" sz="1800" dirty="0">
                <a:latin typeface="Verdana" panose="020B0604030504040204" pitchFamily="34" charset="0"/>
                <a:ea typeface="Verdana" panose="020B0604030504040204" pitchFamily="34" charset="0"/>
                <a:cs typeface="Verdana" panose="020B0604030504040204" pitchFamily="34" charset="0"/>
              </a:rPr>
              <a:t>If an organization does not practice due care and due diligence pertaining to the security of its assets, it can be legally charged with negligence and held accountable for any ramifications of that negligence” (Harris, 2010, p. 110</a:t>
            </a:r>
            <a:r>
              <a:rPr lang="en-US" sz="18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a:t>
            </a:r>
            <a:endParaRPr lang="en-US" sz="18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7"/>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12380" y="4779260"/>
            <a:ext cx="1564852" cy="769441"/>
          </a:xfrm>
          <a:prstGeom prst="rect">
            <a:avLst/>
          </a:prstGeom>
          <a:noFill/>
        </p:spPr>
        <p:txBody>
          <a:bodyPr wrap="none" lIns="91440" tIns="45720" rIns="91440" bIns="45720">
            <a:spAutoFit/>
          </a:bodyPr>
          <a:lstStyle/>
          <a:p>
            <a:pPr algn="ctr"/>
            <a:r>
              <a:rPr lang="en-US" sz="4400" b="1" i="1" dirty="0" smtClean="0">
                <a:ln w="0"/>
                <a:solidFill>
                  <a:schemeClr val="accent2"/>
                </a:solidFill>
                <a:effectLst>
                  <a:outerShdw blurRad="38100" dist="25400" dir="5400000" algn="ctr" rotWithShape="0">
                    <a:srgbClr val="6E747A">
                      <a:alpha val="43000"/>
                    </a:srgbClr>
                  </a:outerShdw>
                </a:effectLst>
              </a:rPr>
              <a:t>CYO</a:t>
            </a:r>
            <a:r>
              <a:rPr lang="en-US" sz="4400" b="1" i="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10" name="Rectangle 9"/>
          <p:cNvSpPr/>
          <p:nvPr/>
        </p:nvSpPr>
        <p:spPr>
          <a:xfrm>
            <a:off x="796585" y="5464314"/>
            <a:ext cx="6196441" cy="707886"/>
          </a:xfrm>
          <a:prstGeom prst="rect">
            <a:avLst/>
          </a:prstGeom>
        </p:spPr>
        <p:txBody>
          <a:bodyPr wrap="none">
            <a:spAutoFit/>
          </a:bodyPr>
          <a:lstStyle/>
          <a:p>
            <a:pPr algn="ctr"/>
            <a:r>
              <a:rPr lang="en-US" sz="4000" b="1" i="1" dirty="0">
                <a:ln w="0"/>
                <a:solidFill>
                  <a:schemeClr val="accent2"/>
                </a:solidFill>
                <a:effectLst>
                  <a:outerShdw blurRad="38100" dist="25400" dir="5400000" algn="ctr" rotWithShape="0">
                    <a:srgbClr val="6E747A">
                      <a:alpha val="43000"/>
                    </a:srgbClr>
                  </a:outerShdw>
                </a:effectLst>
              </a:rPr>
              <a:t>Cover Your Organization</a:t>
            </a:r>
          </a:p>
        </p:txBody>
      </p:sp>
    </p:spTree>
    <p:extLst>
      <p:ext uri="{BB962C8B-B14F-4D97-AF65-F5344CB8AC3E}">
        <p14:creationId xmlns:p14="http://schemas.microsoft.com/office/powerpoint/2010/main" val="27584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772400" cy="1295400"/>
          </a:xfrm>
        </p:spPr>
        <p:txBody>
          <a:bodyPr/>
          <a:lstStyle/>
          <a:p>
            <a:r>
              <a:rPr lang="en-US" dirty="0" smtClean="0"/>
              <a:t>The Three Tiers </a:t>
            </a:r>
            <a:endParaRPr lang="en-US" dirty="0"/>
          </a:p>
        </p:txBody>
      </p:sp>
      <p:cxnSp>
        <p:nvCxnSpPr>
          <p:cNvPr id="8" name="Straight Connector 7"/>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435458" y="1813149"/>
            <a:ext cx="4749690" cy="4012991"/>
            <a:chOff x="1918530" y="1425259"/>
            <a:chExt cx="4787070" cy="413711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059" y="1425259"/>
              <a:ext cx="4376737" cy="4100047"/>
            </a:xfrm>
            <a:prstGeom prst="rect">
              <a:avLst/>
            </a:prstGeom>
          </p:spPr>
        </p:pic>
        <p:sp>
          <p:nvSpPr>
            <p:cNvPr id="13" name="Oval 12"/>
            <p:cNvSpPr/>
            <p:nvPr/>
          </p:nvSpPr>
          <p:spPr>
            <a:xfrm>
              <a:off x="1918530" y="3276600"/>
              <a:ext cx="2039670" cy="762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Administrative</a:t>
              </a:r>
            </a:p>
          </p:txBody>
        </p:sp>
        <p:sp>
          <p:nvSpPr>
            <p:cNvPr id="14" name="Oval 13"/>
            <p:cNvSpPr/>
            <p:nvPr/>
          </p:nvSpPr>
          <p:spPr>
            <a:xfrm>
              <a:off x="3276600" y="4800375"/>
              <a:ext cx="2133600" cy="762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Technical </a:t>
              </a:r>
            </a:p>
            <a:p>
              <a:pPr algn="ctr"/>
              <a:r>
                <a:rPr lang="en-US" sz="1400" b="1" dirty="0">
                  <a:solidFill>
                    <a:schemeClr val="tx1"/>
                  </a:solidFill>
                </a:rPr>
                <a:t>Physical </a:t>
              </a:r>
            </a:p>
          </p:txBody>
        </p:sp>
        <p:sp>
          <p:nvSpPr>
            <p:cNvPr id="15" name="TextBox 14"/>
            <p:cNvSpPr txBox="1"/>
            <p:nvPr/>
          </p:nvSpPr>
          <p:spPr>
            <a:xfrm>
              <a:off x="3242732" y="1696556"/>
              <a:ext cx="2303254" cy="380756"/>
            </a:xfrm>
            <a:prstGeom prst="rect">
              <a:avLst/>
            </a:prstGeom>
            <a:noFill/>
          </p:spPr>
          <p:txBody>
            <a:bodyPr wrap="square" rtlCol="0">
              <a:spAutoFit/>
            </a:bodyPr>
            <a:lstStyle/>
            <a:p>
              <a:r>
                <a:rPr lang="en-US" b="1" dirty="0">
                  <a:solidFill>
                    <a:srgbClr val="000000"/>
                  </a:solidFill>
                </a:rPr>
                <a:t>Balanced Security</a:t>
              </a:r>
            </a:p>
          </p:txBody>
        </p:sp>
        <p:sp>
          <p:nvSpPr>
            <p:cNvPr id="16" name="Rectangle 15"/>
            <p:cNvSpPr/>
            <p:nvPr/>
          </p:nvSpPr>
          <p:spPr>
            <a:xfrm>
              <a:off x="6295768" y="1425259"/>
              <a:ext cx="409832" cy="410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97125" y="3276600"/>
              <a:ext cx="2008474" cy="762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Compliance </a:t>
              </a:r>
            </a:p>
            <a:p>
              <a:pPr algn="ctr"/>
              <a:r>
                <a:rPr lang="en-US" sz="1400" b="1" dirty="0">
                  <a:solidFill>
                    <a:schemeClr val="tx1"/>
                  </a:solidFill>
                </a:rPr>
                <a:t>Governance</a:t>
              </a:r>
            </a:p>
          </p:txBody>
        </p:sp>
      </p:grpSp>
      <p:sp>
        <p:nvSpPr>
          <p:cNvPr id="18" name="TextBox 17"/>
          <p:cNvSpPr txBox="1"/>
          <p:nvPr/>
        </p:nvSpPr>
        <p:spPr>
          <a:xfrm>
            <a:off x="6149668" y="3250924"/>
            <a:ext cx="197957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Oversite </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Due Diligence</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Due Care</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Audits </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Awareness</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Documentation</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Response</a:t>
            </a:r>
          </a:p>
        </p:txBody>
      </p:sp>
      <p:sp>
        <p:nvSpPr>
          <p:cNvPr id="19" name="TextBox 18"/>
          <p:cNvSpPr txBox="1"/>
          <p:nvPr/>
        </p:nvSpPr>
        <p:spPr>
          <a:xfrm>
            <a:off x="46633" y="3378758"/>
            <a:ext cx="1794187"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Strategy</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Plans </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Policies</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Processes</a:t>
            </a:r>
          </a:p>
          <a:p>
            <a:pPr marL="285750" indent="-285750">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Procedures</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Standards</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Guidelines </a:t>
            </a:r>
          </a:p>
        </p:txBody>
      </p:sp>
      <p:sp>
        <p:nvSpPr>
          <p:cNvPr id="20" name="TextBox 19"/>
          <p:cNvSpPr txBox="1"/>
          <p:nvPr/>
        </p:nvSpPr>
        <p:spPr>
          <a:xfrm>
            <a:off x="1913635" y="6201689"/>
            <a:ext cx="4008698" cy="307777"/>
          </a:xfrm>
          <a:prstGeom prst="rect">
            <a:avLst/>
          </a:prstGeom>
          <a:noFill/>
        </p:spPr>
        <p:txBody>
          <a:bodyPr wrap="square" rtlCol="0">
            <a:spAutoFit/>
          </a:bodyPr>
          <a:lstStyle/>
          <a:p>
            <a:r>
              <a:rPr lang="en-US" sz="1400" b="1" dirty="0">
                <a:solidFill>
                  <a:srgbClr val="000000"/>
                </a:solidFill>
              </a:rPr>
              <a:t>Technical Considerations and Infrastructure </a:t>
            </a:r>
          </a:p>
        </p:txBody>
      </p:sp>
    </p:spTree>
    <p:extLst>
      <p:ext uri="{BB962C8B-B14F-4D97-AF65-F5344CB8AC3E}">
        <p14:creationId xmlns:p14="http://schemas.microsoft.com/office/powerpoint/2010/main" val="2902300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775" y="2161000"/>
            <a:ext cx="2143125" cy="2133600"/>
          </a:xfrm>
          <a:prstGeom prst="rect">
            <a:avLst/>
          </a:prstGeom>
        </p:spPr>
      </p:pic>
      <p:grpSp>
        <p:nvGrpSpPr>
          <p:cNvPr id="51" name="Group 50"/>
          <p:cNvGrpSpPr/>
          <p:nvPr/>
        </p:nvGrpSpPr>
        <p:grpSpPr>
          <a:xfrm>
            <a:off x="892056" y="1310371"/>
            <a:ext cx="6367718" cy="6397384"/>
            <a:chOff x="1466097" y="720671"/>
            <a:chExt cx="6367718" cy="6397384"/>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097" y="5505975"/>
              <a:ext cx="6367718" cy="1612080"/>
            </a:xfrm>
            <a:prstGeom prst="rect">
              <a:avLst/>
            </a:prstGeom>
          </p:spPr>
        </p:pic>
        <p:grpSp>
          <p:nvGrpSpPr>
            <p:cNvPr id="53" name="Group 52"/>
            <p:cNvGrpSpPr/>
            <p:nvPr/>
          </p:nvGrpSpPr>
          <p:grpSpPr>
            <a:xfrm>
              <a:off x="1780198" y="720671"/>
              <a:ext cx="5447229" cy="5380618"/>
              <a:chOff x="1780198" y="720671"/>
              <a:chExt cx="5447229" cy="5380618"/>
            </a:xfrm>
          </p:grpSpPr>
          <p:grpSp>
            <p:nvGrpSpPr>
              <p:cNvPr id="54" name="Group 53"/>
              <p:cNvGrpSpPr/>
              <p:nvPr/>
            </p:nvGrpSpPr>
            <p:grpSpPr>
              <a:xfrm>
                <a:off x="1810970" y="720671"/>
                <a:ext cx="5416457" cy="5380618"/>
                <a:chOff x="1966086" y="1232322"/>
                <a:chExt cx="5120514" cy="5086634"/>
              </a:xfrm>
            </p:grpSpPr>
            <p:sp>
              <p:nvSpPr>
                <p:cNvPr id="77" name="Oval 3"/>
                <p:cNvSpPr/>
                <p:nvPr/>
              </p:nvSpPr>
              <p:spPr>
                <a:xfrm rot="15413459">
                  <a:off x="2152393" y="2767932"/>
                  <a:ext cx="2283778" cy="2656391"/>
                </a:xfrm>
                <a:custGeom>
                  <a:avLst/>
                  <a:gdLst/>
                  <a:ahLst/>
                  <a:cxnLst/>
                  <a:rect l="l" t="t" r="r" b="b"/>
                  <a:pathLst>
                    <a:path w="1844843" h="2145840">
                      <a:moveTo>
                        <a:pt x="1835125" y="900882"/>
                      </a:moveTo>
                      <a:cubicBezTo>
                        <a:pt x="1809603" y="961369"/>
                        <a:pt x="1739878" y="989713"/>
                        <a:pt x="1679391" y="964191"/>
                      </a:cubicBezTo>
                      <a:cubicBezTo>
                        <a:pt x="1629509" y="943143"/>
                        <a:pt x="1601487" y="892034"/>
                        <a:pt x="1609469" y="841066"/>
                      </a:cubicBezTo>
                      <a:lnTo>
                        <a:pt x="1560171" y="822034"/>
                      </a:lnTo>
                      <a:lnTo>
                        <a:pt x="920090" y="2145840"/>
                      </a:lnTo>
                      <a:lnTo>
                        <a:pt x="0" y="193785"/>
                      </a:lnTo>
                      <a:cubicBezTo>
                        <a:pt x="267740" y="68670"/>
                        <a:pt x="566565" y="0"/>
                        <a:pt x="881429" y="0"/>
                      </a:cubicBezTo>
                      <a:cubicBezTo>
                        <a:pt x="1228696" y="0"/>
                        <a:pt x="1556453" y="83532"/>
                        <a:pt x="1844843" y="233280"/>
                      </a:cubicBezTo>
                      <a:lnTo>
                        <a:pt x="1589678" y="761008"/>
                      </a:lnTo>
                      <a:lnTo>
                        <a:pt x="1636193" y="778965"/>
                      </a:lnTo>
                      <a:cubicBezTo>
                        <a:pt x="1667551" y="739201"/>
                        <a:pt x="1722726" y="724434"/>
                        <a:pt x="1771816" y="745148"/>
                      </a:cubicBezTo>
                      <a:cubicBezTo>
                        <a:pt x="1832303" y="770670"/>
                        <a:pt x="1860647" y="840395"/>
                        <a:pt x="1835125" y="900882"/>
                      </a:cubicBezTo>
                      <a:close/>
                    </a:path>
                  </a:pathLst>
                </a:custGeom>
                <a:gradFill>
                  <a:gsLst>
                    <a:gs pos="0">
                      <a:srgbClr val="FFCB97"/>
                    </a:gs>
                    <a:gs pos="97000">
                      <a:srgbClr val="7A3D00"/>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8" name="Oval 3"/>
                <p:cNvSpPr/>
                <p:nvPr/>
              </p:nvSpPr>
              <p:spPr>
                <a:xfrm rot="12262313">
                  <a:off x="2816697" y="3650379"/>
                  <a:ext cx="2283780" cy="2656391"/>
                </a:xfrm>
                <a:custGeom>
                  <a:avLst/>
                  <a:gdLst/>
                  <a:ahLst/>
                  <a:cxnLst/>
                  <a:rect l="l" t="t" r="r" b="b"/>
                  <a:pathLst>
                    <a:path w="1844844" h="2145841">
                      <a:moveTo>
                        <a:pt x="920090" y="2145841"/>
                      </a:moveTo>
                      <a:lnTo>
                        <a:pt x="0" y="193785"/>
                      </a:lnTo>
                      <a:cubicBezTo>
                        <a:pt x="267740" y="68671"/>
                        <a:pt x="566566" y="1"/>
                        <a:pt x="881429" y="0"/>
                      </a:cubicBezTo>
                      <a:cubicBezTo>
                        <a:pt x="1228696" y="1"/>
                        <a:pt x="1556453" y="83533"/>
                        <a:pt x="1844844" y="233280"/>
                      </a:cubicBezTo>
                      <a:lnTo>
                        <a:pt x="1617905" y="702631"/>
                      </a:lnTo>
                      <a:lnTo>
                        <a:pt x="1569223" y="803315"/>
                      </a:lnTo>
                      <a:lnTo>
                        <a:pt x="1626351" y="831957"/>
                      </a:lnTo>
                      <a:cubicBezTo>
                        <a:pt x="1660984" y="795421"/>
                        <a:pt x="1716861" y="785503"/>
                        <a:pt x="1763827" y="810087"/>
                      </a:cubicBezTo>
                      <a:cubicBezTo>
                        <a:pt x="1821991" y="840533"/>
                        <a:pt x="1844462" y="912366"/>
                        <a:pt x="1814016" y="970531"/>
                      </a:cubicBezTo>
                      <a:cubicBezTo>
                        <a:pt x="1783570" y="1028695"/>
                        <a:pt x="1711737" y="1051166"/>
                        <a:pt x="1653572" y="1020720"/>
                      </a:cubicBezTo>
                      <a:cubicBezTo>
                        <a:pt x="1605357" y="995482"/>
                        <a:pt x="1581669" y="941805"/>
                        <a:pt x="1594312" y="891467"/>
                      </a:cubicBezTo>
                      <a:lnTo>
                        <a:pt x="1539812" y="864142"/>
                      </a:lnTo>
                      <a:close/>
                    </a:path>
                  </a:pathLst>
                </a:custGeom>
                <a:gradFill>
                  <a:gsLst>
                    <a:gs pos="0">
                      <a:schemeClr val="accent4">
                        <a:lumMod val="20000"/>
                        <a:lumOff val="80000"/>
                      </a:schemeClr>
                    </a:gs>
                    <a:gs pos="97000">
                      <a:srgbClr val="532476"/>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9" name="Oval 3"/>
                <p:cNvSpPr/>
                <p:nvPr/>
              </p:nvSpPr>
              <p:spPr>
                <a:xfrm rot="9142848">
                  <a:off x="3932073" y="3662566"/>
                  <a:ext cx="2283779" cy="2656390"/>
                </a:xfrm>
                <a:custGeom>
                  <a:avLst/>
                  <a:gdLst/>
                  <a:ahLst/>
                  <a:cxnLst/>
                  <a:rect l="l" t="t" r="r" b="b"/>
                  <a:pathLst>
                    <a:path w="1844843" h="2145840">
                      <a:moveTo>
                        <a:pt x="920090" y="2145840"/>
                      </a:moveTo>
                      <a:lnTo>
                        <a:pt x="0" y="193784"/>
                      </a:lnTo>
                      <a:cubicBezTo>
                        <a:pt x="267740" y="68670"/>
                        <a:pt x="566565" y="0"/>
                        <a:pt x="881429" y="0"/>
                      </a:cubicBezTo>
                      <a:cubicBezTo>
                        <a:pt x="1228696" y="0"/>
                        <a:pt x="1556452" y="83532"/>
                        <a:pt x="1844843" y="233279"/>
                      </a:cubicBezTo>
                      <a:lnTo>
                        <a:pt x="1573887" y="793669"/>
                      </a:lnTo>
                      <a:lnTo>
                        <a:pt x="1563698" y="814741"/>
                      </a:lnTo>
                      <a:lnTo>
                        <a:pt x="1615711" y="843123"/>
                      </a:lnTo>
                      <a:cubicBezTo>
                        <a:pt x="1651335" y="807185"/>
                        <a:pt x="1707773" y="798719"/>
                        <a:pt x="1754204" y="824784"/>
                      </a:cubicBezTo>
                      <a:cubicBezTo>
                        <a:pt x="1811452" y="856921"/>
                        <a:pt x="1831807" y="929383"/>
                        <a:pt x="1799670" y="986630"/>
                      </a:cubicBezTo>
                      <a:cubicBezTo>
                        <a:pt x="1767533" y="1043877"/>
                        <a:pt x="1695072" y="1064233"/>
                        <a:pt x="1637825" y="1032095"/>
                      </a:cubicBezTo>
                      <a:cubicBezTo>
                        <a:pt x="1590573" y="1005569"/>
                        <a:pt x="1568455" y="951571"/>
                        <a:pt x="1582177" y="901785"/>
                      </a:cubicBezTo>
                      <a:lnTo>
                        <a:pt x="1534254" y="875636"/>
                      </a:lnTo>
                      <a:close/>
                    </a:path>
                  </a:pathLst>
                </a:custGeom>
                <a:gradFill>
                  <a:gsLst>
                    <a:gs pos="0">
                      <a:srgbClr val="99FF99"/>
                    </a:gs>
                    <a:gs pos="97000">
                      <a:srgbClr val="005000"/>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0" name="Oval 3"/>
                <p:cNvSpPr/>
                <p:nvPr/>
              </p:nvSpPr>
              <p:spPr>
                <a:xfrm rot="6196924">
                  <a:off x="4636440" y="2860265"/>
                  <a:ext cx="2243930" cy="2656391"/>
                </a:xfrm>
                <a:custGeom>
                  <a:avLst/>
                  <a:gdLst/>
                  <a:ahLst/>
                  <a:cxnLst/>
                  <a:rect l="l" t="t" r="r" b="b"/>
                  <a:pathLst>
                    <a:path w="1812654" h="2145840">
                      <a:moveTo>
                        <a:pt x="0" y="174558"/>
                      </a:moveTo>
                      <a:cubicBezTo>
                        <a:pt x="267740" y="49443"/>
                        <a:pt x="534376" y="1"/>
                        <a:pt x="849239" y="0"/>
                      </a:cubicBezTo>
                      <a:cubicBezTo>
                        <a:pt x="1196506" y="0"/>
                        <a:pt x="1524263" y="83532"/>
                        <a:pt x="1812654" y="233280"/>
                      </a:cubicBezTo>
                      <a:lnTo>
                        <a:pt x="1541631" y="793806"/>
                      </a:lnTo>
                      <a:lnTo>
                        <a:pt x="1576781" y="812274"/>
                      </a:lnTo>
                      <a:cubicBezTo>
                        <a:pt x="1614260" y="765693"/>
                        <a:pt x="1681947" y="755633"/>
                        <a:pt x="1733204" y="789707"/>
                      </a:cubicBezTo>
                      <a:cubicBezTo>
                        <a:pt x="1788762" y="826641"/>
                        <a:pt x="1803980" y="901440"/>
                        <a:pt x="1767194" y="956777"/>
                      </a:cubicBezTo>
                      <a:cubicBezTo>
                        <a:pt x="1730408" y="1012113"/>
                        <a:pt x="1655548" y="1027030"/>
                        <a:pt x="1599990" y="990097"/>
                      </a:cubicBezTo>
                      <a:cubicBezTo>
                        <a:pt x="1556800" y="961385"/>
                        <a:pt x="1537989" y="909791"/>
                        <a:pt x="1549944" y="862456"/>
                      </a:cubicBezTo>
                      <a:lnTo>
                        <a:pt x="1516846" y="845066"/>
                      </a:lnTo>
                      <a:lnTo>
                        <a:pt x="1509615" y="860022"/>
                      </a:lnTo>
                      <a:lnTo>
                        <a:pt x="887900" y="2145840"/>
                      </a:lnTo>
                      <a:close/>
                    </a:path>
                  </a:pathLst>
                </a:custGeom>
                <a:gradFill>
                  <a:gsLst>
                    <a:gs pos="0">
                      <a:srgbClr val="FAC294"/>
                    </a:gs>
                    <a:gs pos="97000">
                      <a:srgbClr val="FF3300"/>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1" name="Oval 3"/>
                <p:cNvSpPr/>
                <p:nvPr/>
              </p:nvSpPr>
              <p:spPr>
                <a:xfrm rot="3084897">
                  <a:off x="4431927" y="1767283"/>
                  <a:ext cx="2283779" cy="2656391"/>
                </a:xfrm>
                <a:custGeom>
                  <a:avLst/>
                  <a:gdLst/>
                  <a:ahLst/>
                  <a:cxnLst/>
                  <a:rect l="l" t="t" r="r" b="b"/>
                  <a:pathLst>
                    <a:path w="1844844" h="2145840">
                      <a:moveTo>
                        <a:pt x="0" y="193784"/>
                      </a:moveTo>
                      <a:cubicBezTo>
                        <a:pt x="267740" y="68670"/>
                        <a:pt x="566565" y="0"/>
                        <a:pt x="881429" y="0"/>
                      </a:cubicBezTo>
                      <a:cubicBezTo>
                        <a:pt x="1228696" y="0"/>
                        <a:pt x="1556453" y="83532"/>
                        <a:pt x="1844844" y="233280"/>
                      </a:cubicBezTo>
                      <a:lnTo>
                        <a:pt x="1617905" y="702631"/>
                      </a:lnTo>
                      <a:lnTo>
                        <a:pt x="1578797" y="783513"/>
                      </a:lnTo>
                      <a:lnTo>
                        <a:pt x="1635313" y="811796"/>
                      </a:lnTo>
                      <a:cubicBezTo>
                        <a:pt x="1670174" y="775811"/>
                        <a:pt x="1725822" y="766318"/>
                        <a:pt x="1772486" y="791000"/>
                      </a:cubicBezTo>
                      <a:cubicBezTo>
                        <a:pt x="1830519" y="821696"/>
                        <a:pt x="1852680" y="893625"/>
                        <a:pt x="1821984" y="951658"/>
                      </a:cubicBezTo>
                      <a:cubicBezTo>
                        <a:pt x="1791288" y="1009691"/>
                        <a:pt x="1719359" y="1031852"/>
                        <a:pt x="1661326" y="1001156"/>
                      </a:cubicBezTo>
                      <a:cubicBezTo>
                        <a:pt x="1613030" y="975610"/>
                        <a:pt x="1589578" y="921507"/>
                        <a:pt x="1602795" y="871068"/>
                      </a:cubicBezTo>
                      <a:lnTo>
                        <a:pt x="1549386" y="844340"/>
                      </a:lnTo>
                      <a:lnTo>
                        <a:pt x="920090" y="2145840"/>
                      </a:lnTo>
                      <a:close/>
                    </a:path>
                  </a:pathLst>
                </a:custGeom>
                <a:gradFill>
                  <a:gsLst>
                    <a:gs pos="0">
                      <a:schemeClr val="accent5">
                        <a:lumMod val="20000"/>
                        <a:lumOff val="80000"/>
                      </a:schemeClr>
                    </a:gs>
                    <a:gs pos="97000">
                      <a:srgbClr val="0070C0"/>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2" name="Oval 3"/>
                <p:cNvSpPr/>
                <p:nvPr/>
              </p:nvSpPr>
              <p:spPr>
                <a:xfrm rot="11508">
                  <a:off x="3428938" y="1232322"/>
                  <a:ext cx="2283780" cy="2656390"/>
                </a:xfrm>
                <a:custGeom>
                  <a:avLst/>
                  <a:gdLst/>
                  <a:ahLst/>
                  <a:cxnLst/>
                  <a:rect l="l" t="t" r="r" b="b"/>
                  <a:pathLst>
                    <a:path w="1844844" h="2145840">
                      <a:moveTo>
                        <a:pt x="881429" y="0"/>
                      </a:moveTo>
                      <a:cubicBezTo>
                        <a:pt x="1228696" y="0"/>
                        <a:pt x="1556453" y="83532"/>
                        <a:pt x="1844844" y="233280"/>
                      </a:cubicBezTo>
                      <a:lnTo>
                        <a:pt x="1617905" y="702631"/>
                      </a:lnTo>
                      <a:lnTo>
                        <a:pt x="1586824" y="766912"/>
                      </a:lnTo>
                      <a:lnTo>
                        <a:pt x="1638510" y="794173"/>
                      </a:lnTo>
                      <a:cubicBezTo>
                        <a:pt x="1673871" y="758312"/>
                        <a:pt x="1729957" y="749512"/>
                        <a:pt x="1776432" y="775048"/>
                      </a:cubicBezTo>
                      <a:cubicBezTo>
                        <a:pt x="1833969" y="806663"/>
                        <a:pt x="1854983" y="878936"/>
                        <a:pt x="1823368" y="936473"/>
                      </a:cubicBezTo>
                      <a:cubicBezTo>
                        <a:pt x="1791753" y="994010"/>
                        <a:pt x="1719480" y="1015025"/>
                        <a:pt x="1661943" y="983409"/>
                      </a:cubicBezTo>
                      <a:cubicBezTo>
                        <a:pt x="1614263" y="957210"/>
                        <a:pt x="1591663" y="903091"/>
                        <a:pt x="1605293" y="853031"/>
                      </a:cubicBezTo>
                      <a:lnTo>
                        <a:pt x="1557398" y="827771"/>
                      </a:lnTo>
                      <a:lnTo>
                        <a:pt x="920090" y="2145840"/>
                      </a:lnTo>
                      <a:lnTo>
                        <a:pt x="0" y="193784"/>
                      </a:lnTo>
                      <a:cubicBezTo>
                        <a:pt x="267740" y="68670"/>
                        <a:pt x="566565" y="0"/>
                        <a:pt x="881429" y="0"/>
                      </a:cubicBezTo>
                      <a:close/>
                    </a:path>
                  </a:pathLst>
                </a:custGeom>
                <a:gradFill>
                  <a:gsLst>
                    <a:gs pos="0">
                      <a:srgbClr val="FFB9B9"/>
                    </a:gs>
                    <a:gs pos="97000">
                      <a:srgbClr val="C80000"/>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3" name="Oval 3"/>
                <p:cNvSpPr/>
                <p:nvPr/>
              </p:nvSpPr>
              <p:spPr>
                <a:xfrm rot="18442195">
                  <a:off x="2429276" y="1678982"/>
                  <a:ext cx="2290182" cy="2656391"/>
                </a:xfrm>
                <a:custGeom>
                  <a:avLst/>
                  <a:gdLst/>
                  <a:ahLst/>
                  <a:cxnLst/>
                  <a:rect l="l" t="t" r="r" b="b"/>
                  <a:pathLst>
                    <a:path w="1850016" h="2145840">
                      <a:moveTo>
                        <a:pt x="1844843" y="233279"/>
                      </a:moveTo>
                      <a:lnTo>
                        <a:pt x="1617904" y="702631"/>
                      </a:lnTo>
                      <a:lnTo>
                        <a:pt x="1588734" y="762960"/>
                      </a:lnTo>
                      <a:lnTo>
                        <a:pt x="1641696" y="783962"/>
                      </a:lnTo>
                      <a:cubicBezTo>
                        <a:pt x="1673103" y="744028"/>
                        <a:pt x="1728495" y="729288"/>
                        <a:pt x="1777659" y="750209"/>
                      </a:cubicBezTo>
                      <a:cubicBezTo>
                        <a:pt x="1838068" y="775915"/>
                        <a:pt x="1866201" y="845725"/>
                        <a:pt x="1840495" y="906134"/>
                      </a:cubicBezTo>
                      <a:cubicBezTo>
                        <a:pt x="1814790" y="966543"/>
                        <a:pt x="1744979" y="994676"/>
                        <a:pt x="1684570" y="968970"/>
                      </a:cubicBezTo>
                      <a:cubicBezTo>
                        <a:pt x="1634884" y="947828"/>
                        <a:pt x="1607032" y="896848"/>
                        <a:pt x="1614941" y="846028"/>
                      </a:cubicBezTo>
                      <a:lnTo>
                        <a:pt x="1559247" y="823944"/>
                      </a:lnTo>
                      <a:lnTo>
                        <a:pt x="920090" y="2145840"/>
                      </a:lnTo>
                      <a:lnTo>
                        <a:pt x="279756" y="787314"/>
                      </a:lnTo>
                      <a:lnTo>
                        <a:pt x="346950" y="749499"/>
                      </a:lnTo>
                      <a:cubicBezTo>
                        <a:pt x="381186" y="788090"/>
                        <a:pt x="438443" y="798998"/>
                        <a:pt x="486422" y="773914"/>
                      </a:cubicBezTo>
                      <a:cubicBezTo>
                        <a:pt x="544602" y="743496"/>
                        <a:pt x="567107" y="671674"/>
                        <a:pt x="536690" y="613495"/>
                      </a:cubicBezTo>
                      <a:cubicBezTo>
                        <a:pt x="506272" y="555315"/>
                        <a:pt x="434450" y="532810"/>
                        <a:pt x="376271" y="563227"/>
                      </a:cubicBezTo>
                      <a:cubicBezTo>
                        <a:pt x="329053" y="587914"/>
                        <a:pt x="305333" y="639872"/>
                        <a:pt x="316052" y="689365"/>
                      </a:cubicBezTo>
                      <a:lnTo>
                        <a:pt x="250877" y="726044"/>
                      </a:lnTo>
                      <a:lnTo>
                        <a:pt x="222924" y="666739"/>
                      </a:lnTo>
                      <a:lnTo>
                        <a:pt x="0" y="193784"/>
                      </a:lnTo>
                      <a:cubicBezTo>
                        <a:pt x="267740" y="68670"/>
                        <a:pt x="566565" y="0"/>
                        <a:pt x="881428" y="0"/>
                      </a:cubicBezTo>
                      <a:cubicBezTo>
                        <a:pt x="1228696" y="0"/>
                        <a:pt x="1556452" y="83532"/>
                        <a:pt x="1844843" y="233279"/>
                      </a:cubicBezTo>
                      <a:close/>
                    </a:path>
                  </a:pathLst>
                </a:custGeom>
                <a:gradFill>
                  <a:gsLst>
                    <a:gs pos="0">
                      <a:srgbClr val="FFFF97"/>
                    </a:gs>
                    <a:gs pos="97000">
                      <a:srgbClr val="FF9900"/>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4" name="Oval 76"/>
                <p:cNvSpPr/>
                <p:nvPr/>
              </p:nvSpPr>
              <p:spPr>
                <a:xfrm>
                  <a:off x="3168054" y="2415324"/>
                  <a:ext cx="2678170" cy="2656221"/>
                </a:xfrm>
                <a:custGeom>
                  <a:avLst/>
                  <a:gdLst/>
                  <a:ahLst/>
                  <a:cxnLst/>
                  <a:rect l="l" t="t" r="r" b="b"/>
                  <a:pathLst>
                    <a:path w="2783069" h="2760260">
                      <a:moveTo>
                        <a:pt x="1470462" y="0"/>
                      </a:moveTo>
                      <a:cubicBezTo>
                        <a:pt x="1564523" y="0"/>
                        <a:pt x="1640775" y="76252"/>
                        <a:pt x="1640775" y="170313"/>
                      </a:cubicBezTo>
                      <a:cubicBezTo>
                        <a:pt x="1640775" y="244944"/>
                        <a:pt x="1592772" y="308364"/>
                        <a:pt x="1525326" y="329549"/>
                      </a:cubicBezTo>
                      <a:lnTo>
                        <a:pt x="1525326" y="385266"/>
                      </a:lnTo>
                      <a:cubicBezTo>
                        <a:pt x="1815255" y="416506"/>
                        <a:pt x="2070296" y="561476"/>
                        <a:pt x="2240326" y="776141"/>
                      </a:cubicBezTo>
                      <a:lnTo>
                        <a:pt x="2279242" y="746514"/>
                      </a:lnTo>
                      <a:cubicBezTo>
                        <a:pt x="2255245" y="680017"/>
                        <a:pt x="2276628" y="603407"/>
                        <a:pt x="2336010" y="558201"/>
                      </a:cubicBezTo>
                      <a:cubicBezTo>
                        <a:pt x="2373431" y="529713"/>
                        <a:pt x="2418856" y="519089"/>
                        <a:pt x="2462048" y="524943"/>
                      </a:cubicBezTo>
                      <a:cubicBezTo>
                        <a:pt x="2505240" y="530797"/>
                        <a:pt x="2546199" y="553128"/>
                        <a:pt x="2574687" y="590549"/>
                      </a:cubicBezTo>
                      <a:cubicBezTo>
                        <a:pt x="2631663" y="665390"/>
                        <a:pt x="2617180" y="772250"/>
                        <a:pt x="2542339" y="829226"/>
                      </a:cubicBezTo>
                      <a:cubicBezTo>
                        <a:pt x="2482957" y="874432"/>
                        <a:pt x="2403419" y="874653"/>
                        <a:pt x="2345708" y="833821"/>
                      </a:cubicBezTo>
                      <a:lnTo>
                        <a:pt x="2307012" y="863280"/>
                      </a:lnTo>
                      <a:cubicBezTo>
                        <a:pt x="2415258" y="1026196"/>
                        <a:pt x="2477362" y="1220958"/>
                        <a:pt x="2477362" y="1429961"/>
                      </a:cubicBezTo>
                      <a:cubicBezTo>
                        <a:pt x="2477362" y="1527465"/>
                        <a:pt x="2463846" y="1621870"/>
                        <a:pt x="2437461" y="1711159"/>
                      </a:cubicBezTo>
                      <a:lnTo>
                        <a:pt x="2478963" y="1725568"/>
                      </a:lnTo>
                      <a:cubicBezTo>
                        <a:pt x="2508376" y="1686916"/>
                        <a:pt x="2553419" y="1663271"/>
                        <a:pt x="2601555" y="1660091"/>
                      </a:cubicBezTo>
                      <a:cubicBezTo>
                        <a:pt x="2623630" y="1658632"/>
                        <a:pt x="2646356" y="1661478"/>
                        <a:pt x="2668571" y="1669191"/>
                      </a:cubicBezTo>
                      <a:cubicBezTo>
                        <a:pt x="2757429" y="1700042"/>
                        <a:pt x="2804453" y="1797085"/>
                        <a:pt x="2773602" y="1885943"/>
                      </a:cubicBezTo>
                      <a:cubicBezTo>
                        <a:pt x="2742751" y="1974801"/>
                        <a:pt x="2645707" y="2021825"/>
                        <a:pt x="2556849" y="1990974"/>
                      </a:cubicBezTo>
                      <a:cubicBezTo>
                        <a:pt x="2486346" y="1966496"/>
                        <a:pt x="2442180" y="1900346"/>
                        <a:pt x="2444288" y="1829683"/>
                      </a:cubicBezTo>
                      <a:lnTo>
                        <a:pt x="2402216" y="1815075"/>
                      </a:lnTo>
                      <a:cubicBezTo>
                        <a:pt x="2304992" y="2058844"/>
                        <a:pt x="2117501" y="2258015"/>
                        <a:pt x="1880095" y="2373194"/>
                      </a:cubicBezTo>
                      <a:lnTo>
                        <a:pt x="1898628" y="2421577"/>
                      </a:lnTo>
                      <a:cubicBezTo>
                        <a:pt x="1902428" y="2419510"/>
                        <a:pt x="1906285" y="2419511"/>
                        <a:pt x="1910126" y="2419643"/>
                      </a:cubicBezTo>
                      <a:cubicBezTo>
                        <a:pt x="1976458" y="2421923"/>
                        <a:pt x="2038162" y="2463104"/>
                        <a:pt x="2063396" y="2528982"/>
                      </a:cubicBezTo>
                      <a:cubicBezTo>
                        <a:pt x="2097041" y="2616820"/>
                        <a:pt x="2053109" y="2715302"/>
                        <a:pt x="1965271" y="2748947"/>
                      </a:cubicBezTo>
                      <a:cubicBezTo>
                        <a:pt x="1877433" y="2782592"/>
                        <a:pt x="1778951" y="2738660"/>
                        <a:pt x="1745306" y="2650822"/>
                      </a:cubicBezTo>
                      <a:cubicBezTo>
                        <a:pt x="1718611" y="2581128"/>
                        <a:pt x="1740754" y="2504734"/>
                        <a:pt x="1796159" y="2460825"/>
                      </a:cubicBezTo>
                      <a:lnTo>
                        <a:pt x="1778103" y="2413684"/>
                      </a:lnTo>
                      <a:cubicBezTo>
                        <a:pt x="1662946" y="2458396"/>
                        <a:pt x="1537394" y="2481505"/>
                        <a:pt x="1406345" y="2481505"/>
                      </a:cubicBezTo>
                      <a:cubicBezTo>
                        <a:pt x="1249665" y="2481505"/>
                        <a:pt x="1100843" y="2448473"/>
                        <a:pt x="967077" y="2388285"/>
                      </a:cubicBezTo>
                      <a:lnTo>
                        <a:pt x="953100" y="2423756"/>
                      </a:lnTo>
                      <a:cubicBezTo>
                        <a:pt x="1008083" y="2468193"/>
                        <a:pt x="1029494" y="2544795"/>
                        <a:pt x="1002133" y="2614231"/>
                      </a:cubicBezTo>
                      <a:cubicBezTo>
                        <a:pt x="967650" y="2701744"/>
                        <a:pt x="868752" y="2744733"/>
                        <a:pt x="781240" y="2710249"/>
                      </a:cubicBezTo>
                      <a:cubicBezTo>
                        <a:pt x="693728" y="2675766"/>
                        <a:pt x="650739" y="2576869"/>
                        <a:pt x="685223" y="2489356"/>
                      </a:cubicBezTo>
                      <a:cubicBezTo>
                        <a:pt x="711086" y="2423721"/>
                        <a:pt x="773181" y="2383131"/>
                        <a:pt x="839532" y="2381486"/>
                      </a:cubicBezTo>
                      <a:lnTo>
                        <a:pt x="851012" y="2383529"/>
                      </a:lnTo>
                      <a:lnTo>
                        <a:pt x="868775" y="2338449"/>
                      </a:lnTo>
                      <a:cubicBezTo>
                        <a:pt x="633652" y="2204937"/>
                        <a:pt x="455491" y="1985829"/>
                        <a:pt x="378795" y="1724286"/>
                      </a:cubicBezTo>
                      <a:lnTo>
                        <a:pt x="338687" y="1736606"/>
                      </a:lnTo>
                      <a:cubicBezTo>
                        <a:pt x="338240" y="1807300"/>
                        <a:pt x="291712" y="1871810"/>
                        <a:pt x="220370" y="1893725"/>
                      </a:cubicBezTo>
                      <a:cubicBezTo>
                        <a:pt x="130455" y="1921346"/>
                        <a:pt x="35173" y="1870846"/>
                        <a:pt x="7553" y="1780931"/>
                      </a:cubicBezTo>
                      <a:cubicBezTo>
                        <a:pt x="-20067" y="1691017"/>
                        <a:pt x="30433" y="1595736"/>
                        <a:pt x="120348" y="1568115"/>
                      </a:cubicBezTo>
                      <a:cubicBezTo>
                        <a:pt x="142827" y="1561210"/>
                        <a:pt x="165641" y="1559188"/>
                        <a:pt x="187649" y="1561443"/>
                      </a:cubicBezTo>
                      <a:cubicBezTo>
                        <a:pt x="235640" y="1566360"/>
                        <a:pt x="279799" y="1591617"/>
                        <a:pt x="307796" y="1631307"/>
                      </a:cubicBezTo>
                      <a:lnTo>
                        <a:pt x="354340" y="1617009"/>
                      </a:lnTo>
                      <a:cubicBezTo>
                        <a:pt x="341146" y="1556569"/>
                        <a:pt x="335328" y="1493932"/>
                        <a:pt x="335328" y="1429961"/>
                      </a:cubicBezTo>
                      <a:cubicBezTo>
                        <a:pt x="335328" y="1196704"/>
                        <a:pt x="412683" y="981186"/>
                        <a:pt x="544538" y="807505"/>
                      </a:cubicBezTo>
                      <a:lnTo>
                        <a:pt x="514453" y="780204"/>
                      </a:lnTo>
                      <a:cubicBezTo>
                        <a:pt x="453440" y="815912"/>
                        <a:pt x="374216" y="808842"/>
                        <a:pt x="318948" y="758689"/>
                      </a:cubicBezTo>
                      <a:cubicBezTo>
                        <a:pt x="249291" y="695479"/>
                        <a:pt x="244065" y="587769"/>
                        <a:pt x="307275" y="518113"/>
                      </a:cubicBezTo>
                      <a:cubicBezTo>
                        <a:pt x="338880" y="483285"/>
                        <a:pt x="381610" y="464564"/>
                        <a:pt x="425146" y="462452"/>
                      </a:cubicBezTo>
                      <a:cubicBezTo>
                        <a:pt x="468682" y="460340"/>
                        <a:pt x="513024" y="474836"/>
                        <a:pt x="547852" y="506441"/>
                      </a:cubicBezTo>
                      <a:cubicBezTo>
                        <a:pt x="603121" y="556594"/>
                        <a:pt x="617827" y="634762"/>
                        <a:pt x="588191" y="698946"/>
                      </a:cubicBezTo>
                      <a:lnTo>
                        <a:pt x="614943" y="723222"/>
                      </a:lnTo>
                      <a:cubicBezTo>
                        <a:pt x="809951" y="511065"/>
                        <a:pt x="1092371" y="378417"/>
                        <a:pt x="1406345" y="378417"/>
                      </a:cubicBezTo>
                      <a:lnTo>
                        <a:pt x="1415598" y="378876"/>
                      </a:lnTo>
                      <a:lnTo>
                        <a:pt x="1415598" y="329549"/>
                      </a:lnTo>
                      <a:cubicBezTo>
                        <a:pt x="1348153" y="308364"/>
                        <a:pt x="1300149" y="244944"/>
                        <a:pt x="1300149" y="170313"/>
                      </a:cubicBezTo>
                      <a:cubicBezTo>
                        <a:pt x="1300149" y="76252"/>
                        <a:pt x="1376401" y="0"/>
                        <a:pt x="1470462" y="0"/>
                      </a:cubicBezTo>
                      <a:close/>
                    </a:path>
                  </a:pathLst>
                </a:custGeom>
                <a:gradFill>
                  <a:gsLst>
                    <a:gs pos="100000">
                      <a:schemeClr val="tx1"/>
                    </a:gs>
                    <a:gs pos="5000">
                      <a:schemeClr val="bg1">
                        <a:lumMod val="50000"/>
                      </a:schemeClr>
                    </a:gs>
                  </a:gsLst>
                  <a:path path="circle">
                    <a:fillToRect l="50000" t="50000" r="50000" b="50000"/>
                  </a:path>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56" name="Group 55"/>
              <p:cNvGrpSpPr/>
              <p:nvPr/>
            </p:nvGrpSpPr>
            <p:grpSpPr>
              <a:xfrm>
                <a:off x="3865420" y="852937"/>
                <a:ext cx="1484861" cy="983645"/>
                <a:chOff x="3848910" y="932995"/>
                <a:chExt cx="1403732" cy="929901"/>
              </a:xfrm>
            </p:grpSpPr>
            <p:sp>
              <p:nvSpPr>
                <p:cNvPr id="75" name="TextBox 74"/>
                <p:cNvSpPr txBox="1"/>
                <p:nvPr/>
              </p:nvSpPr>
              <p:spPr>
                <a:xfrm>
                  <a:off x="3848910" y="932995"/>
                  <a:ext cx="1403732" cy="349152"/>
                </a:xfrm>
                <a:prstGeom prst="rect">
                  <a:avLst/>
                </a:prstGeom>
                <a:noFill/>
              </p:spPr>
              <p:txBody>
                <a:bodyPr wrap="square" rtlCol="0">
                  <a:spAutoFit/>
                </a:bodyPr>
                <a:lstStyle/>
                <a:p>
                  <a:pPr algn="ctr"/>
                  <a:r>
                    <a:rPr lang="en-US" b="1" dirty="0" smtClean="0"/>
                    <a:t>$600,000</a:t>
                  </a:r>
                  <a:endParaRPr lang="en-US" b="1" dirty="0"/>
                </a:p>
              </p:txBody>
            </p:sp>
            <p:sp>
              <p:nvSpPr>
                <p:cNvPr id="76" name="TextBox 75"/>
                <p:cNvSpPr txBox="1"/>
                <p:nvPr/>
              </p:nvSpPr>
              <p:spPr>
                <a:xfrm>
                  <a:off x="3991663" y="1310072"/>
                  <a:ext cx="1217019" cy="552824"/>
                </a:xfrm>
                <a:prstGeom prst="rect">
                  <a:avLst/>
                </a:prstGeom>
                <a:noFill/>
              </p:spPr>
              <p:txBody>
                <a:bodyPr wrap="square" rtlCol="0">
                  <a:spAutoFit/>
                </a:bodyPr>
                <a:lstStyle/>
                <a:p>
                  <a:pPr algn="ctr"/>
                  <a:r>
                    <a:rPr lang="en-US" sz="1600" b="1" dirty="0" smtClean="0">
                      <a:solidFill>
                        <a:srgbClr val="000000"/>
                      </a:solidFill>
                    </a:rPr>
                    <a:t>Riviera Beach</a:t>
                  </a:r>
                  <a:endParaRPr lang="en-US" sz="1600" b="1" dirty="0">
                    <a:solidFill>
                      <a:srgbClr val="000000"/>
                    </a:solidFill>
                  </a:endParaRPr>
                </a:p>
              </p:txBody>
            </p:sp>
          </p:grpSp>
          <p:grpSp>
            <p:nvGrpSpPr>
              <p:cNvPr id="57" name="Group 56"/>
              <p:cNvGrpSpPr/>
              <p:nvPr/>
            </p:nvGrpSpPr>
            <p:grpSpPr>
              <a:xfrm rot="21540000">
                <a:off x="5466202" y="1991927"/>
                <a:ext cx="1458491" cy="682064"/>
                <a:chOff x="5374403" y="1959765"/>
                <a:chExt cx="1378803" cy="644798"/>
              </a:xfrm>
            </p:grpSpPr>
            <p:sp>
              <p:nvSpPr>
                <p:cNvPr id="73" name="TextBox 72"/>
                <p:cNvSpPr txBox="1"/>
                <p:nvPr/>
              </p:nvSpPr>
              <p:spPr>
                <a:xfrm>
                  <a:off x="5374403" y="1959765"/>
                  <a:ext cx="1378803" cy="349153"/>
                </a:xfrm>
                <a:prstGeom prst="rect">
                  <a:avLst/>
                </a:prstGeom>
                <a:noFill/>
              </p:spPr>
              <p:txBody>
                <a:bodyPr wrap="square" rtlCol="0">
                  <a:spAutoFit/>
                </a:bodyPr>
                <a:lstStyle/>
                <a:p>
                  <a:pPr algn="ctr"/>
                  <a:r>
                    <a:rPr lang="en-US" b="1" dirty="0" smtClean="0"/>
                    <a:t>$460,000</a:t>
                  </a:r>
                  <a:endParaRPr lang="en-US" b="1" dirty="0"/>
                </a:p>
              </p:txBody>
            </p:sp>
            <p:sp>
              <p:nvSpPr>
                <p:cNvPr id="74" name="TextBox 73"/>
                <p:cNvSpPr txBox="1"/>
                <p:nvPr/>
              </p:nvSpPr>
              <p:spPr>
                <a:xfrm rot="60000">
                  <a:off x="5500829" y="2284507"/>
                  <a:ext cx="1123896" cy="320056"/>
                </a:xfrm>
                <a:prstGeom prst="rect">
                  <a:avLst/>
                </a:prstGeom>
                <a:noFill/>
              </p:spPr>
              <p:txBody>
                <a:bodyPr wrap="square" rtlCol="0">
                  <a:spAutoFit/>
                </a:bodyPr>
                <a:lstStyle/>
                <a:p>
                  <a:pPr algn="ctr"/>
                  <a:r>
                    <a:rPr lang="en-US" sz="1600" b="1" dirty="0" smtClean="0">
                      <a:solidFill>
                        <a:srgbClr val="000000"/>
                      </a:solidFill>
                    </a:rPr>
                    <a:t>Lake City</a:t>
                  </a:r>
                  <a:endParaRPr lang="en-US" sz="1600" b="1" dirty="0">
                    <a:solidFill>
                      <a:srgbClr val="000000"/>
                    </a:solidFill>
                  </a:endParaRPr>
                </a:p>
              </p:txBody>
            </p:sp>
          </p:grpSp>
          <p:grpSp>
            <p:nvGrpSpPr>
              <p:cNvPr id="58" name="Group 57"/>
              <p:cNvGrpSpPr/>
              <p:nvPr/>
            </p:nvGrpSpPr>
            <p:grpSpPr>
              <a:xfrm rot="21553462">
                <a:off x="5895228" y="3674665"/>
                <a:ext cx="1110913" cy="864051"/>
                <a:chOff x="5972540" y="3747581"/>
                <a:chExt cx="1050215" cy="816842"/>
              </a:xfrm>
            </p:grpSpPr>
            <p:sp>
              <p:nvSpPr>
                <p:cNvPr id="71" name="TextBox 70"/>
                <p:cNvSpPr txBox="1"/>
                <p:nvPr/>
              </p:nvSpPr>
              <p:spPr>
                <a:xfrm>
                  <a:off x="5984856" y="3747581"/>
                  <a:ext cx="1037899" cy="349153"/>
                </a:xfrm>
                <a:prstGeom prst="rect">
                  <a:avLst/>
                </a:prstGeom>
                <a:noFill/>
              </p:spPr>
              <p:txBody>
                <a:bodyPr wrap="square" rtlCol="0">
                  <a:spAutoFit/>
                </a:bodyPr>
                <a:lstStyle/>
                <a:p>
                  <a:pPr algn="ctr"/>
                  <a:r>
                    <a:rPr lang="en-US" b="1" dirty="0" smtClean="0"/>
                    <a:t>$30,000</a:t>
                  </a:r>
                  <a:endParaRPr lang="en-US" b="1" dirty="0"/>
                </a:p>
              </p:txBody>
            </p:sp>
            <p:sp>
              <p:nvSpPr>
                <p:cNvPr id="72" name="TextBox 71"/>
                <p:cNvSpPr txBox="1"/>
                <p:nvPr/>
              </p:nvSpPr>
              <p:spPr>
                <a:xfrm rot="46538">
                  <a:off x="5972540" y="4011598"/>
                  <a:ext cx="1037899" cy="552825"/>
                </a:xfrm>
                <a:prstGeom prst="rect">
                  <a:avLst/>
                </a:prstGeom>
                <a:noFill/>
              </p:spPr>
              <p:txBody>
                <a:bodyPr wrap="square" rtlCol="0">
                  <a:spAutoFit/>
                </a:bodyPr>
                <a:lstStyle/>
                <a:p>
                  <a:pPr algn="ctr"/>
                  <a:r>
                    <a:rPr lang="en-US" sz="1600" b="1" dirty="0" smtClean="0">
                      <a:solidFill>
                        <a:srgbClr val="000000"/>
                      </a:solidFill>
                    </a:rPr>
                    <a:t>Key Biscayne</a:t>
                  </a:r>
                  <a:endParaRPr lang="en-US" sz="1600" b="1" dirty="0">
                    <a:solidFill>
                      <a:srgbClr val="000000"/>
                    </a:solidFill>
                  </a:endParaRPr>
                </a:p>
              </p:txBody>
            </p:sp>
          </p:grpSp>
          <p:grpSp>
            <p:nvGrpSpPr>
              <p:cNvPr id="59" name="Group 58"/>
              <p:cNvGrpSpPr/>
              <p:nvPr/>
            </p:nvGrpSpPr>
            <p:grpSpPr>
              <a:xfrm rot="21540000">
                <a:off x="4538896" y="4885670"/>
                <a:ext cx="1195015" cy="1196244"/>
                <a:chOff x="4481122" y="4967849"/>
                <a:chExt cx="1129722" cy="1130884"/>
              </a:xfrm>
            </p:grpSpPr>
            <p:sp>
              <p:nvSpPr>
                <p:cNvPr id="69" name="TextBox 68"/>
                <p:cNvSpPr txBox="1"/>
                <p:nvPr/>
              </p:nvSpPr>
              <p:spPr>
                <a:xfrm>
                  <a:off x="4481122" y="4967849"/>
                  <a:ext cx="1129722" cy="349153"/>
                </a:xfrm>
                <a:prstGeom prst="rect">
                  <a:avLst/>
                </a:prstGeom>
                <a:noFill/>
              </p:spPr>
              <p:txBody>
                <a:bodyPr wrap="square" rtlCol="0">
                  <a:spAutoFit/>
                </a:bodyPr>
                <a:lstStyle/>
                <a:p>
                  <a:pPr algn="ctr"/>
                  <a:r>
                    <a:rPr lang="en-US" b="1" dirty="0" smtClean="0"/>
                    <a:t>$400,000</a:t>
                  </a:r>
                  <a:endParaRPr lang="en-US" b="1" dirty="0"/>
                </a:p>
              </p:txBody>
            </p:sp>
            <p:sp>
              <p:nvSpPr>
                <p:cNvPr id="70" name="TextBox 69"/>
                <p:cNvSpPr txBox="1"/>
                <p:nvPr/>
              </p:nvSpPr>
              <p:spPr>
                <a:xfrm rot="60000">
                  <a:off x="4591365" y="5313140"/>
                  <a:ext cx="1017448" cy="785593"/>
                </a:xfrm>
                <a:prstGeom prst="rect">
                  <a:avLst/>
                </a:prstGeom>
                <a:noFill/>
              </p:spPr>
              <p:txBody>
                <a:bodyPr wrap="square" rtlCol="0">
                  <a:spAutoFit/>
                </a:bodyPr>
                <a:lstStyle/>
                <a:p>
                  <a:pPr algn="ctr"/>
                  <a:r>
                    <a:rPr lang="en-US" sz="1600" b="1" dirty="0" smtClean="0">
                      <a:solidFill>
                        <a:srgbClr val="000000"/>
                      </a:solidFill>
                    </a:rPr>
                    <a:t>Jackson County GA</a:t>
                  </a:r>
                  <a:endParaRPr lang="en-US" sz="1600" b="1" dirty="0">
                    <a:solidFill>
                      <a:srgbClr val="000000"/>
                    </a:solidFill>
                  </a:endParaRPr>
                </a:p>
              </p:txBody>
            </p:sp>
          </p:grpSp>
          <p:grpSp>
            <p:nvGrpSpPr>
              <p:cNvPr id="60" name="Group 59"/>
              <p:cNvGrpSpPr/>
              <p:nvPr/>
            </p:nvGrpSpPr>
            <p:grpSpPr>
              <a:xfrm rot="73455">
                <a:off x="2878969" y="4885290"/>
                <a:ext cx="1476836" cy="747324"/>
                <a:chOff x="2902516" y="4889950"/>
                <a:chExt cx="1396146" cy="706493"/>
              </a:xfrm>
            </p:grpSpPr>
            <p:sp>
              <p:nvSpPr>
                <p:cNvPr id="67" name="TextBox 66"/>
                <p:cNvSpPr txBox="1"/>
                <p:nvPr/>
              </p:nvSpPr>
              <p:spPr>
                <a:xfrm>
                  <a:off x="2902516" y="4889950"/>
                  <a:ext cx="1396146" cy="349153"/>
                </a:xfrm>
                <a:prstGeom prst="rect">
                  <a:avLst/>
                </a:prstGeom>
                <a:noFill/>
              </p:spPr>
              <p:txBody>
                <a:bodyPr wrap="square" rtlCol="0">
                  <a:spAutoFit/>
                </a:bodyPr>
                <a:lstStyle/>
                <a:p>
                  <a:pPr algn="ctr"/>
                  <a:r>
                    <a:rPr lang="en-US" b="1" dirty="0" smtClean="0"/>
                    <a:t>$18,000,000</a:t>
                  </a:r>
                  <a:endParaRPr lang="en-US" b="1" dirty="0"/>
                </a:p>
              </p:txBody>
            </p:sp>
            <p:sp>
              <p:nvSpPr>
                <p:cNvPr id="68" name="TextBox 67"/>
                <p:cNvSpPr txBox="1"/>
                <p:nvPr/>
              </p:nvSpPr>
              <p:spPr>
                <a:xfrm rot="21526545">
                  <a:off x="2926283" y="5276387"/>
                  <a:ext cx="1157952" cy="320056"/>
                </a:xfrm>
                <a:prstGeom prst="rect">
                  <a:avLst/>
                </a:prstGeom>
                <a:noFill/>
              </p:spPr>
              <p:txBody>
                <a:bodyPr wrap="square" rtlCol="0">
                  <a:spAutoFit/>
                </a:bodyPr>
                <a:lstStyle/>
                <a:p>
                  <a:pPr algn="ctr"/>
                  <a:r>
                    <a:rPr lang="en-US" sz="1600" b="1" dirty="0" smtClean="0">
                      <a:solidFill>
                        <a:srgbClr val="000000"/>
                      </a:solidFill>
                    </a:rPr>
                    <a:t>Baltimore</a:t>
                  </a:r>
                  <a:endParaRPr lang="en-US" sz="1600" b="1" dirty="0">
                    <a:solidFill>
                      <a:srgbClr val="000000"/>
                    </a:solidFill>
                  </a:endParaRPr>
                </a:p>
              </p:txBody>
            </p:sp>
          </p:grpSp>
          <p:grpSp>
            <p:nvGrpSpPr>
              <p:cNvPr id="61" name="Group 60"/>
              <p:cNvGrpSpPr/>
              <p:nvPr/>
            </p:nvGrpSpPr>
            <p:grpSpPr>
              <a:xfrm>
                <a:off x="1780198" y="3172741"/>
                <a:ext cx="1548880" cy="768926"/>
                <a:chOff x="1822945" y="3335096"/>
                <a:chExt cx="1464252" cy="726913"/>
              </a:xfrm>
            </p:grpSpPr>
            <p:sp>
              <p:nvSpPr>
                <p:cNvPr id="65" name="TextBox 64"/>
                <p:cNvSpPr txBox="1"/>
                <p:nvPr/>
              </p:nvSpPr>
              <p:spPr>
                <a:xfrm>
                  <a:off x="1822945" y="3335096"/>
                  <a:ext cx="1464252" cy="349152"/>
                </a:xfrm>
                <a:prstGeom prst="rect">
                  <a:avLst/>
                </a:prstGeom>
                <a:noFill/>
              </p:spPr>
              <p:txBody>
                <a:bodyPr wrap="square" rtlCol="0">
                  <a:spAutoFit/>
                </a:bodyPr>
                <a:lstStyle/>
                <a:p>
                  <a:pPr algn="ctr"/>
                  <a:r>
                    <a:rPr lang="en-US" b="1" dirty="0" smtClean="0"/>
                    <a:t> $17,000,000</a:t>
                  </a:r>
                  <a:endParaRPr lang="en-US" b="1" dirty="0"/>
                </a:p>
              </p:txBody>
            </p:sp>
            <p:sp>
              <p:nvSpPr>
                <p:cNvPr id="66" name="TextBox 65"/>
                <p:cNvSpPr txBox="1"/>
                <p:nvPr/>
              </p:nvSpPr>
              <p:spPr>
                <a:xfrm>
                  <a:off x="1923250" y="3741953"/>
                  <a:ext cx="1147782" cy="320056"/>
                </a:xfrm>
                <a:prstGeom prst="rect">
                  <a:avLst/>
                </a:prstGeom>
                <a:noFill/>
              </p:spPr>
              <p:txBody>
                <a:bodyPr wrap="square" rtlCol="0">
                  <a:spAutoFit/>
                </a:bodyPr>
                <a:lstStyle/>
                <a:p>
                  <a:pPr algn="ctr"/>
                  <a:r>
                    <a:rPr lang="en-US" sz="1600" b="1" dirty="0" smtClean="0">
                      <a:solidFill>
                        <a:srgbClr val="000000"/>
                      </a:solidFill>
                    </a:rPr>
                    <a:t>Atlanta</a:t>
                  </a:r>
                </a:p>
              </p:txBody>
            </p:sp>
          </p:grpSp>
          <p:grpSp>
            <p:nvGrpSpPr>
              <p:cNvPr id="62" name="Group 61"/>
              <p:cNvGrpSpPr/>
              <p:nvPr/>
            </p:nvGrpSpPr>
            <p:grpSpPr>
              <a:xfrm>
                <a:off x="2313026" y="1545030"/>
                <a:ext cx="1539869" cy="772120"/>
                <a:chOff x="2483761" y="1939574"/>
                <a:chExt cx="1455734" cy="729934"/>
              </a:xfrm>
            </p:grpSpPr>
            <p:sp>
              <p:nvSpPr>
                <p:cNvPr id="63" name="TextBox 62"/>
                <p:cNvSpPr txBox="1"/>
                <p:nvPr/>
              </p:nvSpPr>
              <p:spPr>
                <a:xfrm>
                  <a:off x="2483761" y="1939574"/>
                  <a:ext cx="1455734" cy="349153"/>
                </a:xfrm>
                <a:prstGeom prst="rect">
                  <a:avLst/>
                </a:prstGeom>
                <a:noFill/>
              </p:spPr>
              <p:txBody>
                <a:bodyPr wrap="square" rtlCol="0">
                  <a:spAutoFit/>
                </a:bodyPr>
                <a:lstStyle/>
                <a:p>
                  <a:pPr algn="ctr"/>
                  <a:r>
                    <a:rPr lang="en-US" b="1" dirty="0" smtClean="0"/>
                    <a:t>$470,000</a:t>
                  </a:r>
                  <a:endParaRPr lang="en-US" b="1" dirty="0"/>
                </a:p>
              </p:txBody>
            </p:sp>
            <p:sp>
              <p:nvSpPr>
                <p:cNvPr id="64" name="TextBox 63"/>
                <p:cNvSpPr txBox="1"/>
                <p:nvPr/>
              </p:nvSpPr>
              <p:spPr>
                <a:xfrm>
                  <a:off x="2507139" y="2349452"/>
                  <a:ext cx="1359331" cy="320056"/>
                </a:xfrm>
                <a:prstGeom prst="rect">
                  <a:avLst/>
                </a:prstGeom>
                <a:noFill/>
              </p:spPr>
              <p:txBody>
                <a:bodyPr wrap="square" rtlCol="0">
                  <a:spAutoFit/>
                </a:bodyPr>
                <a:lstStyle/>
                <a:p>
                  <a:pPr algn="ctr"/>
                  <a:r>
                    <a:rPr lang="en-US" sz="1600" b="1" dirty="0" smtClean="0">
                      <a:solidFill>
                        <a:srgbClr val="000000"/>
                      </a:solidFill>
                    </a:rPr>
                    <a:t>Tallahassee</a:t>
                  </a:r>
                  <a:endParaRPr lang="en-US" sz="1600" b="1" dirty="0">
                    <a:solidFill>
                      <a:srgbClr val="000000"/>
                    </a:solidFill>
                  </a:endParaRPr>
                </a:p>
              </p:txBody>
            </p:sp>
          </p:grpSp>
        </p:grpSp>
      </p:grpSp>
      <p:sp>
        <p:nvSpPr>
          <p:cNvPr id="85" name="Rectangle 84"/>
          <p:cNvSpPr/>
          <p:nvPr/>
        </p:nvSpPr>
        <p:spPr>
          <a:xfrm>
            <a:off x="3024041" y="2977593"/>
            <a:ext cx="1888658" cy="1692771"/>
          </a:xfrm>
          <a:prstGeom prst="rect">
            <a:avLst/>
          </a:prstGeom>
          <a:noFill/>
        </p:spPr>
        <p:txBody>
          <a:bodyPr wrap="none" lIns="91440" tIns="45720" rIns="91440" bIns="45720">
            <a:spAutoFit/>
          </a:bodyPr>
          <a:lstStyle/>
          <a:p>
            <a:pPr algn="ctr"/>
            <a:r>
              <a:rPr lang="en-US" sz="2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The</a:t>
            </a:r>
          </a:p>
          <a:p>
            <a:pPr algn="ctr"/>
            <a:r>
              <a:rPr lang="en-US" sz="2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Wheel </a:t>
            </a:r>
          </a:p>
          <a:p>
            <a:pPr algn="ctr"/>
            <a:r>
              <a:rPr lang="en-US" sz="2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of</a:t>
            </a:r>
          </a:p>
          <a:p>
            <a:pPr algn="ctr"/>
            <a:r>
              <a:rPr lang="en-US" sz="2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Misfortune</a:t>
            </a:r>
            <a:endParaRPr lang="en-US" sz="2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120" name="Title 1"/>
          <p:cNvSpPr>
            <a:spLocks noGrp="1"/>
          </p:cNvSpPr>
          <p:nvPr>
            <p:ph type="title"/>
          </p:nvPr>
        </p:nvSpPr>
        <p:spPr>
          <a:xfrm>
            <a:off x="93189" y="13344"/>
            <a:ext cx="7772400" cy="1143000"/>
          </a:xfrm>
        </p:spPr>
        <p:txBody>
          <a:bodyPr/>
          <a:lstStyle/>
          <a:p>
            <a:pPr algn="ctr"/>
            <a:r>
              <a:rPr lang="en-US" sz="3600" dirty="0" smtClean="0">
                <a:latin typeface="Verdana" panose="020B0604030504040204" pitchFamily="34" charset="0"/>
                <a:ea typeface="Verdana" panose="020B0604030504040204" pitchFamily="34" charset="0"/>
              </a:rPr>
              <a:t>It is not a Matter of IF </a:t>
            </a:r>
            <a:br>
              <a:rPr lang="en-US" sz="3600" dirty="0" smtClean="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It is a Matter of When!!!!!</a:t>
            </a:r>
          </a:p>
        </p:txBody>
      </p:sp>
      <p:cxnSp>
        <p:nvCxnSpPr>
          <p:cNvPr id="121" name="Straight Connector 120"/>
          <p:cNvCxnSpPr/>
          <p:nvPr/>
        </p:nvCxnSpPr>
        <p:spPr>
          <a:xfrm flipV="1">
            <a:off x="-13644" y="1189374"/>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78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133"/>
            <a:ext cx="7772400" cy="1295400"/>
          </a:xfrm>
        </p:spPr>
        <p:txBody>
          <a:bodyPr/>
          <a:lstStyle/>
          <a:p>
            <a:r>
              <a:rPr lang="en-US" sz="4000" dirty="0" smtClean="0">
                <a:latin typeface="Verdana" pitchFamily="34" charset="0"/>
              </a:rPr>
              <a:t>Ransomware Breaches</a:t>
            </a:r>
            <a:endParaRPr lang="en-US" sz="4000" dirty="0">
              <a:latin typeface="Verdana" pitchFamily="34" charset="0"/>
            </a:endParaRPr>
          </a:p>
        </p:txBody>
      </p:sp>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457200" y="1828800"/>
            <a:ext cx="6664182" cy="3599040"/>
          </a:xfrm>
          <a:prstGeom prst="rect">
            <a:avLst/>
          </a:prstGeom>
        </p:spPr>
      </p:pic>
    </p:spTree>
    <p:extLst>
      <p:ext uri="{BB962C8B-B14F-4D97-AF65-F5344CB8AC3E}">
        <p14:creationId xmlns:p14="http://schemas.microsoft.com/office/powerpoint/2010/main" val="1560274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133"/>
            <a:ext cx="7772400" cy="1295400"/>
          </a:xfrm>
        </p:spPr>
        <p:txBody>
          <a:bodyPr/>
          <a:lstStyle/>
          <a:p>
            <a:r>
              <a:rPr lang="en-US" sz="4000" dirty="0" smtClean="0">
                <a:latin typeface="Verdana" pitchFamily="34" charset="0"/>
              </a:rPr>
              <a:t>Organization Must Haves</a:t>
            </a:r>
            <a:endParaRPr lang="en-US" sz="4000" dirty="0">
              <a:latin typeface="Verdana" pitchFamily="34" charset="0"/>
            </a:endParaRPr>
          </a:p>
        </p:txBody>
      </p:sp>
      <p:sp>
        <p:nvSpPr>
          <p:cNvPr id="3" name="Content Placeholder 2"/>
          <p:cNvSpPr>
            <a:spLocks noGrp="1"/>
          </p:cNvSpPr>
          <p:nvPr>
            <p:ph idx="1"/>
          </p:nvPr>
        </p:nvSpPr>
        <p:spPr>
          <a:xfrm>
            <a:off x="304800" y="1600200"/>
            <a:ext cx="7467600" cy="4572000"/>
          </a:xfrm>
        </p:spPr>
        <p:txBody>
          <a:bodyPr/>
          <a:lstStyle/>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Establish strong senior leadership buy-in (make security important)</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Develop robust governance (what you permit, you promote)</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Communicate and educate at all levels </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Create a culture of security awareness</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Incorporate security in change management </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Integrate all three tiers (Technical, Administrative, Compliance) </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Trust but verify (external audits)</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Be prepared (incident response plan)</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Demand continual action and improvement</a:t>
            </a:r>
          </a:p>
          <a:p>
            <a:pPr marL="285750" indent="-285750">
              <a:spcBef>
                <a:spcPts val="0"/>
              </a:spcBef>
              <a:spcAft>
                <a:spcPts val="600"/>
              </a:spcAft>
              <a:buSzPct val="750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Reward and recognize </a:t>
            </a:r>
          </a:p>
          <a:p>
            <a:pPr marL="0" indent="0">
              <a:buNone/>
            </a:pPr>
            <a:endParaRPr lang="en-US" dirty="0"/>
          </a:p>
        </p:txBody>
      </p:sp>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76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133"/>
            <a:ext cx="7772400" cy="1295400"/>
          </a:xfrm>
        </p:spPr>
        <p:txBody>
          <a:bodyPr/>
          <a:lstStyle/>
          <a:p>
            <a:r>
              <a:rPr lang="en-US" sz="4000" dirty="0" smtClean="0">
                <a:latin typeface="Verdana" pitchFamily="34" charset="0"/>
              </a:rPr>
              <a:t>It’s about Risk Mitigation </a:t>
            </a:r>
            <a:endParaRPr lang="en-US" sz="4000" dirty="0">
              <a:latin typeface="Verdana" pitchFamily="34" charset="0"/>
            </a:endParaRPr>
          </a:p>
        </p:txBody>
      </p:sp>
      <p:sp>
        <p:nvSpPr>
          <p:cNvPr id="3" name="Content Placeholder 2"/>
          <p:cNvSpPr>
            <a:spLocks noGrp="1"/>
          </p:cNvSpPr>
          <p:nvPr>
            <p:ph idx="1"/>
          </p:nvPr>
        </p:nvSpPr>
        <p:spPr>
          <a:xfrm>
            <a:off x="424310" y="1535654"/>
            <a:ext cx="7467600" cy="827551"/>
          </a:xfrm>
        </p:spPr>
        <p:txBody>
          <a:bodyPr/>
          <a:lstStyle/>
          <a:p>
            <a:pPr marL="0" indent="0">
              <a:buNone/>
            </a:pPr>
            <a:r>
              <a:rPr lang="en-US" sz="2000" b="1" dirty="0">
                <a:latin typeface="Verdana" panose="020B0604030504040204" pitchFamily="34" charset="0"/>
                <a:ea typeface="Verdana" panose="020B0604030504040204" pitchFamily="34" charset="0"/>
                <a:cs typeface="Verdana" panose="020B0604030504040204" pitchFamily="34" charset="0"/>
              </a:rPr>
              <a:t>If we only have so much time and resources, where and how we focus our efforts is the key!!</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133600" y="2743200"/>
            <a:ext cx="3244782" cy="3418764"/>
            <a:chOff x="2949608" y="2019871"/>
            <a:chExt cx="3244782" cy="3418764"/>
          </a:xfrm>
        </p:grpSpPr>
        <p:sp>
          <p:nvSpPr>
            <p:cNvPr id="11" name="TextBox 10"/>
            <p:cNvSpPr txBox="1"/>
            <p:nvPr/>
          </p:nvSpPr>
          <p:spPr>
            <a:xfrm>
              <a:off x="3922613" y="3360930"/>
              <a:ext cx="1269746" cy="738664"/>
            </a:xfrm>
            <a:prstGeom prst="rect">
              <a:avLst/>
            </a:prstGeom>
            <a:noFill/>
          </p:spPr>
          <p:txBody>
            <a:bodyPr wrap="square" rtlCol="0">
              <a:spAutoFit/>
            </a:bodyPr>
            <a:lstStyle/>
            <a:p>
              <a:pPr algn="ctr"/>
              <a:r>
                <a:rPr lang="en-US" sz="1400" dirty="0" smtClean="0">
                  <a:solidFill>
                    <a:schemeClr val="tx1">
                      <a:lumMod val="50000"/>
                      <a:lumOff val="50000"/>
                    </a:schemeClr>
                  </a:solidFill>
                  <a:latin typeface="Arial" panose="020B0604020202020204" pitchFamily="34" charset="0"/>
                  <a:ea typeface="Kozuka Gothic Pro R" panose="020B0400000000000000" pitchFamily="34" charset="-128"/>
                  <a:cs typeface="Arial" panose="020B0604020202020204" pitchFamily="34" charset="0"/>
                </a:rPr>
                <a:t>Risk Management Process</a:t>
              </a:r>
              <a:endParaRPr lang="en-US" sz="1400" dirty="0">
                <a:solidFill>
                  <a:schemeClr val="tx1">
                    <a:lumMod val="50000"/>
                    <a:lumOff val="50000"/>
                  </a:schemeClr>
                </a:solidFill>
                <a:latin typeface="Arial" panose="020B0604020202020204" pitchFamily="34" charset="0"/>
                <a:ea typeface="Kozuka Gothic Pro R" panose="020B0400000000000000" pitchFamily="34" charset="-128"/>
                <a:cs typeface="Arial" panose="020B0604020202020204" pitchFamily="34" charset="0"/>
              </a:endParaRPr>
            </a:p>
          </p:txBody>
        </p:sp>
        <p:grpSp>
          <p:nvGrpSpPr>
            <p:cNvPr id="12" name="Group 11"/>
            <p:cNvGrpSpPr/>
            <p:nvPr/>
          </p:nvGrpSpPr>
          <p:grpSpPr>
            <a:xfrm>
              <a:off x="2949608" y="2019871"/>
              <a:ext cx="3244782" cy="3418764"/>
              <a:chOff x="2949608" y="2019871"/>
              <a:chExt cx="3244782" cy="3418764"/>
            </a:xfrm>
          </p:grpSpPr>
          <p:grpSp>
            <p:nvGrpSpPr>
              <p:cNvPr id="13" name="Group 12"/>
              <p:cNvGrpSpPr/>
              <p:nvPr/>
            </p:nvGrpSpPr>
            <p:grpSpPr>
              <a:xfrm>
                <a:off x="2949608" y="2019871"/>
                <a:ext cx="3244782" cy="3418764"/>
                <a:chOff x="2743200" y="1586397"/>
                <a:chExt cx="3657600" cy="3853718"/>
              </a:xfrm>
            </p:grpSpPr>
            <p:grpSp>
              <p:nvGrpSpPr>
                <p:cNvPr id="31" name="Group 30"/>
                <p:cNvGrpSpPr/>
                <p:nvPr/>
              </p:nvGrpSpPr>
              <p:grpSpPr>
                <a:xfrm>
                  <a:off x="3188621" y="2153588"/>
                  <a:ext cx="2766759" cy="2719336"/>
                  <a:chOff x="3188621" y="2153588"/>
                  <a:chExt cx="2766759" cy="2719336"/>
                </a:xfrm>
              </p:grpSpPr>
              <p:sp>
                <p:nvSpPr>
                  <p:cNvPr id="37" name="Freeform 36"/>
                  <p:cNvSpPr/>
                  <p:nvPr/>
                </p:nvSpPr>
                <p:spPr>
                  <a:xfrm>
                    <a:off x="3188917" y="2155276"/>
                    <a:ext cx="1237319" cy="1222665"/>
                  </a:xfrm>
                  <a:custGeom>
                    <a:avLst/>
                    <a:gdLst>
                      <a:gd name="connsiteX0" fmla="*/ 1077512 w 1077512"/>
                      <a:gd name="connsiteY0" fmla="*/ 0 h 1064750"/>
                      <a:gd name="connsiteX1" fmla="*/ 1077512 w 1077512"/>
                      <a:gd name="connsiteY1" fmla="*/ 401583 h 1064750"/>
                      <a:gd name="connsiteX2" fmla="*/ 1040620 w 1077512"/>
                      <a:gd name="connsiteY2" fmla="*/ 407066 h 1064750"/>
                      <a:gd name="connsiteX3" fmla="*/ 408056 w 1077512"/>
                      <a:gd name="connsiteY3" fmla="*/ 1023052 h 1064750"/>
                      <a:gd name="connsiteX4" fmla="*/ 401521 w 1077512"/>
                      <a:gd name="connsiteY4" fmla="*/ 1064750 h 1064750"/>
                      <a:gd name="connsiteX5" fmla="*/ 0 w 1077512"/>
                      <a:gd name="connsiteY5" fmla="*/ 1064750 h 1064750"/>
                      <a:gd name="connsiteX6" fmla="*/ 193 w 1077512"/>
                      <a:gd name="connsiteY6" fmla="*/ 1060999 h 1064750"/>
                      <a:gd name="connsiteX7" fmla="*/ 960490 w 1077512"/>
                      <a:gd name="connsiteY7" fmla="*/ 17545 h 1064750"/>
                      <a:gd name="connsiteX8" fmla="*/ 1077512 w 1077512"/>
                      <a:gd name="connsiteY8" fmla="*/ 0 h 106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512" h="1064750">
                        <a:moveTo>
                          <a:pt x="1077512" y="0"/>
                        </a:moveTo>
                        <a:lnTo>
                          <a:pt x="1077512" y="401583"/>
                        </a:lnTo>
                        <a:lnTo>
                          <a:pt x="1040620" y="407066"/>
                        </a:lnTo>
                        <a:cubicBezTo>
                          <a:pt x="723109" y="470335"/>
                          <a:pt x="473028" y="713863"/>
                          <a:pt x="408056" y="1023052"/>
                        </a:cubicBezTo>
                        <a:lnTo>
                          <a:pt x="401521" y="1064750"/>
                        </a:lnTo>
                        <a:lnTo>
                          <a:pt x="0" y="1064750"/>
                        </a:lnTo>
                        <a:lnTo>
                          <a:pt x="193" y="1060999"/>
                        </a:lnTo>
                        <a:cubicBezTo>
                          <a:pt x="53918" y="541291"/>
                          <a:pt x="448283" y="120514"/>
                          <a:pt x="960490" y="17545"/>
                        </a:cubicBezTo>
                        <a:lnTo>
                          <a:pt x="1077512" y="0"/>
                        </a:lnTo>
                        <a:close/>
                      </a:path>
                    </a:pathLst>
                  </a:custGeom>
                  <a:solidFill>
                    <a:srgbClr val="2F9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38" name="Freeform 37"/>
                  <p:cNvSpPr/>
                  <p:nvPr/>
                </p:nvSpPr>
                <p:spPr>
                  <a:xfrm>
                    <a:off x="3188621" y="3642799"/>
                    <a:ext cx="1237616" cy="1228437"/>
                  </a:xfrm>
                  <a:custGeom>
                    <a:avLst/>
                    <a:gdLst>
                      <a:gd name="connsiteX0" fmla="*/ 0 w 1077770"/>
                      <a:gd name="connsiteY0" fmla="*/ 0 h 1069777"/>
                      <a:gd name="connsiteX1" fmla="*/ 400991 w 1077770"/>
                      <a:gd name="connsiteY1" fmla="*/ 0 h 1069777"/>
                      <a:gd name="connsiteX2" fmla="*/ 408314 w 1077770"/>
                      <a:gd name="connsiteY2" fmla="*/ 46725 h 1069777"/>
                      <a:gd name="connsiteX3" fmla="*/ 1040878 w 1077770"/>
                      <a:gd name="connsiteY3" fmla="*/ 662711 h 1069777"/>
                      <a:gd name="connsiteX4" fmla="*/ 1077770 w 1077770"/>
                      <a:gd name="connsiteY4" fmla="*/ 668194 h 1069777"/>
                      <a:gd name="connsiteX5" fmla="*/ 1077770 w 1077770"/>
                      <a:gd name="connsiteY5" fmla="*/ 1069777 h 1069777"/>
                      <a:gd name="connsiteX6" fmla="*/ 960748 w 1077770"/>
                      <a:gd name="connsiteY6" fmla="*/ 1052232 h 1069777"/>
                      <a:gd name="connsiteX7" fmla="*/ 451 w 1077770"/>
                      <a:gd name="connsiteY7" fmla="*/ 8778 h 1069777"/>
                      <a:gd name="connsiteX8" fmla="*/ 0 w 1077770"/>
                      <a:gd name="connsiteY8" fmla="*/ 0 h 106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770" h="1069777">
                        <a:moveTo>
                          <a:pt x="0" y="0"/>
                        </a:moveTo>
                        <a:lnTo>
                          <a:pt x="400991" y="0"/>
                        </a:lnTo>
                        <a:lnTo>
                          <a:pt x="408314" y="46725"/>
                        </a:lnTo>
                        <a:cubicBezTo>
                          <a:pt x="473286" y="355914"/>
                          <a:pt x="723367" y="599442"/>
                          <a:pt x="1040878" y="662711"/>
                        </a:cubicBezTo>
                        <a:lnTo>
                          <a:pt x="1077770" y="668194"/>
                        </a:lnTo>
                        <a:lnTo>
                          <a:pt x="1077770" y="1069777"/>
                        </a:lnTo>
                        <a:lnTo>
                          <a:pt x="960748" y="1052232"/>
                        </a:lnTo>
                        <a:cubicBezTo>
                          <a:pt x="448541" y="949264"/>
                          <a:pt x="54176" y="528486"/>
                          <a:pt x="451" y="8778"/>
                        </a:cubicBezTo>
                        <a:lnTo>
                          <a:pt x="0" y="0"/>
                        </a:lnTo>
                        <a:close/>
                      </a:path>
                    </a:pathLst>
                  </a:custGeom>
                  <a:solidFill>
                    <a:srgbClr val="56DB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39" name="Freeform 38"/>
                  <p:cNvSpPr/>
                  <p:nvPr/>
                </p:nvSpPr>
                <p:spPr>
                  <a:xfrm>
                    <a:off x="4691095" y="2153588"/>
                    <a:ext cx="1263989" cy="1224353"/>
                  </a:xfrm>
                  <a:custGeom>
                    <a:avLst/>
                    <a:gdLst>
                      <a:gd name="connsiteX0" fmla="*/ 0 w 1100737"/>
                      <a:gd name="connsiteY0" fmla="*/ 0 h 1066220"/>
                      <a:gd name="connsiteX1" fmla="*/ 20055 w 1100737"/>
                      <a:gd name="connsiteY1" fmla="*/ 995 h 1066220"/>
                      <a:gd name="connsiteX2" fmla="*/ 1100544 w 1100737"/>
                      <a:gd name="connsiteY2" fmla="*/ 1062469 h 1066220"/>
                      <a:gd name="connsiteX3" fmla="*/ 1100737 w 1100737"/>
                      <a:gd name="connsiteY3" fmla="*/ 1066220 h 1066220"/>
                      <a:gd name="connsiteX4" fmla="*/ 699216 w 1100737"/>
                      <a:gd name="connsiteY4" fmla="*/ 1066220 h 1066220"/>
                      <a:gd name="connsiteX5" fmla="*/ 692681 w 1100737"/>
                      <a:gd name="connsiteY5" fmla="*/ 1024522 h 1066220"/>
                      <a:gd name="connsiteX6" fmla="*/ 60117 w 1100737"/>
                      <a:gd name="connsiteY6" fmla="*/ 408536 h 1066220"/>
                      <a:gd name="connsiteX7" fmla="*/ 0 w 1100737"/>
                      <a:gd name="connsiteY7" fmla="*/ 399601 h 1066220"/>
                      <a:gd name="connsiteX8" fmla="*/ 0 w 1100737"/>
                      <a:gd name="connsiteY8" fmla="*/ 0 h 10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37" h="1066220">
                        <a:moveTo>
                          <a:pt x="0" y="0"/>
                        </a:moveTo>
                        <a:lnTo>
                          <a:pt x="20055" y="995"/>
                        </a:lnTo>
                        <a:cubicBezTo>
                          <a:pt x="589767" y="57834"/>
                          <a:pt x="1042687" y="502783"/>
                          <a:pt x="1100544" y="1062469"/>
                        </a:cubicBezTo>
                        <a:lnTo>
                          <a:pt x="1100737" y="1066220"/>
                        </a:lnTo>
                        <a:lnTo>
                          <a:pt x="699216" y="1066220"/>
                        </a:lnTo>
                        <a:lnTo>
                          <a:pt x="692681" y="1024522"/>
                        </a:lnTo>
                        <a:cubicBezTo>
                          <a:pt x="627709" y="715333"/>
                          <a:pt x="377628" y="471805"/>
                          <a:pt x="60117" y="408536"/>
                        </a:cubicBezTo>
                        <a:lnTo>
                          <a:pt x="0" y="399601"/>
                        </a:lnTo>
                        <a:lnTo>
                          <a:pt x="0" y="0"/>
                        </a:lnTo>
                        <a:close/>
                      </a:path>
                    </a:pathLst>
                  </a:custGeom>
                  <a:solidFill>
                    <a:srgbClr val="F39C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0" name="Freeform 39"/>
                  <p:cNvSpPr/>
                  <p:nvPr/>
                </p:nvSpPr>
                <p:spPr>
                  <a:xfrm>
                    <a:off x="4691095" y="3642799"/>
                    <a:ext cx="1264285" cy="1230125"/>
                  </a:xfrm>
                  <a:custGeom>
                    <a:avLst/>
                    <a:gdLst>
                      <a:gd name="connsiteX0" fmla="*/ 700004 w 1100995"/>
                      <a:gd name="connsiteY0" fmla="*/ 0 h 1071247"/>
                      <a:gd name="connsiteX1" fmla="*/ 1100995 w 1100995"/>
                      <a:gd name="connsiteY1" fmla="*/ 0 h 1071247"/>
                      <a:gd name="connsiteX2" fmla="*/ 1100544 w 1100995"/>
                      <a:gd name="connsiteY2" fmla="*/ 8778 h 1071247"/>
                      <a:gd name="connsiteX3" fmla="*/ 20055 w 1100995"/>
                      <a:gd name="connsiteY3" fmla="*/ 1070252 h 1071247"/>
                      <a:gd name="connsiteX4" fmla="*/ 0 w 1100995"/>
                      <a:gd name="connsiteY4" fmla="*/ 1071247 h 1071247"/>
                      <a:gd name="connsiteX5" fmla="*/ 0 w 1100995"/>
                      <a:gd name="connsiteY5" fmla="*/ 671646 h 1071247"/>
                      <a:gd name="connsiteX6" fmla="*/ 60117 w 1100995"/>
                      <a:gd name="connsiteY6" fmla="*/ 662711 h 1071247"/>
                      <a:gd name="connsiteX7" fmla="*/ 692681 w 1100995"/>
                      <a:gd name="connsiteY7" fmla="*/ 46725 h 1071247"/>
                      <a:gd name="connsiteX8" fmla="*/ 700004 w 1100995"/>
                      <a:gd name="connsiteY8" fmla="*/ 0 h 107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995" h="1071247">
                        <a:moveTo>
                          <a:pt x="700004" y="0"/>
                        </a:moveTo>
                        <a:lnTo>
                          <a:pt x="1100995" y="0"/>
                        </a:lnTo>
                        <a:lnTo>
                          <a:pt x="1100544" y="8778"/>
                        </a:lnTo>
                        <a:cubicBezTo>
                          <a:pt x="1042687" y="568464"/>
                          <a:pt x="589767" y="1013413"/>
                          <a:pt x="20055" y="1070252"/>
                        </a:cubicBezTo>
                        <a:lnTo>
                          <a:pt x="0" y="1071247"/>
                        </a:lnTo>
                        <a:lnTo>
                          <a:pt x="0" y="671646"/>
                        </a:lnTo>
                        <a:lnTo>
                          <a:pt x="60117" y="662711"/>
                        </a:lnTo>
                        <a:cubicBezTo>
                          <a:pt x="377628" y="599442"/>
                          <a:pt x="627709" y="355914"/>
                          <a:pt x="692681" y="46725"/>
                        </a:cubicBezTo>
                        <a:lnTo>
                          <a:pt x="700004" y="0"/>
                        </a:lnTo>
                        <a:close/>
                      </a:path>
                    </a:pathLst>
                  </a:custGeom>
                  <a:solidFill>
                    <a:srgbClr val="ED81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2743200" y="1586397"/>
                  <a:ext cx="3657600" cy="3853718"/>
                  <a:chOff x="2743200" y="1586397"/>
                  <a:chExt cx="3657600" cy="3853718"/>
                </a:xfrm>
              </p:grpSpPr>
              <p:sp>
                <p:nvSpPr>
                  <p:cNvPr id="33" name="Oval 32"/>
                  <p:cNvSpPr/>
                  <p:nvPr/>
                </p:nvSpPr>
                <p:spPr>
                  <a:xfrm>
                    <a:off x="2746551" y="1586397"/>
                    <a:ext cx="1372170" cy="1372170"/>
                  </a:xfrm>
                  <a:prstGeom prst="ellipse">
                    <a:avLst/>
                  </a:prstGeom>
                  <a:solidFill>
                    <a:srgbClr val="2F90B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Oval 33"/>
                  <p:cNvSpPr/>
                  <p:nvPr/>
                </p:nvSpPr>
                <p:spPr>
                  <a:xfrm>
                    <a:off x="5025279" y="1586397"/>
                    <a:ext cx="1372170" cy="1372170"/>
                  </a:xfrm>
                  <a:prstGeom prst="ellipse">
                    <a:avLst/>
                  </a:prstGeom>
                  <a:solidFill>
                    <a:srgbClr val="F39C1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9C11"/>
                      </a:solidFill>
                      <a:latin typeface="Arial" panose="020B0604020202020204" pitchFamily="34" charset="0"/>
                      <a:cs typeface="Arial" panose="020B0604020202020204" pitchFamily="34" charset="0"/>
                    </a:endParaRPr>
                  </a:p>
                </p:txBody>
              </p:sp>
              <p:sp>
                <p:nvSpPr>
                  <p:cNvPr id="35" name="Oval 34"/>
                  <p:cNvSpPr/>
                  <p:nvPr/>
                </p:nvSpPr>
                <p:spPr>
                  <a:xfrm>
                    <a:off x="5025279" y="4064594"/>
                    <a:ext cx="1375521" cy="1375521"/>
                  </a:xfrm>
                  <a:prstGeom prst="ellipse">
                    <a:avLst/>
                  </a:prstGeom>
                  <a:solidFill>
                    <a:srgbClr val="ED817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Oval 35"/>
                  <p:cNvSpPr/>
                  <p:nvPr/>
                </p:nvSpPr>
                <p:spPr>
                  <a:xfrm>
                    <a:off x="2743200" y="4064594"/>
                    <a:ext cx="1375521" cy="1375521"/>
                  </a:xfrm>
                  <a:prstGeom prst="ellipse">
                    <a:avLst/>
                  </a:prstGeom>
                  <a:solidFill>
                    <a:srgbClr val="56DBFB"/>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4" name="Group 13"/>
              <p:cNvGrpSpPr/>
              <p:nvPr/>
            </p:nvGrpSpPr>
            <p:grpSpPr>
              <a:xfrm>
                <a:off x="3178335" y="2080385"/>
                <a:ext cx="2767165" cy="3231807"/>
                <a:chOff x="3178335" y="2080385"/>
                <a:chExt cx="2767165" cy="3231807"/>
              </a:xfrm>
            </p:grpSpPr>
            <p:grpSp>
              <p:nvGrpSpPr>
                <p:cNvPr id="15" name="Group 14"/>
                <p:cNvGrpSpPr/>
                <p:nvPr/>
              </p:nvGrpSpPr>
              <p:grpSpPr>
                <a:xfrm>
                  <a:off x="3197705" y="2191798"/>
                  <a:ext cx="679994" cy="1010411"/>
                  <a:chOff x="2649695" y="3659111"/>
                  <a:chExt cx="710892" cy="1056323"/>
                </a:xfrm>
              </p:grpSpPr>
              <p:sp>
                <p:nvSpPr>
                  <p:cNvPr id="29" name="TextBox 28"/>
                  <p:cNvSpPr txBox="1"/>
                  <p:nvPr/>
                </p:nvSpPr>
                <p:spPr>
                  <a:xfrm>
                    <a:off x="2649695" y="4232791"/>
                    <a:ext cx="710892" cy="482643"/>
                  </a:xfrm>
                  <a:prstGeom prst="rect">
                    <a:avLst/>
                  </a:prstGeom>
                  <a:noFill/>
                </p:spPr>
                <p:txBody>
                  <a:bodyPr wrap="non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Identity</a:t>
                    </a:r>
                  </a:p>
                  <a:p>
                    <a:pPr algn="ctr"/>
                    <a:r>
                      <a:rPr lang="en-US" sz="1200" dirty="0" smtClean="0">
                        <a:solidFill>
                          <a:schemeClr val="bg1"/>
                        </a:solidFill>
                        <a:latin typeface="Arial" panose="020B0604020202020204" pitchFamily="34" charset="0"/>
                        <a:cs typeface="Arial" panose="020B0604020202020204" pitchFamily="34" charset="0"/>
                      </a:rPr>
                      <a:t>Risk</a:t>
                    </a:r>
                    <a:endParaRPr lang="en-US" sz="1200" dirty="0">
                      <a:solidFill>
                        <a:schemeClr val="bg1"/>
                      </a:solidFill>
                      <a:latin typeface="Arial" panose="020B0604020202020204" pitchFamily="34" charset="0"/>
                      <a:cs typeface="Arial" panose="020B0604020202020204" pitchFamily="34" charset="0"/>
                    </a:endParaRPr>
                  </a:p>
                </p:txBody>
              </p:sp>
              <p:sp>
                <p:nvSpPr>
                  <p:cNvPr id="30" name="Freeform 29"/>
                  <p:cNvSpPr/>
                  <p:nvPr/>
                </p:nvSpPr>
                <p:spPr>
                  <a:xfrm rot="5400000">
                    <a:off x="2740163" y="3683725"/>
                    <a:ext cx="529950" cy="480722"/>
                  </a:xfrm>
                  <a:custGeom>
                    <a:avLst/>
                    <a:gdLst>
                      <a:gd name="connsiteX0" fmla="*/ 1083427 w 3101120"/>
                      <a:gd name="connsiteY0" fmla="*/ 307573 h 2813050"/>
                      <a:gd name="connsiteX1" fmla="*/ 296489 w 3101120"/>
                      <a:gd name="connsiteY1" fmla="*/ 1099251 h 2813050"/>
                      <a:gd name="connsiteX2" fmla="*/ 1083427 w 3101120"/>
                      <a:gd name="connsiteY2" fmla="*/ 1890929 h 2813050"/>
                      <a:gd name="connsiteX3" fmla="*/ 1870365 w 3101120"/>
                      <a:gd name="connsiteY3" fmla="*/ 1099251 h 2813050"/>
                      <a:gd name="connsiteX4" fmla="*/ 1083427 w 3101120"/>
                      <a:gd name="connsiteY4" fmla="*/ 307573 h 2813050"/>
                      <a:gd name="connsiteX5" fmla="*/ 1082041 w 3101120"/>
                      <a:gd name="connsiteY5" fmla="*/ 0 h 2813050"/>
                      <a:gd name="connsiteX6" fmla="*/ 2164082 w 3101120"/>
                      <a:gd name="connsiteY6" fmla="*/ 1089552 h 2813050"/>
                      <a:gd name="connsiteX7" fmla="*/ 2079050 w 3101120"/>
                      <a:gd name="connsiteY7" fmla="*/ 1513655 h 2813050"/>
                      <a:gd name="connsiteX8" fmla="*/ 2062497 w 3101120"/>
                      <a:gd name="connsiteY8" fmla="*/ 1548256 h 2813050"/>
                      <a:gd name="connsiteX9" fmla="*/ 2230027 w 3101120"/>
                      <a:gd name="connsiteY9" fmla="*/ 1692955 h 2813050"/>
                      <a:gd name="connsiteX10" fmla="*/ 2298813 w 3101120"/>
                      <a:gd name="connsiteY10" fmla="*/ 1613315 h 2813050"/>
                      <a:gd name="connsiteX11" fmla="*/ 2386510 w 3101120"/>
                      <a:gd name="connsiteY11" fmla="*/ 1606902 h 2813050"/>
                      <a:gd name="connsiteX12" fmla="*/ 3079585 w 3101120"/>
                      <a:gd name="connsiteY12" fmla="*/ 2205521 h 2813050"/>
                      <a:gd name="connsiteX13" fmla="*/ 3085998 w 3101120"/>
                      <a:gd name="connsiteY13" fmla="*/ 2293218 h 2813050"/>
                      <a:gd name="connsiteX14" fmla="*/ 2655611 w 3101120"/>
                      <a:gd name="connsiteY14" fmla="*/ 2791515 h 2813050"/>
                      <a:gd name="connsiteX15" fmla="*/ 2567914 w 3101120"/>
                      <a:gd name="connsiteY15" fmla="*/ 2797928 h 2813050"/>
                      <a:gd name="connsiteX16" fmla="*/ 1874839 w 3101120"/>
                      <a:gd name="connsiteY16" fmla="*/ 2199310 h 2813050"/>
                      <a:gd name="connsiteX17" fmla="*/ 1868426 w 3101120"/>
                      <a:gd name="connsiteY17" fmla="*/ 2111612 h 2813050"/>
                      <a:gd name="connsiteX18" fmla="*/ 1940600 w 3101120"/>
                      <a:gd name="connsiteY18" fmla="*/ 2028050 h 2813050"/>
                      <a:gd name="connsiteX19" fmla="*/ 1798049 w 3101120"/>
                      <a:gd name="connsiteY19" fmla="*/ 1904927 h 2813050"/>
                      <a:gd name="connsiteX20" fmla="*/ 1770320 w 3101120"/>
                      <a:gd name="connsiteY20" fmla="*/ 1930303 h 2813050"/>
                      <a:gd name="connsiteX21" fmla="*/ 1082041 w 3101120"/>
                      <a:gd name="connsiteY21" fmla="*/ 2179104 h 2813050"/>
                      <a:gd name="connsiteX22" fmla="*/ 0 w 3101120"/>
                      <a:gd name="connsiteY22" fmla="*/ 1089552 h 2813050"/>
                      <a:gd name="connsiteX23" fmla="*/ 1082041 w 3101120"/>
                      <a:gd name="connsiteY23" fmla="*/ 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01120" h="2813050">
                        <a:moveTo>
                          <a:pt x="1083427" y="307573"/>
                        </a:moveTo>
                        <a:cubicBezTo>
                          <a:pt x="648813" y="307573"/>
                          <a:pt x="296489" y="662019"/>
                          <a:pt x="296489" y="1099251"/>
                        </a:cubicBezTo>
                        <a:cubicBezTo>
                          <a:pt x="296489" y="1536483"/>
                          <a:pt x="648813" y="1890929"/>
                          <a:pt x="1083427" y="1890929"/>
                        </a:cubicBezTo>
                        <a:cubicBezTo>
                          <a:pt x="1518041" y="1890929"/>
                          <a:pt x="1870365" y="1536483"/>
                          <a:pt x="1870365" y="1099251"/>
                        </a:cubicBezTo>
                        <a:cubicBezTo>
                          <a:pt x="1870365" y="662019"/>
                          <a:pt x="1518041" y="307573"/>
                          <a:pt x="1083427" y="307573"/>
                        </a:cubicBezTo>
                        <a:close/>
                        <a:moveTo>
                          <a:pt x="1082041" y="0"/>
                        </a:moveTo>
                        <a:cubicBezTo>
                          <a:pt x="1679636" y="0"/>
                          <a:pt x="2164082" y="487809"/>
                          <a:pt x="2164082" y="1089552"/>
                        </a:cubicBezTo>
                        <a:cubicBezTo>
                          <a:pt x="2164082" y="1239988"/>
                          <a:pt x="2133804" y="1383303"/>
                          <a:pt x="2079050" y="1513655"/>
                        </a:cubicBezTo>
                        <a:lnTo>
                          <a:pt x="2062497" y="1548256"/>
                        </a:lnTo>
                        <a:lnTo>
                          <a:pt x="2230027" y="1692955"/>
                        </a:lnTo>
                        <a:lnTo>
                          <a:pt x="2298813" y="1613315"/>
                        </a:lnTo>
                        <a:cubicBezTo>
                          <a:pt x="2321259" y="1587327"/>
                          <a:pt x="2360523" y="1584456"/>
                          <a:pt x="2386510" y="1606902"/>
                        </a:cubicBezTo>
                        <a:lnTo>
                          <a:pt x="3079585" y="2205521"/>
                        </a:lnTo>
                        <a:cubicBezTo>
                          <a:pt x="3105573" y="2227967"/>
                          <a:pt x="3108444" y="2267231"/>
                          <a:pt x="3085998" y="2293218"/>
                        </a:cubicBezTo>
                        <a:lnTo>
                          <a:pt x="2655611" y="2791515"/>
                        </a:lnTo>
                        <a:cubicBezTo>
                          <a:pt x="2633166" y="2817503"/>
                          <a:pt x="2593902" y="2820374"/>
                          <a:pt x="2567914" y="2797928"/>
                        </a:cubicBezTo>
                        <a:lnTo>
                          <a:pt x="1874839" y="2199310"/>
                        </a:lnTo>
                        <a:cubicBezTo>
                          <a:pt x="1848852" y="2176864"/>
                          <a:pt x="1845981" y="2137600"/>
                          <a:pt x="1868426" y="2111612"/>
                        </a:cubicBezTo>
                        <a:lnTo>
                          <a:pt x="1940600" y="2028050"/>
                        </a:lnTo>
                        <a:lnTo>
                          <a:pt x="1798049" y="1904927"/>
                        </a:lnTo>
                        <a:lnTo>
                          <a:pt x="1770320" y="1930303"/>
                        </a:lnTo>
                        <a:cubicBezTo>
                          <a:pt x="1583279" y="2085735"/>
                          <a:pt x="1343489" y="2179104"/>
                          <a:pt x="1082041" y="2179104"/>
                        </a:cubicBezTo>
                        <a:cubicBezTo>
                          <a:pt x="484446" y="2179104"/>
                          <a:pt x="0" y="1691295"/>
                          <a:pt x="0" y="1089552"/>
                        </a:cubicBezTo>
                        <a:cubicBezTo>
                          <a:pt x="0" y="487809"/>
                          <a:pt x="484446" y="0"/>
                          <a:pt x="1082041" y="0"/>
                        </a:cubicBezTo>
                        <a:close/>
                      </a:path>
                    </a:pathLst>
                  </a:custGeom>
                  <a:solidFill>
                    <a:schemeClr val="bg1"/>
                  </a:solidFill>
                  <a:ln w="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6" name="Group 15"/>
                <p:cNvGrpSpPr/>
                <p:nvPr/>
              </p:nvGrpSpPr>
              <p:grpSpPr>
                <a:xfrm>
                  <a:off x="5267109" y="4378041"/>
                  <a:ext cx="678391" cy="934151"/>
                  <a:chOff x="5784258" y="3738836"/>
                  <a:chExt cx="709216" cy="976597"/>
                </a:xfrm>
              </p:grpSpPr>
              <p:sp>
                <p:nvSpPr>
                  <p:cNvPr id="25" name="TextBox 24"/>
                  <p:cNvSpPr txBox="1"/>
                  <p:nvPr/>
                </p:nvSpPr>
                <p:spPr>
                  <a:xfrm>
                    <a:off x="5784258" y="4232790"/>
                    <a:ext cx="709216" cy="482643"/>
                  </a:xfrm>
                  <a:prstGeom prst="rect">
                    <a:avLst/>
                  </a:prstGeom>
                  <a:noFill/>
                </p:spPr>
                <p:txBody>
                  <a:bodyPr wrap="non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Control</a:t>
                    </a:r>
                  </a:p>
                  <a:p>
                    <a:pPr algn="ctr"/>
                    <a:r>
                      <a:rPr lang="en-US" sz="1200" dirty="0" smtClean="0">
                        <a:solidFill>
                          <a:schemeClr val="bg1"/>
                        </a:solidFill>
                        <a:latin typeface="Arial" panose="020B0604020202020204" pitchFamily="34" charset="0"/>
                        <a:cs typeface="Arial" panose="020B0604020202020204" pitchFamily="34" charset="0"/>
                      </a:rPr>
                      <a:t>Risk </a:t>
                    </a:r>
                    <a:endParaRPr lang="en-US" sz="1200" dirty="0">
                      <a:solidFill>
                        <a:schemeClr val="bg1"/>
                      </a:solidFill>
                      <a:latin typeface="Arial" panose="020B0604020202020204" pitchFamily="34" charset="0"/>
                      <a:cs typeface="Arial" panose="020B0604020202020204" pitchFamily="34" charset="0"/>
                    </a:endParaRPr>
                  </a:p>
                </p:txBody>
              </p:sp>
              <p:grpSp>
                <p:nvGrpSpPr>
                  <p:cNvPr id="26" name="Group 25"/>
                  <p:cNvGrpSpPr/>
                  <p:nvPr/>
                </p:nvGrpSpPr>
                <p:grpSpPr>
                  <a:xfrm>
                    <a:off x="5910433" y="3738836"/>
                    <a:ext cx="456860" cy="457245"/>
                    <a:chOff x="1226789" y="2072307"/>
                    <a:chExt cx="4056446" cy="4059872"/>
                  </a:xfrm>
                  <a:solidFill>
                    <a:schemeClr val="bg1"/>
                  </a:solidFill>
                </p:grpSpPr>
                <p:sp>
                  <p:nvSpPr>
                    <p:cNvPr id="27" name="Freeform 26"/>
                    <p:cNvSpPr/>
                    <p:nvPr/>
                  </p:nvSpPr>
                  <p:spPr>
                    <a:xfrm>
                      <a:off x="2089921" y="2969028"/>
                      <a:ext cx="2330182" cy="233018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28" name="Freeform 27"/>
                    <p:cNvSpPr/>
                    <p:nvPr/>
                  </p:nvSpPr>
                  <p:spPr>
                    <a:xfrm rot="8489226">
                      <a:off x="1226789" y="2072307"/>
                      <a:ext cx="4056446" cy="4059872"/>
                    </a:xfrm>
                    <a:custGeom>
                      <a:avLst/>
                      <a:gdLst>
                        <a:gd name="connsiteX0" fmla="*/ 1216809 w 4056446"/>
                        <a:gd name="connsiteY0" fmla="*/ 3055242 h 4059872"/>
                        <a:gd name="connsiteX1" fmla="*/ 3098885 w 4056446"/>
                        <a:gd name="connsiteY1" fmla="*/ 2841236 h 4059872"/>
                        <a:gd name="connsiteX2" fmla="*/ 2884879 w 4056446"/>
                        <a:gd name="connsiteY2" fmla="*/ 959160 h 4059872"/>
                        <a:gd name="connsiteX3" fmla="*/ 1002803 w 4056446"/>
                        <a:gd name="connsiteY3" fmla="*/ 1173166 h 4059872"/>
                        <a:gd name="connsiteX4" fmla="*/ 1216809 w 4056446"/>
                        <a:gd name="connsiteY4" fmla="*/ 3055242 h 4059872"/>
                        <a:gd name="connsiteX5" fmla="*/ 1007707 w 4056446"/>
                        <a:gd name="connsiteY5" fmla="*/ 3744720 h 4059872"/>
                        <a:gd name="connsiteX6" fmla="*/ 571023 w 4056446"/>
                        <a:gd name="connsiteY6" fmla="*/ 3397206 h 4059872"/>
                        <a:gd name="connsiteX7" fmla="*/ 563135 w 4056446"/>
                        <a:gd name="connsiteY7" fmla="*/ 3327835 h 4059872"/>
                        <a:gd name="connsiteX8" fmla="*/ 866464 w 4056446"/>
                        <a:gd name="connsiteY8" fmla="*/ 2946674 h 4059872"/>
                        <a:gd name="connsiteX9" fmla="*/ 799169 w 4056446"/>
                        <a:gd name="connsiteY9" fmla="*/ 2857589 h 4059872"/>
                        <a:gd name="connsiteX10" fmla="*/ 680648 w 4056446"/>
                        <a:gd name="connsiteY10" fmla="*/ 2649231 h 4059872"/>
                        <a:gd name="connsiteX11" fmla="*/ 616826 w 4056446"/>
                        <a:gd name="connsiteY11" fmla="*/ 2479081 h 4059872"/>
                        <a:gd name="connsiteX12" fmla="*/ 115475 w 4056446"/>
                        <a:gd name="connsiteY12" fmla="*/ 2533963 h 4059872"/>
                        <a:gd name="connsiteX13" fmla="*/ 61027 w 4056446"/>
                        <a:gd name="connsiteY13" fmla="*/ 2490259 h 4059872"/>
                        <a:gd name="connsiteX14" fmla="*/ 297 w 4056446"/>
                        <a:gd name="connsiteY14" fmla="*/ 1935488 h 4059872"/>
                        <a:gd name="connsiteX15" fmla="*/ 44001 w 4056446"/>
                        <a:gd name="connsiteY15" fmla="*/ 1881040 h 4059872"/>
                        <a:gd name="connsiteX16" fmla="*/ 547562 w 4056446"/>
                        <a:gd name="connsiteY16" fmla="*/ 1825916 h 4059872"/>
                        <a:gd name="connsiteX17" fmla="*/ 549211 w 4056446"/>
                        <a:gd name="connsiteY17" fmla="*/ 1826397 h 4059872"/>
                        <a:gd name="connsiteX18" fmla="*/ 564245 w 4056446"/>
                        <a:gd name="connsiteY18" fmla="*/ 1725111 h 4059872"/>
                        <a:gd name="connsiteX19" fmla="*/ 672799 w 4056446"/>
                        <a:gd name="connsiteY19" fmla="*/ 1382137 h 4059872"/>
                        <a:gd name="connsiteX20" fmla="*/ 704433 w 4056446"/>
                        <a:gd name="connsiteY20" fmla="*/ 1322516 h 4059872"/>
                        <a:gd name="connsiteX21" fmla="*/ 314187 w 4056446"/>
                        <a:gd name="connsiteY21" fmla="*/ 1011958 h 4059872"/>
                        <a:gd name="connsiteX22" fmla="*/ 306299 w 4056446"/>
                        <a:gd name="connsiteY22" fmla="*/ 942586 h 4059872"/>
                        <a:gd name="connsiteX23" fmla="*/ 653814 w 4056446"/>
                        <a:gd name="connsiteY23" fmla="*/ 505903 h 4059872"/>
                        <a:gd name="connsiteX24" fmla="*/ 723185 w 4056446"/>
                        <a:gd name="connsiteY24" fmla="*/ 498015 h 4059872"/>
                        <a:gd name="connsiteX25" fmla="*/ 1119559 w 4056446"/>
                        <a:gd name="connsiteY25" fmla="*/ 813450 h 4059872"/>
                        <a:gd name="connsiteX26" fmla="*/ 1120994 w 4056446"/>
                        <a:gd name="connsiteY26" fmla="*/ 815157 h 4059872"/>
                        <a:gd name="connsiteX27" fmla="*/ 1139802 w 4056446"/>
                        <a:gd name="connsiteY27" fmla="*/ 799005 h 4059872"/>
                        <a:gd name="connsiteX28" fmla="*/ 1459003 w 4056446"/>
                        <a:gd name="connsiteY28" fmla="*/ 614640 h 4059872"/>
                        <a:gd name="connsiteX29" fmla="*/ 1559225 w 4056446"/>
                        <a:gd name="connsiteY29" fmla="*/ 577750 h 4059872"/>
                        <a:gd name="connsiteX30" fmla="*/ 1550191 w 4056446"/>
                        <a:gd name="connsiteY30" fmla="*/ 555938 h 4059872"/>
                        <a:gd name="connsiteX31" fmla="*/ 1550191 w 4056446"/>
                        <a:gd name="connsiteY31" fmla="*/ 49369 h 4059872"/>
                        <a:gd name="connsiteX32" fmla="*/ 1599560 w 4056446"/>
                        <a:gd name="connsiteY32" fmla="*/ 0 h 4059872"/>
                        <a:gd name="connsiteX33" fmla="*/ 2157645 w 4056446"/>
                        <a:gd name="connsiteY33" fmla="*/ 0 h 4059872"/>
                        <a:gd name="connsiteX34" fmla="*/ 2207014 w 4056446"/>
                        <a:gd name="connsiteY34" fmla="*/ 49369 h 4059872"/>
                        <a:gd name="connsiteX35" fmla="*/ 2207014 w 4056446"/>
                        <a:gd name="connsiteY35" fmla="*/ 503618 h 4059872"/>
                        <a:gd name="connsiteX36" fmla="*/ 2314929 w 4056446"/>
                        <a:gd name="connsiteY36" fmla="*/ 517315 h 4059872"/>
                        <a:gd name="connsiteX37" fmla="*/ 2667373 w 4056446"/>
                        <a:gd name="connsiteY37" fmla="*/ 625309 h 4059872"/>
                        <a:gd name="connsiteX38" fmla="*/ 2700138 w 4056446"/>
                        <a:gd name="connsiteY38" fmla="*/ 642497 h 4059872"/>
                        <a:gd name="connsiteX39" fmla="*/ 3008044 w 4056446"/>
                        <a:gd name="connsiteY39" fmla="*/ 255585 h 4059872"/>
                        <a:gd name="connsiteX40" fmla="*/ 3077415 w 4056446"/>
                        <a:gd name="connsiteY40" fmla="*/ 247697 h 4059872"/>
                        <a:gd name="connsiteX41" fmla="*/ 3514099 w 4056446"/>
                        <a:gd name="connsiteY41" fmla="*/ 595211 h 4059872"/>
                        <a:gd name="connsiteX42" fmla="*/ 3521987 w 4056446"/>
                        <a:gd name="connsiteY42" fmla="*/ 664583 h 4059872"/>
                        <a:gd name="connsiteX43" fmla="*/ 3218637 w 4056446"/>
                        <a:gd name="connsiteY43" fmla="*/ 1045770 h 4059872"/>
                        <a:gd name="connsiteX44" fmla="*/ 3302519 w 4056446"/>
                        <a:gd name="connsiteY44" fmla="*/ 1156813 h 4059872"/>
                        <a:gd name="connsiteX45" fmla="*/ 3421041 w 4056446"/>
                        <a:gd name="connsiteY45" fmla="*/ 1365171 h 4059872"/>
                        <a:gd name="connsiteX46" fmla="*/ 3454648 w 4056446"/>
                        <a:gd name="connsiteY46" fmla="*/ 1454771 h 4059872"/>
                        <a:gd name="connsiteX47" fmla="*/ 3458789 w 4056446"/>
                        <a:gd name="connsiteY47" fmla="*/ 1452702 h 4059872"/>
                        <a:gd name="connsiteX48" fmla="*/ 3964088 w 4056446"/>
                        <a:gd name="connsiteY48" fmla="*/ 1416853 h 4059872"/>
                        <a:gd name="connsiteX49" fmla="*/ 4016827 w 4056446"/>
                        <a:gd name="connsiteY49" fmla="*/ 1462605 h 4059872"/>
                        <a:gd name="connsiteX50" fmla="*/ 4056321 w 4056446"/>
                        <a:gd name="connsiteY50" fmla="*/ 2019290 h 4059872"/>
                        <a:gd name="connsiteX51" fmla="*/ 4010569 w 4056446"/>
                        <a:gd name="connsiteY51" fmla="*/ 2072030 h 4059872"/>
                        <a:gd name="connsiteX52" fmla="*/ 3559565 w 4056446"/>
                        <a:gd name="connsiteY52" fmla="*/ 2104026 h 4059872"/>
                        <a:gd name="connsiteX53" fmla="*/ 3554874 w 4056446"/>
                        <a:gd name="connsiteY53" fmla="*/ 2171858 h 4059872"/>
                        <a:gd name="connsiteX54" fmla="*/ 3452889 w 4056446"/>
                        <a:gd name="connsiteY54" fmla="*/ 2576492 h 4059872"/>
                        <a:gd name="connsiteX55" fmla="*/ 3419706 w 4056446"/>
                        <a:gd name="connsiteY55" fmla="*/ 2643915 h 4059872"/>
                        <a:gd name="connsiteX56" fmla="*/ 3784308 w 4056446"/>
                        <a:gd name="connsiteY56" fmla="*/ 2934067 h 4059872"/>
                        <a:gd name="connsiteX57" fmla="*/ 3792196 w 4056446"/>
                        <a:gd name="connsiteY57" fmla="*/ 3003438 h 4059872"/>
                        <a:gd name="connsiteX58" fmla="*/ 3444682 w 4056446"/>
                        <a:gd name="connsiteY58" fmla="*/ 3440122 h 4059872"/>
                        <a:gd name="connsiteX59" fmla="*/ 3375310 w 4056446"/>
                        <a:gd name="connsiteY59" fmla="*/ 3448010 h 4059872"/>
                        <a:gd name="connsiteX60" fmla="*/ 3021442 w 4056446"/>
                        <a:gd name="connsiteY60" fmla="*/ 3166400 h 4059872"/>
                        <a:gd name="connsiteX61" fmla="*/ 2969339 w 4056446"/>
                        <a:gd name="connsiteY61" fmla="*/ 3209732 h 4059872"/>
                        <a:gd name="connsiteX62" fmla="*/ 2632143 w 4056446"/>
                        <a:gd name="connsiteY62" fmla="*/ 3404184 h 4059872"/>
                        <a:gd name="connsiteX63" fmla="*/ 2530226 w 4056446"/>
                        <a:gd name="connsiteY63" fmla="*/ 3439066 h 4059872"/>
                        <a:gd name="connsiteX64" fmla="*/ 2602529 w 4056446"/>
                        <a:gd name="connsiteY64" fmla="*/ 3920232 h 4059872"/>
                        <a:gd name="connsiteX65" fmla="*/ 2561044 w 4056446"/>
                        <a:gd name="connsiteY65" fmla="*/ 3976388 h 4059872"/>
                        <a:gd name="connsiteX66" fmla="*/ 2009155 w 4056446"/>
                        <a:gd name="connsiteY66" fmla="*/ 4059318 h 4059872"/>
                        <a:gd name="connsiteX67" fmla="*/ 1952998 w 4056446"/>
                        <a:gd name="connsiteY67" fmla="*/ 4017833 h 4059872"/>
                        <a:gd name="connsiteX68" fmla="*/ 1877723 w 4056446"/>
                        <a:gd name="connsiteY68" fmla="*/ 3516888 h 4059872"/>
                        <a:gd name="connsiteX69" fmla="*/ 1879319 w 4056446"/>
                        <a:gd name="connsiteY69" fmla="*/ 3510465 h 4059872"/>
                        <a:gd name="connsiteX70" fmla="*/ 1689223 w 4056446"/>
                        <a:gd name="connsiteY70" fmla="*/ 3476542 h 4059872"/>
                        <a:gd name="connsiteX71" fmla="*/ 1503182 w 4056446"/>
                        <a:gd name="connsiteY71" fmla="*/ 3417844 h 4059872"/>
                        <a:gd name="connsiteX72" fmla="*/ 1376140 w 4056446"/>
                        <a:gd name="connsiteY72" fmla="*/ 3361034 h 4059872"/>
                        <a:gd name="connsiteX73" fmla="*/ 1077078 w 4056446"/>
                        <a:gd name="connsiteY73" fmla="*/ 3736832 h 4059872"/>
                        <a:gd name="connsiteX74" fmla="*/ 1007707 w 4056446"/>
                        <a:gd name="connsiteY74" fmla="*/ 3744720 h 40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056446" h="4059872">
                          <a:moveTo>
                            <a:pt x="1216809" y="3055242"/>
                          </a:moveTo>
                          <a:cubicBezTo>
                            <a:pt x="1795626" y="3515866"/>
                            <a:pt x="2638261" y="3420052"/>
                            <a:pt x="3098885" y="2841236"/>
                          </a:cubicBezTo>
                          <a:cubicBezTo>
                            <a:pt x="3559509" y="2262419"/>
                            <a:pt x="3463695" y="1419785"/>
                            <a:pt x="2884879" y="959160"/>
                          </a:cubicBezTo>
                          <a:cubicBezTo>
                            <a:pt x="2306062" y="498536"/>
                            <a:pt x="1463428" y="594350"/>
                            <a:pt x="1002803" y="1173166"/>
                          </a:cubicBezTo>
                          <a:cubicBezTo>
                            <a:pt x="542179" y="1751983"/>
                            <a:pt x="637993" y="2594617"/>
                            <a:pt x="1216809" y="3055242"/>
                          </a:cubicBezTo>
                          <a:close/>
                          <a:moveTo>
                            <a:pt x="1007707" y="3744720"/>
                          </a:moveTo>
                          <a:lnTo>
                            <a:pt x="571023" y="3397206"/>
                          </a:lnTo>
                          <a:cubicBezTo>
                            <a:pt x="549689" y="3380228"/>
                            <a:pt x="546157" y="3349169"/>
                            <a:pt x="563135" y="3327835"/>
                          </a:cubicBezTo>
                          <a:lnTo>
                            <a:pt x="866464" y="2946674"/>
                          </a:lnTo>
                          <a:lnTo>
                            <a:pt x="799169" y="2857589"/>
                          </a:lnTo>
                          <a:cubicBezTo>
                            <a:pt x="753845" y="2790921"/>
                            <a:pt x="714309" y="2721214"/>
                            <a:pt x="680648" y="2649231"/>
                          </a:cubicBezTo>
                          <a:lnTo>
                            <a:pt x="616826" y="2479081"/>
                          </a:lnTo>
                          <a:lnTo>
                            <a:pt x="115475" y="2533963"/>
                          </a:lnTo>
                          <a:cubicBezTo>
                            <a:pt x="88371" y="2536930"/>
                            <a:pt x="63994" y="2517363"/>
                            <a:pt x="61027" y="2490259"/>
                          </a:cubicBezTo>
                          <a:lnTo>
                            <a:pt x="297" y="1935488"/>
                          </a:lnTo>
                          <a:cubicBezTo>
                            <a:pt x="-2670" y="1908384"/>
                            <a:pt x="16897" y="1884007"/>
                            <a:pt x="44001" y="1881040"/>
                          </a:cubicBezTo>
                          <a:lnTo>
                            <a:pt x="547562" y="1825916"/>
                          </a:lnTo>
                          <a:lnTo>
                            <a:pt x="549211" y="1826397"/>
                          </a:lnTo>
                          <a:lnTo>
                            <a:pt x="564245" y="1725111"/>
                          </a:lnTo>
                          <a:cubicBezTo>
                            <a:pt x="586333" y="1608169"/>
                            <a:pt x="622419" y="1492985"/>
                            <a:pt x="672799" y="1382137"/>
                          </a:cubicBezTo>
                          <a:lnTo>
                            <a:pt x="704433" y="1322516"/>
                          </a:lnTo>
                          <a:lnTo>
                            <a:pt x="314187" y="1011958"/>
                          </a:lnTo>
                          <a:cubicBezTo>
                            <a:pt x="292853" y="994979"/>
                            <a:pt x="289321" y="963921"/>
                            <a:pt x="306299" y="942586"/>
                          </a:cubicBezTo>
                          <a:lnTo>
                            <a:pt x="653814" y="505903"/>
                          </a:lnTo>
                          <a:cubicBezTo>
                            <a:pt x="670792" y="484568"/>
                            <a:pt x="701850" y="481036"/>
                            <a:pt x="723185" y="498015"/>
                          </a:cubicBezTo>
                          <a:lnTo>
                            <a:pt x="1119559" y="813450"/>
                          </a:lnTo>
                          <a:lnTo>
                            <a:pt x="1120994" y="815157"/>
                          </a:lnTo>
                          <a:lnTo>
                            <a:pt x="1139802" y="799005"/>
                          </a:lnTo>
                          <a:cubicBezTo>
                            <a:pt x="1239379" y="723809"/>
                            <a:pt x="1346706" y="662249"/>
                            <a:pt x="1459003" y="614640"/>
                          </a:cubicBezTo>
                          <a:lnTo>
                            <a:pt x="1559225" y="577750"/>
                          </a:lnTo>
                          <a:lnTo>
                            <a:pt x="1550191" y="555938"/>
                          </a:lnTo>
                          <a:lnTo>
                            <a:pt x="1550191" y="49369"/>
                          </a:lnTo>
                          <a:cubicBezTo>
                            <a:pt x="1550191" y="22103"/>
                            <a:pt x="1572294" y="0"/>
                            <a:pt x="1599560" y="0"/>
                          </a:cubicBezTo>
                          <a:lnTo>
                            <a:pt x="2157645" y="0"/>
                          </a:lnTo>
                          <a:cubicBezTo>
                            <a:pt x="2184911" y="0"/>
                            <a:pt x="2207014" y="22103"/>
                            <a:pt x="2207014" y="49369"/>
                          </a:cubicBezTo>
                          <a:lnTo>
                            <a:pt x="2207014" y="503618"/>
                          </a:lnTo>
                          <a:lnTo>
                            <a:pt x="2314929" y="517315"/>
                          </a:lnTo>
                          <a:cubicBezTo>
                            <a:pt x="2435047" y="538497"/>
                            <a:pt x="2553456" y="574389"/>
                            <a:pt x="2667373" y="625309"/>
                          </a:cubicBezTo>
                          <a:lnTo>
                            <a:pt x="2700138" y="642497"/>
                          </a:lnTo>
                          <a:lnTo>
                            <a:pt x="3008044" y="255585"/>
                          </a:lnTo>
                          <a:cubicBezTo>
                            <a:pt x="3025022" y="234250"/>
                            <a:pt x="3056080" y="230719"/>
                            <a:pt x="3077415" y="247697"/>
                          </a:cubicBezTo>
                          <a:lnTo>
                            <a:pt x="3514099" y="595211"/>
                          </a:lnTo>
                          <a:cubicBezTo>
                            <a:pt x="3535434" y="612190"/>
                            <a:pt x="3538965" y="643248"/>
                            <a:pt x="3521987" y="664583"/>
                          </a:cubicBezTo>
                          <a:lnTo>
                            <a:pt x="3218637" y="1045770"/>
                          </a:lnTo>
                          <a:lnTo>
                            <a:pt x="3302519" y="1156813"/>
                          </a:lnTo>
                          <a:cubicBezTo>
                            <a:pt x="3347843" y="1223481"/>
                            <a:pt x="3387379" y="1293188"/>
                            <a:pt x="3421041" y="1365171"/>
                          </a:cubicBezTo>
                          <a:lnTo>
                            <a:pt x="3454648" y="1454771"/>
                          </a:lnTo>
                          <a:lnTo>
                            <a:pt x="3458789" y="1452702"/>
                          </a:lnTo>
                          <a:lnTo>
                            <a:pt x="3964088" y="1416853"/>
                          </a:lnTo>
                          <a:cubicBezTo>
                            <a:pt x="3991286" y="1414924"/>
                            <a:pt x="4014897" y="1435407"/>
                            <a:pt x="4016827" y="1462605"/>
                          </a:cubicBezTo>
                          <a:lnTo>
                            <a:pt x="4056321" y="2019290"/>
                          </a:lnTo>
                          <a:cubicBezTo>
                            <a:pt x="4058251" y="2046488"/>
                            <a:pt x="4037767" y="2070100"/>
                            <a:pt x="4010569" y="2072030"/>
                          </a:cubicBezTo>
                          <a:lnTo>
                            <a:pt x="3559565" y="2104026"/>
                          </a:lnTo>
                          <a:lnTo>
                            <a:pt x="3554874" y="2171858"/>
                          </a:lnTo>
                          <a:cubicBezTo>
                            <a:pt x="3539956" y="2309323"/>
                            <a:pt x="3506117" y="2445566"/>
                            <a:pt x="3452889" y="2576492"/>
                          </a:cubicBezTo>
                          <a:lnTo>
                            <a:pt x="3419706" y="2643915"/>
                          </a:lnTo>
                          <a:lnTo>
                            <a:pt x="3784308" y="2934067"/>
                          </a:lnTo>
                          <a:cubicBezTo>
                            <a:pt x="3805643" y="2951045"/>
                            <a:pt x="3809174" y="2982104"/>
                            <a:pt x="3792196" y="3003438"/>
                          </a:cubicBezTo>
                          <a:lnTo>
                            <a:pt x="3444682" y="3440122"/>
                          </a:lnTo>
                          <a:cubicBezTo>
                            <a:pt x="3427703" y="3461457"/>
                            <a:pt x="3396645" y="3464988"/>
                            <a:pt x="3375310" y="3448010"/>
                          </a:cubicBezTo>
                          <a:lnTo>
                            <a:pt x="3021442" y="3166400"/>
                          </a:lnTo>
                          <a:lnTo>
                            <a:pt x="2969339" y="3209732"/>
                          </a:lnTo>
                          <a:cubicBezTo>
                            <a:pt x="2864573" y="3289877"/>
                            <a:pt x="2751081" y="3354819"/>
                            <a:pt x="2632143" y="3404184"/>
                          </a:cubicBezTo>
                          <a:lnTo>
                            <a:pt x="2530226" y="3439066"/>
                          </a:lnTo>
                          <a:lnTo>
                            <a:pt x="2602529" y="3920232"/>
                          </a:lnTo>
                          <a:cubicBezTo>
                            <a:pt x="2606580" y="3947195"/>
                            <a:pt x="2588007" y="3972337"/>
                            <a:pt x="2561044" y="3976388"/>
                          </a:cubicBezTo>
                          <a:lnTo>
                            <a:pt x="2009155" y="4059318"/>
                          </a:lnTo>
                          <a:cubicBezTo>
                            <a:pt x="1982191" y="4063370"/>
                            <a:pt x="1957049" y="4044796"/>
                            <a:pt x="1952998" y="4017833"/>
                          </a:cubicBezTo>
                          <a:lnTo>
                            <a:pt x="1877723" y="3516888"/>
                          </a:lnTo>
                          <a:lnTo>
                            <a:pt x="1879319" y="3510465"/>
                          </a:lnTo>
                          <a:lnTo>
                            <a:pt x="1689223" y="3476542"/>
                          </a:lnTo>
                          <a:cubicBezTo>
                            <a:pt x="1626384" y="3461119"/>
                            <a:pt x="1564234" y="3441568"/>
                            <a:pt x="1503182" y="3417844"/>
                          </a:cubicBezTo>
                          <a:lnTo>
                            <a:pt x="1376140" y="3361034"/>
                          </a:lnTo>
                          <a:lnTo>
                            <a:pt x="1077078" y="3736832"/>
                          </a:lnTo>
                          <a:cubicBezTo>
                            <a:pt x="1060100" y="3758167"/>
                            <a:pt x="1029042" y="3761699"/>
                            <a:pt x="1007707" y="374472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grpSp>
            <p:grpSp>
              <p:nvGrpSpPr>
                <p:cNvPr id="17" name="Group 16"/>
                <p:cNvGrpSpPr/>
                <p:nvPr/>
              </p:nvGrpSpPr>
              <p:grpSpPr>
                <a:xfrm>
                  <a:off x="5233487" y="2080385"/>
                  <a:ext cx="679994" cy="1020538"/>
                  <a:chOff x="4216555" y="2482987"/>
                  <a:chExt cx="710892" cy="1066910"/>
                </a:xfrm>
              </p:grpSpPr>
              <p:sp>
                <p:nvSpPr>
                  <p:cNvPr id="23" name="TextBox 22"/>
                  <p:cNvSpPr txBox="1"/>
                  <p:nvPr/>
                </p:nvSpPr>
                <p:spPr>
                  <a:xfrm>
                    <a:off x="4216555" y="3067255"/>
                    <a:ext cx="710892" cy="482642"/>
                  </a:xfrm>
                  <a:prstGeom prst="rect">
                    <a:avLst/>
                  </a:prstGeom>
                  <a:noFill/>
                </p:spPr>
                <p:txBody>
                  <a:bodyPr wrap="non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Assess</a:t>
                    </a:r>
                  </a:p>
                  <a:p>
                    <a:pPr algn="ctr"/>
                    <a:r>
                      <a:rPr lang="en-US" sz="1200" dirty="0" smtClean="0">
                        <a:solidFill>
                          <a:schemeClr val="bg1"/>
                        </a:solidFill>
                        <a:latin typeface="Arial" panose="020B0604020202020204" pitchFamily="34" charset="0"/>
                        <a:cs typeface="Arial" panose="020B0604020202020204" pitchFamily="34" charset="0"/>
                      </a:rPr>
                      <a:t>Risk</a:t>
                    </a:r>
                    <a:endParaRPr lang="en-US" sz="1200" dirty="0">
                      <a:solidFill>
                        <a:schemeClr val="bg1"/>
                      </a:solidFill>
                      <a:latin typeface="Arial" panose="020B0604020202020204" pitchFamily="34" charset="0"/>
                      <a:cs typeface="Arial" panose="020B0604020202020204" pitchFamily="34" charset="0"/>
                    </a:endParaRPr>
                  </a:p>
                </p:txBody>
              </p:sp>
              <p:sp>
                <p:nvSpPr>
                  <p:cNvPr id="24" name="Down Arrow 45"/>
                  <p:cNvSpPr/>
                  <p:nvPr/>
                </p:nvSpPr>
                <p:spPr>
                  <a:xfrm rot="2393257" flipV="1">
                    <a:off x="4411970" y="2482987"/>
                    <a:ext cx="290016" cy="810558"/>
                  </a:xfrm>
                  <a:custGeom>
                    <a:avLst/>
                    <a:gdLst>
                      <a:gd name="connsiteX0" fmla="*/ 0 w 689050"/>
                      <a:gd name="connsiteY0" fmla="*/ 847169 h 1306414"/>
                      <a:gd name="connsiteX1" fmla="*/ 239293 w 689050"/>
                      <a:gd name="connsiteY1" fmla="*/ 847169 h 1306414"/>
                      <a:gd name="connsiteX2" fmla="*/ 239293 w 689050"/>
                      <a:gd name="connsiteY2" fmla="*/ 0 h 1306414"/>
                      <a:gd name="connsiteX3" fmla="*/ 449757 w 689050"/>
                      <a:gd name="connsiteY3" fmla="*/ 0 h 1306414"/>
                      <a:gd name="connsiteX4" fmla="*/ 449757 w 689050"/>
                      <a:gd name="connsiteY4" fmla="*/ 847169 h 1306414"/>
                      <a:gd name="connsiteX5" fmla="*/ 689050 w 689050"/>
                      <a:gd name="connsiteY5" fmla="*/ 847169 h 1306414"/>
                      <a:gd name="connsiteX6" fmla="*/ 344525 w 689050"/>
                      <a:gd name="connsiteY6" fmla="*/ 1306414 h 1306414"/>
                      <a:gd name="connsiteX7" fmla="*/ 0 w 689050"/>
                      <a:gd name="connsiteY7" fmla="*/ 847169 h 1306414"/>
                      <a:gd name="connsiteX0" fmla="*/ 0 w 689050"/>
                      <a:gd name="connsiteY0" fmla="*/ 847169 h 1306414"/>
                      <a:gd name="connsiteX1" fmla="*/ 239293 w 689050"/>
                      <a:gd name="connsiteY1" fmla="*/ 847169 h 1306414"/>
                      <a:gd name="connsiteX2" fmla="*/ 239293 w 689050"/>
                      <a:gd name="connsiteY2" fmla="*/ 0 h 1306414"/>
                      <a:gd name="connsiteX3" fmla="*/ 384447 w 689050"/>
                      <a:gd name="connsiteY3" fmla="*/ 1828 h 1306414"/>
                      <a:gd name="connsiteX4" fmla="*/ 449757 w 689050"/>
                      <a:gd name="connsiteY4" fmla="*/ 0 h 1306414"/>
                      <a:gd name="connsiteX5" fmla="*/ 449757 w 689050"/>
                      <a:gd name="connsiteY5" fmla="*/ 847169 h 1306414"/>
                      <a:gd name="connsiteX6" fmla="*/ 689050 w 689050"/>
                      <a:gd name="connsiteY6" fmla="*/ 847169 h 1306414"/>
                      <a:gd name="connsiteX7" fmla="*/ 344525 w 689050"/>
                      <a:gd name="connsiteY7" fmla="*/ 1306414 h 1306414"/>
                      <a:gd name="connsiteX8" fmla="*/ 0 w 689050"/>
                      <a:gd name="connsiteY8" fmla="*/ 847169 h 1306414"/>
                      <a:gd name="connsiteX0" fmla="*/ 0 w 689050"/>
                      <a:gd name="connsiteY0" fmla="*/ 987030 h 1446275"/>
                      <a:gd name="connsiteX1" fmla="*/ 239293 w 689050"/>
                      <a:gd name="connsiteY1" fmla="*/ 987030 h 1446275"/>
                      <a:gd name="connsiteX2" fmla="*/ 239293 w 689050"/>
                      <a:gd name="connsiteY2" fmla="*/ 139861 h 1446275"/>
                      <a:gd name="connsiteX3" fmla="*/ 229767 w 689050"/>
                      <a:gd name="connsiteY3" fmla="*/ 0 h 1446275"/>
                      <a:gd name="connsiteX4" fmla="*/ 449757 w 689050"/>
                      <a:gd name="connsiteY4" fmla="*/ 139861 h 1446275"/>
                      <a:gd name="connsiteX5" fmla="*/ 449757 w 689050"/>
                      <a:gd name="connsiteY5" fmla="*/ 987030 h 1446275"/>
                      <a:gd name="connsiteX6" fmla="*/ 689050 w 689050"/>
                      <a:gd name="connsiteY6" fmla="*/ 987030 h 1446275"/>
                      <a:gd name="connsiteX7" fmla="*/ 344525 w 689050"/>
                      <a:gd name="connsiteY7" fmla="*/ 1446275 h 1446275"/>
                      <a:gd name="connsiteX8" fmla="*/ 0 w 689050"/>
                      <a:gd name="connsiteY8" fmla="*/ 987030 h 1446275"/>
                      <a:gd name="connsiteX0" fmla="*/ 0 w 689050"/>
                      <a:gd name="connsiteY0" fmla="*/ 987030 h 1446275"/>
                      <a:gd name="connsiteX1" fmla="*/ 239293 w 689050"/>
                      <a:gd name="connsiteY1" fmla="*/ 987030 h 1446275"/>
                      <a:gd name="connsiteX2" fmla="*/ 237523 w 689050"/>
                      <a:gd name="connsiteY2" fmla="*/ 332338 h 1446275"/>
                      <a:gd name="connsiteX3" fmla="*/ 239293 w 689050"/>
                      <a:gd name="connsiteY3" fmla="*/ 139861 h 1446275"/>
                      <a:gd name="connsiteX4" fmla="*/ 229767 w 689050"/>
                      <a:gd name="connsiteY4" fmla="*/ 0 h 1446275"/>
                      <a:gd name="connsiteX5" fmla="*/ 449757 w 689050"/>
                      <a:gd name="connsiteY5" fmla="*/ 139861 h 1446275"/>
                      <a:gd name="connsiteX6" fmla="*/ 449757 w 689050"/>
                      <a:gd name="connsiteY6" fmla="*/ 987030 h 1446275"/>
                      <a:gd name="connsiteX7" fmla="*/ 689050 w 689050"/>
                      <a:gd name="connsiteY7" fmla="*/ 987030 h 1446275"/>
                      <a:gd name="connsiteX8" fmla="*/ 344525 w 689050"/>
                      <a:gd name="connsiteY8" fmla="*/ 1446275 h 1446275"/>
                      <a:gd name="connsiteX9" fmla="*/ 0 w 689050"/>
                      <a:gd name="connsiteY9" fmla="*/ 987030 h 1446275"/>
                      <a:gd name="connsiteX0" fmla="*/ 21403 w 710453"/>
                      <a:gd name="connsiteY0" fmla="*/ 987030 h 1446275"/>
                      <a:gd name="connsiteX1" fmla="*/ 260696 w 710453"/>
                      <a:gd name="connsiteY1" fmla="*/ 987030 h 1446275"/>
                      <a:gd name="connsiteX2" fmla="*/ 258926 w 710453"/>
                      <a:gd name="connsiteY2" fmla="*/ 332338 h 1446275"/>
                      <a:gd name="connsiteX3" fmla="*/ 0 w 710453"/>
                      <a:gd name="connsiteY3" fmla="*/ 385933 h 1446275"/>
                      <a:gd name="connsiteX4" fmla="*/ 260696 w 710453"/>
                      <a:gd name="connsiteY4" fmla="*/ 139861 h 1446275"/>
                      <a:gd name="connsiteX5" fmla="*/ 251170 w 710453"/>
                      <a:gd name="connsiteY5" fmla="*/ 0 h 1446275"/>
                      <a:gd name="connsiteX6" fmla="*/ 471160 w 710453"/>
                      <a:gd name="connsiteY6" fmla="*/ 139861 h 1446275"/>
                      <a:gd name="connsiteX7" fmla="*/ 471160 w 710453"/>
                      <a:gd name="connsiteY7" fmla="*/ 987030 h 1446275"/>
                      <a:gd name="connsiteX8" fmla="*/ 710453 w 710453"/>
                      <a:gd name="connsiteY8" fmla="*/ 987030 h 1446275"/>
                      <a:gd name="connsiteX9" fmla="*/ 365928 w 710453"/>
                      <a:gd name="connsiteY9" fmla="*/ 1446275 h 1446275"/>
                      <a:gd name="connsiteX10" fmla="*/ 21403 w 710453"/>
                      <a:gd name="connsiteY10" fmla="*/ 987030 h 1446275"/>
                      <a:gd name="connsiteX0" fmla="*/ 21403 w 710453"/>
                      <a:gd name="connsiteY0" fmla="*/ 987030 h 1446275"/>
                      <a:gd name="connsiteX1" fmla="*/ 260696 w 710453"/>
                      <a:gd name="connsiteY1" fmla="*/ 987030 h 1446275"/>
                      <a:gd name="connsiteX2" fmla="*/ 258926 w 710453"/>
                      <a:gd name="connsiteY2" fmla="*/ 332338 h 1446275"/>
                      <a:gd name="connsiteX3" fmla="*/ 0 w 710453"/>
                      <a:gd name="connsiteY3" fmla="*/ 385933 h 1446275"/>
                      <a:gd name="connsiteX4" fmla="*/ 260696 w 710453"/>
                      <a:gd name="connsiteY4" fmla="*/ 139861 h 1446275"/>
                      <a:gd name="connsiteX5" fmla="*/ 251170 w 710453"/>
                      <a:gd name="connsiteY5" fmla="*/ 0 h 1446275"/>
                      <a:gd name="connsiteX6" fmla="*/ 471160 w 710453"/>
                      <a:gd name="connsiteY6" fmla="*/ 139861 h 1446275"/>
                      <a:gd name="connsiteX7" fmla="*/ 471160 w 710453"/>
                      <a:gd name="connsiteY7" fmla="*/ 987030 h 1446275"/>
                      <a:gd name="connsiteX8" fmla="*/ 710453 w 710453"/>
                      <a:gd name="connsiteY8" fmla="*/ 987030 h 1446275"/>
                      <a:gd name="connsiteX9" fmla="*/ 365928 w 710453"/>
                      <a:gd name="connsiteY9" fmla="*/ 1446275 h 1446275"/>
                      <a:gd name="connsiteX10" fmla="*/ 21403 w 710453"/>
                      <a:gd name="connsiteY10" fmla="*/ 987030 h 1446275"/>
                      <a:gd name="connsiteX0" fmla="*/ 21403 w 710453"/>
                      <a:gd name="connsiteY0" fmla="*/ 987030 h 1446275"/>
                      <a:gd name="connsiteX1" fmla="*/ 260696 w 710453"/>
                      <a:gd name="connsiteY1" fmla="*/ 987030 h 1446275"/>
                      <a:gd name="connsiteX2" fmla="*/ 258926 w 710453"/>
                      <a:gd name="connsiteY2" fmla="*/ 332338 h 1446275"/>
                      <a:gd name="connsiteX3" fmla="*/ 0 w 710453"/>
                      <a:gd name="connsiteY3" fmla="*/ 385933 h 1446275"/>
                      <a:gd name="connsiteX4" fmla="*/ 260696 w 710453"/>
                      <a:gd name="connsiteY4" fmla="*/ 139861 h 1446275"/>
                      <a:gd name="connsiteX5" fmla="*/ 251170 w 710453"/>
                      <a:gd name="connsiteY5" fmla="*/ 0 h 1446275"/>
                      <a:gd name="connsiteX6" fmla="*/ 471160 w 710453"/>
                      <a:gd name="connsiteY6" fmla="*/ 139861 h 1446275"/>
                      <a:gd name="connsiteX7" fmla="*/ 471160 w 710453"/>
                      <a:gd name="connsiteY7" fmla="*/ 987030 h 1446275"/>
                      <a:gd name="connsiteX8" fmla="*/ 710453 w 710453"/>
                      <a:gd name="connsiteY8" fmla="*/ 987030 h 1446275"/>
                      <a:gd name="connsiteX9" fmla="*/ 365928 w 710453"/>
                      <a:gd name="connsiteY9" fmla="*/ 1446275 h 1446275"/>
                      <a:gd name="connsiteX10" fmla="*/ 21403 w 710453"/>
                      <a:gd name="connsiteY10" fmla="*/ 987030 h 1446275"/>
                      <a:gd name="connsiteX0" fmla="*/ 21403 w 710453"/>
                      <a:gd name="connsiteY0" fmla="*/ 847169 h 1306414"/>
                      <a:gd name="connsiteX1" fmla="*/ 260696 w 710453"/>
                      <a:gd name="connsiteY1" fmla="*/ 847169 h 1306414"/>
                      <a:gd name="connsiteX2" fmla="*/ 258926 w 710453"/>
                      <a:gd name="connsiteY2" fmla="*/ 192477 h 1306414"/>
                      <a:gd name="connsiteX3" fmla="*/ 0 w 710453"/>
                      <a:gd name="connsiteY3" fmla="*/ 246072 h 1306414"/>
                      <a:gd name="connsiteX4" fmla="*/ 260696 w 710453"/>
                      <a:gd name="connsiteY4" fmla="*/ 0 h 1306414"/>
                      <a:gd name="connsiteX5" fmla="*/ 471160 w 710453"/>
                      <a:gd name="connsiteY5" fmla="*/ 0 h 1306414"/>
                      <a:gd name="connsiteX6" fmla="*/ 471160 w 710453"/>
                      <a:gd name="connsiteY6" fmla="*/ 847169 h 1306414"/>
                      <a:gd name="connsiteX7" fmla="*/ 710453 w 710453"/>
                      <a:gd name="connsiteY7" fmla="*/ 847169 h 1306414"/>
                      <a:gd name="connsiteX8" fmla="*/ 365928 w 710453"/>
                      <a:gd name="connsiteY8" fmla="*/ 1306414 h 1306414"/>
                      <a:gd name="connsiteX9" fmla="*/ 21403 w 710453"/>
                      <a:gd name="connsiteY9" fmla="*/ 847169 h 1306414"/>
                      <a:gd name="connsiteX0" fmla="*/ 21403 w 710453"/>
                      <a:gd name="connsiteY0" fmla="*/ 847169 h 1306414"/>
                      <a:gd name="connsiteX1" fmla="*/ 260696 w 710453"/>
                      <a:gd name="connsiteY1" fmla="*/ 847169 h 1306414"/>
                      <a:gd name="connsiteX2" fmla="*/ 258926 w 710453"/>
                      <a:gd name="connsiteY2" fmla="*/ 192477 h 1306414"/>
                      <a:gd name="connsiteX3" fmla="*/ 0 w 710453"/>
                      <a:gd name="connsiteY3" fmla="*/ 246072 h 1306414"/>
                      <a:gd name="connsiteX4" fmla="*/ 161543 w 710453"/>
                      <a:gd name="connsiteY4" fmla="*/ 44373 h 1306414"/>
                      <a:gd name="connsiteX5" fmla="*/ 471160 w 710453"/>
                      <a:gd name="connsiteY5" fmla="*/ 0 h 1306414"/>
                      <a:gd name="connsiteX6" fmla="*/ 471160 w 710453"/>
                      <a:gd name="connsiteY6" fmla="*/ 847169 h 1306414"/>
                      <a:gd name="connsiteX7" fmla="*/ 710453 w 710453"/>
                      <a:gd name="connsiteY7" fmla="*/ 847169 h 1306414"/>
                      <a:gd name="connsiteX8" fmla="*/ 365928 w 710453"/>
                      <a:gd name="connsiteY8" fmla="*/ 1306414 h 1306414"/>
                      <a:gd name="connsiteX9" fmla="*/ 21403 w 710453"/>
                      <a:gd name="connsiteY9" fmla="*/ 847169 h 1306414"/>
                      <a:gd name="connsiteX0" fmla="*/ 21403 w 710453"/>
                      <a:gd name="connsiteY0" fmla="*/ 847169 h 1306414"/>
                      <a:gd name="connsiteX1" fmla="*/ 260696 w 710453"/>
                      <a:gd name="connsiteY1" fmla="*/ 847169 h 1306414"/>
                      <a:gd name="connsiteX2" fmla="*/ 258926 w 710453"/>
                      <a:gd name="connsiteY2" fmla="*/ 192477 h 1306414"/>
                      <a:gd name="connsiteX3" fmla="*/ 0 w 710453"/>
                      <a:gd name="connsiteY3" fmla="*/ 246072 h 1306414"/>
                      <a:gd name="connsiteX4" fmla="*/ 153935 w 710453"/>
                      <a:gd name="connsiteY4" fmla="*/ 34910 h 1306414"/>
                      <a:gd name="connsiteX5" fmla="*/ 471160 w 710453"/>
                      <a:gd name="connsiteY5" fmla="*/ 0 h 1306414"/>
                      <a:gd name="connsiteX6" fmla="*/ 471160 w 710453"/>
                      <a:gd name="connsiteY6" fmla="*/ 847169 h 1306414"/>
                      <a:gd name="connsiteX7" fmla="*/ 710453 w 710453"/>
                      <a:gd name="connsiteY7" fmla="*/ 847169 h 1306414"/>
                      <a:gd name="connsiteX8" fmla="*/ 365928 w 710453"/>
                      <a:gd name="connsiteY8" fmla="*/ 1306414 h 1306414"/>
                      <a:gd name="connsiteX9" fmla="*/ 21403 w 710453"/>
                      <a:gd name="connsiteY9" fmla="*/ 847169 h 1306414"/>
                      <a:gd name="connsiteX0" fmla="*/ 21403 w 710453"/>
                      <a:gd name="connsiteY0" fmla="*/ 1479331 h 1938576"/>
                      <a:gd name="connsiteX1" fmla="*/ 260696 w 710453"/>
                      <a:gd name="connsiteY1" fmla="*/ 1479331 h 1938576"/>
                      <a:gd name="connsiteX2" fmla="*/ 258926 w 710453"/>
                      <a:gd name="connsiteY2" fmla="*/ 824639 h 1938576"/>
                      <a:gd name="connsiteX3" fmla="*/ 0 w 710453"/>
                      <a:gd name="connsiteY3" fmla="*/ 878234 h 1938576"/>
                      <a:gd name="connsiteX4" fmla="*/ 104004 w 710453"/>
                      <a:gd name="connsiteY4" fmla="*/ 0 h 1938576"/>
                      <a:gd name="connsiteX5" fmla="*/ 153935 w 710453"/>
                      <a:gd name="connsiteY5" fmla="*/ 667072 h 1938576"/>
                      <a:gd name="connsiteX6" fmla="*/ 471160 w 710453"/>
                      <a:gd name="connsiteY6" fmla="*/ 632162 h 1938576"/>
                      <a:gd name="connsiteX7" fmla="*/ 471160 w 710453"/>
                      <a:gd name="connsiteY7" fmla="*/ 1479331 h 1938576"/>
                      <a:gd name="connsiteX8" fmla="*/ 710453 w 710453"/>
                      <a:gd name="connsiteY8" fmla="*/ 1479331 h 1938576"/>
                      <a:gd name="connsiteX9" fmla="*/ 365928 w 710453"/>
                      <a:gd name="connsiteY9" fmla="*/ 1938576 h 1938576"/>
                      <a:gd name="connsiteX10" fmla="*/ 21403 w 710453"/>
                      <a:gd name="connsiteY10" fmla="*/ 1479331 h 1938576"/>
                      <a:gd name="connsiteX0" fmla="*/ 21403 w 710453"/>
                      <a:gd name="connsiteY0" fmla="*/ 1526383 h 1985628"/>
                      <a:gd name="connsiteX1" fmla="*/ 260696 w 710453"/>
                      <a:gd name="connsiteY1" fmla="*/ 1526383 h 1985628"/>
                      <a:gd name="connsiteX2" fmla="*/ 258926 w 710453"/>
                      <a:gd name="connsiteY2" fmla="*/ 871691 h 1985628"/>
                      <a:gd name="connsiteX3" fmla="*/ 0 w 710453"/>
                      <a:gd name="connsiteY3" fmla="*/ 925286 h 1985628"/>
                      <a:gd name="connsiteX4" fmla="*/ 102937 w 710453"/>
                      <a:gd name="connsiteY4" fmla="*/ 0 h 1985628"/>
                      <a:gd name="connsiteX5" fmla="*/ 153935 w 710453"/>
                      <a:gd name="connsiteY5" fmla="*/ 714124 h 1985628"/>
                      <a:gd name="connsiteX6" fmla="*/ 471160 w 710453"/>
                      <a:gd name="connsiteY6" fmla="*/ 679214 h 1985628"/>
                      <a:gd name="connsiteX7" fmla="*/ 471160 w 710453"/>
                      <a:gd name="connsiteY7" fmla="*/ 1526383 h 1985628"/>
                      <a:gd name="connsiteX8" fmla="*/ 710453 w 710453"/>
                      <a:gd name="connsiteY8" fmla="*/ 1526383 h 1985628"/>
                      <a:gd name="connsiteX9" fmla="*/ 365928 w 710453"/>
                      <a:gd name="connsiteY9" fmla="*/ 1985628 h 1985628"/>
                      <a:gd name="connsiteX10" fmla="*/ 21403 w 710453"/>
                      <a:gd name="connsiteY10" fmla="*/ 1526383 h 1985628"/>
                      <a:gd name="connsiteX0" fmla="*/ 21403 w 710453"/>
                      <a:gd name="connsiteY0" fmla="*/ 1526383 h 1985628"/>
                      <a:gd name="connsiteX1" fmla="*/ 260696 w 710453"/>
                      <a:gd name="connsiteY1" fmla="*/ 1526383 h 1985628"/>
                      <a:gd name="connsiteX2" fmla="*/ 258926 w 710453"/>
                      <a:gd name="connsiteY2" fmla="*/ 871691 h 1985628"/>
                      <a:gd name="connsiteX3" fmla="*/ 0 w 710453"/>
                      <a:gd name="connsiteY3" fmla="*/ 925286 h 1985628"/>
                      <a:gd name="connsiteX4" fmla="*/ 102937 w 710453"/>
                      <a:gd name="connsiteY4" fmla="*/ 0 h 1985628"/>
                      <a:gd name="connsiteX5" fmla="*/ 153935 w 710453"/>
                      <a:gd name="connsiteY5" fmla="*/ 714124 h 1985628"/>
                      <a:gd name="connsiteX6" fmla="*/ 471160 w 710453"/>
                      <a:gd name="connsiteY6" fmla="*/ 679214 h 1985628"/>
                      <a:gd name="connsiteX7" fmla="*/ 471160 w 710453"/>
                      <a:gd name="connsiteY7" fmla="*/ 1526383 h 1985628"/>
                      <a:gd name="connsiteX8" fmla="*/ 710453 w 710453"/>
                      <a:gd name="connsiteY8" fmla="*/ 1526383 h 1985628"/>
                      <a:gd name="connsiteX9" fmla="*/ 365928 w 710453"/>
                      <a:gd name="connsiteY9" fmla="*/ 1985628 h 1985628"/>
                      <a:gd name="connsiteX10" fmla="*/ 21403 w 710453"/>
                      <a:gd name="connsiteY10" fmla="*/ 1526383 h 198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453" h="1985628">
                        <a:moveTo>
                          <a:pt x="21403" y="1526383"/>
                        </a:moveTo>
                        <a:lnTo>
                          <a:pt x="260696" y="1526383"/>
                        </a:lnTo>
                        <a:lnTo>
                          <a:pt x="258926" y="871691"/>
                        </a:lnTo>
                        <a:cubicBezTo>
                          <a:pt x="201704" y="874557"/>
                          <a:pt x="74919" y="912384"/>
                          <a:pt x="0" y="925286"/>
                        </a:cubicBezTo>
                        <a:cubicBezTo>
                          <a:pt x="39003" y="869954"/>
                          <a:pt x="84317" y="72367"/>
                          <a:pt x="102937" y="0"/>
                        </a:cubicBezTo>
                        <a:lnTo>
                          <a:pt x="153935" y="714124"/>
                        </a:lnTo>
                        <a:lnTo>
                          <a:pt x="471160" y="679214"/>
                        </a:lnTo>
                        <a:lnTo>
                          <a:pt x="471160" y="1526383"/>
                        </a:lnTo>
                        <a:lnTo>
                          <a:pt x="710453" y="1526383"/>
                        </a:lnTo>
                        <a:lnTo>
                          <a:pt x="365928" y="1985628"/>
                        </a:lnTo>
                        <a:lnTo>
                          <a:pt x="21403" y="152638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latin typeface="Arial" panose="020B0604020202020204" pitchFamily="34" charset="0"/>
                        <a:cs typeface="Arial" panose="020B0604020202020204" pitchFamily="34" charset="0"/>
                      </a:rPr>
                      <a:t>  </a:t>
                    </a:r>
                    <a:endParaRPr lang="en-US" sz="1600" dirty="0">
                      <a:solidFill>
                        <a:prstClr val="white"/>
                      </a:solidFill>
                      <a:latin typeface="Arial" panose="020B0604020202020204" pitchFamily="34" charset="0"/>
                      <a:cs typeface="Arial" panose="020B0604020202020204" pitchFamily="34" charset="0"/>
                    </a:endParaRPr>
                  </a:p>
                </p:txBody>
              </p:sp>
            </p:grpSp>
            <p:grpSp>
              <p:nvGrpSpPr>
                <p:cNvPr id="18" name="Group 17"/>
                <p:cNvGrpSpPr/>
                <p:nvPr/>
              </p:nvGrpSpPr>
              <p:grpSpPr>
                <a:xfrm>
                  <a:off x="3178335" y="4361011"/>
                  <a:ext cx="755336" cy="948678"/>
                  <a:chOff x="4177174" y="4889186"/>
                  <a:chExt cx="789657" cy="991785"/>
                </a:xfrm>
              </p:grpSpPr>
              <p:sp>
                <p:nvSpPr>
                  <p:cNvPr id="19" name="TextBox 18"/>
                  <p:cNvSpPr txBox="1"/>
                  <p:nvPr/>
                </p:nvSpPr>
                <p:spPr>
                  <a:xfrm>
                    <a:off x="4177174" y="5398328"/>
                    <a:ext cx="789657" cy="482643"/>
                  </a:xfrm>
                  <a:prstGeom prst="rect">
                    <a:avLst/>
                  </a:prstGeom>
                  <a:noFill/>
                </p:spPr>
                <p:txBody>
                  <a:bodyPr wrap="non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Review</a:t>
                    </a:r>
                  </a:p>
                  <a:p>
                    <a:pPr algn="ctr"/>
                    <a:r>
                      <a:rPr lang="en-US" sz="1200" dirty="0" smtClean="0">
                        <a:solidFill>
                          <a:schemeClr val="bg1"/>
                        </a:solidFill>
                        <a:latin typeface="Arial" panose="020B0604020202020204" pitchFamily="34" charset="0"/>
                        <a:cs typeface="Arial" panose="020B0604020202020204" pitchFamily="34" charset="0"/>
                      </a:rPr>
                      <a:t>Controls</a:t>
                    </a:r>
                    <a:endParaRPr lang="en-US" sz="1200" dirty="0">
                      <a:solidFill>
                        <a:schemeClr val="bg1"/>
                      </a:solidFill>
                      <a:latin typeface="Arial" panose="020B0604020202020204" pitchFamily="34" charset="0"/>
                      <a:cs typeface="Arial" panose="020B0604020202020204" pitchFamily="34" charset="0"/>
                    </a:endParaRPr>
                  </a:p>
                </p:txBody>
              </p:sp>
              <p:grpSp>
                <p:nvGrpSpPr>
                  <p:cNvPr id="20" name="Group 19"/>
                  <p:cNvGrpSpPr/>
                  <p:nvPr/>
                </p:nvGrpSpPr>
                <p:grpSpPr>
                  <a:xfrm>
                    <a:off x="4330660" y="4889186"/>
                    <a:ext cx="482684" cy="485634"/>
                    <a:chOff x="580059" y="5459954"/>
                    <a:chExt cx="711352" cy="715698"/>
                  </a:xfrm>
                  <a:solidFill>
                    <a:schemeClr val="bg1"/>
                  </a:solidFill>
                </p:grpSpPr>
                <p:sp>
                  <p:nvSpPr>
                    <p:cNvPr id="21" name="Rectangle 20"/>
                    <p:cNvSpPr/>
                    <p:nvPr/>
                  </p:nvSpPr>
                  <p:spPr>
                    <a:xfrm>
                      <a:off x="592981" y="5459954"/>
                      <a:ext cx="698430" cy="344186"/>
                    </a:xfrm>
                    <a:custGeom>
                      <a:avLst/>
                      <a:gdLst>
                        <a:gd name="connsiteX0" fmla="*/ 0 w 1252728"/>
                        <a:gd name="connsiteY0" fmla="*/ 0 h 2104287"/>
                        <a:gd name="connsiteX1" fmla="*/ 1252728 w 1252728"/>
                        <a:gd name="connsiteY1" fmla="*/ 0 h 2104287"/>
                        <a:gd name="connsiteX2" fmla="*/ 1252728 w 1252728"/>
                        <a:gd name="connsiteY2" fmla="*/ 2104287 h 2104287"/>
                        <a:gd name="connsiteX3" fmla="*/ 0 w 1252728"/>
                        <a:gd name="connsiteY3" fmla="*/ 2104287 h 2104287"/>
                        <a:gd name="connsiteX4" fmla="*/ 0 w 1252728"/>
                        <a:gd name="connsiteY4" fmla="*/ 0 h 2104287"/>
                        <a:gd name="connsiteX0" fmla="*/ 495300 w 1748028"/>
                        <a:gd name="connsiteY0" fmla="*/ 0 h 2104287"/>
                        <a:gd name="connsiteX1" fmla="*/ 1748028 w 1748028"/>
                        <a:gd name="connsiteY1" fmla="*/ 0 h 2104287"/>
                        <a:gd name="connsiteX2" fmla="*/ 1748028 w 1748028"/>
                        <a:gd name="connsiteY2" fmla="*/ 2104287 h 2104287"/>
                        <a:gd name="connsiteX3" fmla="*/ 0 w 1748028"/>
                        <a:gd name="connsiteY3" fmla="*/ 1166074 h 2104287"/>
                        <a:gd name="connsiteX4" fmla="*/ 495300 w 1748028"/>
                        <a:gd name="connsiteY4" fmla="*/ 0 h 2104287"/>
                        <a:gd name="connsiteX0" fmla="*/ 1104900 w 1748028"/>
                        <a:gd name="connsiteY0" fmla="*/ 433387 h 2104287"/>
                        <a:gd name="connsiteX1" fmla="*/ 1748028 w 1748028"/>
                        <a:gd name="connsiteY1" fmla="*/ 0 h 2104287"/>
                        <a:gd name="connsiteX2" fmla="*/ 1748028 w 1748028"/>
                        <a:gd name="connsiteY2" fmla="*/ 2104287 h 2104287"/>
                        <a:gd name="connsiteX3" fmla="*/ 0 w 1748028"/>
                        <a:gd name="connsiteY3" fmla="*/ 1166074 h 2104287"/>
                        <a:gd name="connsiteX4" fmla="*/ 1104900 w 1748028"/>
                        <a:gd name="connsiteY4" fmla="*/ 433387 h 2104287"/>
                        <a:gd name="connsiteX0" fmla="*/ 1104900 w 1748028"/>
                        <a:gd name="connsiteY0" fmla="*/ 433387 h 2104287"/>
                        <a:gd name="connsiteX1" fmla="*/ 1748028 w 1748028"/>
                        <a:gd name="connsiteY1" fmla="*/ 0 h 2104287"/>
                        <a:gd name="connsiteX2" fmla="*/ 1748028 w 1748028"/>
                        <a:gd name="connsiteY2" fmla="*/ 2104287 h 2104287"/>
                        <a:gd name="connsiteX3" fmla="*/ 0 w 1748028"/>
                        <a:gd name="connsiteY3" fmla="*/ 1166074 h 2104287"/>
                        <a:gd name="connsiteX4" fmla="*/ 634353 w 1748028"/>
                        <a:gd name="connsiteY4" fmla="*/ 747713 h 2104287"/>
                        <a:gd name="connsiteX5" fmla="*/ 1104900 w 1748028"/>
                        <a:gd name="connsiteY5" fmla="*/ 433387 h 2104287"/>
                        <a:gd name="connsiteX0" fmla="*/ 1185120 w 1828248"/>
                        <a:gd name="connsiteY0" fmla="*/ 614362 h 2285262"/>
                        <a:gd name="connsiteX1" fmla="*/ 1828248 w 1828248"/>
                        <a:gd name="connsiteY1" fmla="*/ 180975 h 2285262"/>
                        <a:gd name="connsiteX2" fmla="*/ 1828248 w 1828248"/>
                        <a:gd name="connsiteY2" fmla="*/ 2285262 h 2285262"/>
                        <a:gd name="connsiteX3" fmla="*/ 80220 w 1828248"/>
                        <a:gd name="connsiteY3" fmla="*/ 1347049 h 2285262"/>
                        <a:gd name="connsiteX4" fmla="*/ 714573 w 1828248"/>
                        <a:gd name="connsiteY4" fmla="*/ 928688 h 2285262"/>
                        <a:gd name="connsiteX5" fmla="*/ 9723 w 1828248"/>
                        <a:gd name="connsiteY5" fmla="*/ 0 h 2285262"/>
                        <a:gd name="connsiteX6" fmla="*/ 1185120 w 1828248"/>
                        <a:gd name="connsiteY6" fmla="*/ 614362 h 2285262"/>
                        <a:gd name="connsiteX0" fmla="*/ 4850329 w 5493457"/>
                        <a:gd name="connsiteY0" fmla="*/ 433387 h 2104287"/>
                        <a:gd name="connsiteX1" fmla="*/ 5493457 w 5493457"/>
                        <a:gd name="connsiteY1" fmla="*/ 0 h 2104287"/>
                        <a:gd name="connsiteX2" fmla="*/ 5493457 w 5493457"/>
                        <a:gd name="connsiteY2" fmla="*/ 2104287 h 2104287"/>
                        <a:gd name="connsiteX3" fmla="*/ 3745429 w 5493457"/>
                        <a:gd name="connsiteY3" fmla="*/ 1166074 h 2104287"/>
                        <a:gd name="connsiteX4" fmla="*/ 4379782 w 5493457"/>
                        <a:gd name="connsiteY4" fmla="*/ 747713 h 2104287"/>
                        <a:gd name="connsiteX5" fmla="*/ 2092 w 5493457"/>
                        <a:gd name="connsiteY5" fmla="*/ 1396365 h 2104287"/>
                        <a:gd name="connsiteX6" fmla="*/ 4850329 w 5493457"/>
                        <a:gd name="connsiteY6" fmla="*/ 433387 h 2104287"/>
                        <a:gd name="connsiteX0" fmla="*/ 5202289 w 5845417"/>
                        <a:gd name="connsiteY0" fmla="*/ 433387 h 2104287"/>
                        <a:gd name="connsiteX1" fmla="*/ 5845417 w 5845417"/>
                        <a:gd name="connsiteY1" fmla="*/ 0 h 2104287"/>
                        <a:gd name="connsiteX2" fmla="*/ 5845417 w 5845417"/>
                        <a:gd name="connsiteY2" fmla="*/ 2104287 h 2104287"/>
                        <a:gd name="connsiteX3" fmla="*/ 4097389 w 5845417"/>
                        <a:gd name="connsiteY3" fmla="*/ 1166074 h 2104287"/>
                        <a:gd name="connsiteX4" fmla="*/ 4731742 w 5845417"/>
                        <a:gd name="connsiteY4" fmla="*/ 747713 h 2104287"/>
                        <a:gd name="connsiteX5" fmla="*/ 855068 w 5845417"/>
                        <a:gd name="connsiteY5" fmla="*/ 1619250 h 2104287"/>
                        <a:gd name="connsiteX6" fmla="*/ 354052 w 5845417"/>
                        <a:gd name="connsiteY6" fmla="*/ 1396365 h 2104287"/>
                        <a:gd name="connsiteX7" fmla="*/ 5202289 w 5845417"/>
                        <a:gd name="connsiteY7" fmla="*/ 433387 h 2104287"/>
                        <a:gd name="connsiteX0" fmla="*/ 5202289 w 5845417"/>
                        <a:gd name="connsiteY0" fmla="*/ 433387 h 2104287"/>
                        <a:gd name="connsiteX1" fmla="*/ 5845417 w 5845417"/>
                        <a:gd name="connsiteY1" fmla="*/ 0 h 2104287"/>
                        <a:gd name="connsiteX2" fmla="*/ 5845417 w 5845417"/>
                        <a:gd name="connsiteY2" fmla="*/ 2104287 h 2104287"/>
                        <a:gd name="connsiteX3" fmla="*/ 4097389 w 5845417"/>
                        <a:gd name="connsiteY3" fmla="*/ 1166074 h 2104287"/>
                        <a:gd name="connsiteX4" fmla="*/ 4731742 w 5845417"/>
                        <a:gd name="connsiteY4" fmla="*/ 747713 h 2104287"/>
                        <a:gd name="connsiteX5" fmla="*/ 855068 w 5845417"/>
                        <a:gd name="connsiteY5" fmla="*/ 1619250 h 2104287"/>
                        <a:gd name="connsiteX6" fmla="*/ 354052 w 5845417"/>
                        <a:gd name="connsiteY6" fmla="*/ 1396365 h 2104287"/>
                        <a:gd name="connsiteX7" fmla="*/ 5202289 w 5845417"/>
                        <a:gd name="connsiteY7" fmla="*/ 433387 h 2104287"/>
                        <a:gd name="connsiteX0" fmla="*/ 5202289 w 5845417"/>
                        <a:gd name="connsiteY0" fmla="*/ 1017185 h 2688085"/>
                        <a:gd name="connsiteX1" fmla="*/ 5845417 w 5845417"/>
                        <a:gd name="connsiteY1" fmla="*/ 583798 h 2688085"/>
                        <a:gd name="connsiteX2" fmla="*/ 5845417 w 5845417"/>
                        <a:gd name="connsiteY2" fmla="*/ 2688085 h 2688085"/>
                        <a:gd name="connsiteX3" fmla="*/ 4097389 w 5845417"/>
                        <a:gd name="connsiteY3" fmla="*/ 1749872 h 2688085"/>
                        <a:gd name="connsiteX4" fmla="*/ 4731742 w 5845417"/>
                        <a:gd name="connsiteY4" fmla="*/ 1331511 h 2688085"/>
                        <a:gd name="connsiteX5" fmla="*/ 855068 w 5845417"/>
                        <a:gd name="connsiteY5" fmla="*/ 2203048 h 2688085"/>
                        <a:gd name="connsiteX6" fmla="*/ 354052 w 5845417"/>
                        <a:gd name="connsiteY6" fmla="*/ 1980163 h 2688085"/>
                        <a:gd name="connsiteX7" fmla="*/ 5202289 w 5845417"/>
                        <a:gd name="connsiteY7" fmla="*/ 1017185 h 2688085"/>
                        <a:gd name="connsiteX0" fmla="*/ 5202289 w 5845417"/>
                        <a:gd name="connsiteY0" fmla="*/ 1027039 h 2697939"/>
                        <a:gd name="connsiteX1" fmla="*/ 5845417 w 5845417"/>
                        <a:gd name="connsiteY1" fmla="*/ 593652 h 2697939"/>
                        <a:gd name="connsiteX2" fmla="*/ 5845417 w 5845417"/>
                        <a:gd name="connsiteY2" fmla="*/ 2697939 h 2697939"/>
                        <a:gd name="connsiteX3" fmla="*/ 4097389 w 5845417"/>
                        <a:gd name="connsiteY3" fmla="*/ 1759726 h 2697939"/>
                        <a:gd name="connsiteX4" fmla="*/ 4731742 w 5845417"/>
                        <a:gd name="connsiteY4" fmla="*/ 1341365 h 2697939"/>
                        <a:gd name="connsiteX5" fmla="*/ 855068 w 5845417"/>
                        <a:gd name="connsiteY5" fmla="*/ 2212902 h 2697939"/>
                        <a:gd name="connsiteX6" fmla="*/ 354052 w 5845417"/>
                        <a:gd name="connsiteY6" fmla="*/ 1990017 h 2697939"/>
                        <a:gd name="connsiteX7" fmla="*/ 5202289 w 5845417"/>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1290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1290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1290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478156 w 5491365"/>
                        <a:gd name="connsiteY5" fmla="*/ 222052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478156 w 5491365"/>
                        <a:gd name="connsiteY5" fmla="*/ 222052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2387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2387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2387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31496 w 5491365"/>
                        <a:gd name="connsiteY5" fmla="*/ 2235762 h 2697939"/>
                        <a:gd name="connsiteX6" fmla="*/ 0 w 5491365"/>
                        <a:gd name="connsiteY6" fmla="*/ 1990017 h 2697939"/>
                        <a:gd name="connsiteX7" fmla="*/ 4848237 w 5491365"/>
                        <a:gd name="connsiteY7" fmla="*/ 1027039 h 2697939"/>
                        <a:gd name="connsiteX0" fmla="*/ 4840617 w 5491365"/>
                        <a:gd name="connsiteY0" fmla="*/ 1024336 h 2702856"/>
                        <a:gd name="connsiteX1" fmla="*/ 5491365 w 5491365"/>
                        <a:gd name="connsiteY1" fmla="*/ 598569 h 2702856"/>
                        <a:gd name="connsiteX2" fmla="*/ 5491365 w 5491365"/>
                        <a:gd name="connsiteY2" fmla="*/ 2702856 h 2702856"/>
                        <a:gd name="connsiteX3" fmla="*/ 3743337 w 5491365"/>
                        <a:gd name="connsiteY3" fmla="*/ 1764643 h 2702856"/>
                        <a:gd name="connsiteX4" fmla="*/ 4377690 w 5491365"/>
                        <a:gd name="connsiteY4" fmla="*/ 1346282 h 2702856"/>
                        <a:gd name="connsiteX5" fmla="*/ 531496 w 5491365"/>
                        <a:gd name="connsiteY5" fmla="*/ 2240679 h 2702856"/>
                        <a:gd name="connsiteX6" fmla="*/ 0 w 5491365"/>
                        <a:gd name="connsiteY6" fmla="*/ 1994934 h 2702856"/>
                        <a:gd name="connsiteX7" fmla="*/ 4840617 w 5491365"/>
                        <a:gd name="connsiteY7" fmla="*/ 1024336 h 2702856"/>
                        <a:gd name="connsiteX0" fmla="*/ 4840617 w 5491365"/>
                        <a:gd name="connsiteY0" fmla="*/ 1027625 h 2706145"/>
                        <a:gd name="connsiteX1" fmla="*/ 5491365 w 5491365"/>
                        <a:gd name="connsiteY1" fmla="*/ 601858 h 2706145"/>
                        <a:gd name="connsiteX2" fmla="*/ 5491365 w 5491365"/>
                        <a:gd name="connsiteY2" fmla="*/ 2706145 h 2706145"/>
                        <a:gd name="connsiteX3" fmla="*/ 3743337 w 5491365"/>
                        <a:gd name="connsiteY3" fmla="*/ 1767932 h 2706145"/>
                        <a:gd name="connsiteX4" fmla="*/ 4377690 w 5491365"/>
                        <a:gd name="connsiteY4" fmla="*/ 1349571 h 2706145"/>
                        <a:gd name="connsiteX5" fmla="*/ 531496 w 5491365"/>
                        <a:gd name="connsiteY5" fmla="*/ 2243968 h 2706145"/>
                        <a:gd name="connsiteX6" fmla="*/ 0 w 5491365"/>
                        <a:gd name="connsiteY6" fmla="*/ 1998223 h 2706145"/>
                        <a:gd name="connsiteX7" fmla="*/ 4840617 w 5491365"/>
                        <a:gd name="connsiteY7" fmla="*/ 1027625 h 27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365" h="2706145">
                          <a:moveTo>
                            <a:pt x="4840617" y="1027625"/>
                          </a:moveTo>
                          <a:lnTo>
                            <a:pt x="5491365" y="601858"/>
                          </a:lnTo>
                          <a:lnTo>
                            <a:pt x="5491365" y="2706145"/>
                          </a:lnTo>
                          <a:lnTo>
                            <a:pt x="3743337" y="1767932"/>
                          </a:lnTo>
                          <a:lnTo>
                            <a:pt x="4377690" y="1349571"/>
                          </a:lnTo>
                          <a:cubicBezTo>
                            <a:pt x="2901313" y="-269080"/>
                            <a:pt x="742951" y="909039"/>
                            <a:pt x="531496" y="2243968"/>
                          </a:cubicBezTo>
                          <a:cubicBezTo>
                            <a:pt x="175261" y="2085377"/>
                            <a:pt x="183513" y="2094267"/>
                            <a:pt x="0" y="1998223"/>
                          </a:cubicBezTo>
                          <a:cubicBezTo>
                            <a:pt x="785499" y="-128710"/>
                            <a:pt x="3255018" y="-724022"/>
                            <a:pt x="4840617" y="10276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2" name="Rectangle 20"/>
                    <p:cNvSpPr/>
                    <p:nvPr/>
                  </p:nvSpPr>
                  <p:spPr>
                    <a:xfrm flipH="1" flipV="1">
                      <a:off x="580059" y="5831466"/>
                      <a:ext cx="698430" cy="344186"/>
                    </a:xfrm>
                    <a:custGeom>
                      <a:avLst/>
                      <a:gdLst>
                        <a:gd name="connsiteX0" fmla="*/ 0 w 1252728"/>
                        <a:gd name="connsiteY0" fmla="*/ 0 h 2104287"/>
                        <a:gd name="connsiteX1" fmla="*/ 1252728 w 1252728"/>
                        <a:gd name="connsiteY1" fmla="*/ 0 h 2104287"/>
                        <a:gd name="connsiteX2" fmla="*/ 1252728 w 1252728"/>
                        <a:gd name="connsiteY2" fmla="*/ 2104287 h 2104287"/>
                        <a:gd name="connsiteX3" fmla="*/ 0 w 1252728"/>
                        <a:gd name="connsiteY3" fmla="*/ 2104287 h 2104287"/>
                        <a:gd name="connsiteX4" fmla="*/ 0 w 1252728"/>
                        <a:gd name="connsiteY4" fmla="*/ 0 h 2104287"/>
                        <a:gd name="connsiteX0" fmla="*/ 495300 w 1748028"/>
                        <a:gd name="connsiteY0" fmla="*/ 0 h 2104287"/>
                        <a:gd name="connsiteX1" fmla="*/ 1748028 w 1748028"/>
                        <a:gd name="connsiteY1" fmla="*/ 0 h 2104287"/>
                        <a:gd name="connsiteX2" fmla="*/ 1748028 w 1748028"/>
                        <a:gd name="connsiteY2" fmla="*/ 2104287 h 2104287"/>
                        <a:gd name="connsiteX3" fmla="*/ 0 w 1748028"/>
                        <a:gd name="connsiteY3" fmla="*/ 1166074 h 2104287"/>
                        <a:gd name="connsiteX4" fmla="*/ 495300 w 1748028"/>
                        <a:gd name="connsiteY4" fmla="*/ 0 h 2104287"/>
                        <a:gd name="connsiteX0" fmla="*/ 1104900 w 1748028"/>
                        <a:gd name="connsiteY0" fmla="*/ 433387 h 2104287"/>
                        <a:gd name="connsiteX1" fmla="*/ 1748028 w 1748028"/>
                        <a:gd name="connsiteY1" fmla="*/ 0 h 2104287"/>
                        <a:gd name="connsiteX2" fmla="*/ 1748028 w 1748028"/>
                        <a:gd name="connsiteY2" fmla="*/ 2104287 h 2104287"/>
                        <a:gd name="connsiteX3" fmla="*/ 0 w 1748028"/>
                        <a:gd name="connsiteY3" fmla="*/ 1166074 h 2104287"/>
                        <a:gd name="connsiteX4" fmla="*/ 1104900 w 1748028"/>
                        <a:gd name="connsiteY4" fmla="*/ 433387 h 2104287"/>
                        <a:gd name="connsiteX0" fmla="*/ 1104900 w 1748028"/>
                        <a:gd name="connsiteY0" fmla="*/ 433387 h 2104287"/>
                        <a:gd name="connsiteX1" fmla="*/ 1748028 w 1748028"/>
                        <a:gd name="connsiteY1" fmla="*/ 0 h 2104287"/>
                        <a:gd name="connsiteX2" fmla="*/ 1748028 w 1748028"/>
                        <a:gd name="connsiteY2" fmla="*/ 2104287 h 2104287"/>
                        <a:gd name="connsiteX3" fmla="*/ 0 w 1748028"/>
                        <a:gd name="connsiteY3" fmla="*/ 1166074 h 2104287"/>
                        <a:gd name="connsiteX4" fmla="*/ 634353 w 1748028"/>
                        <a:gd name="connsiteY4" fmla="*/ 747713 h 2104287"/>
                        <a:gd name="connsiteX5" fmla="*/ 1104900 w 1748028"/>
                        <a:gd name="connsiteY5" fmla="*/ 433387 h 2104287"/>
                        <a:gd name="connsiteX0" fmla="*/ 1185120 w 1828248"/>
                        <a:gd name="connsiteY0" fmla="*/ 614362 h 2285262"/>
                        <a:gd name="connsiteX1" fmla="*/ 1828248 w 1828248"/>
                        <a:gd name="connsiteY1" fmla="*/ 180975 h 2285262"/>
                        <a:gd name="connsiteX2" fmla="*/ 1828248 w 1828248"/>
                        <a:gd name="connsiteY2" fmla="*/ 2285262 h 2285262"/>
                        <a:gd name="connsiteX3" fmla="*/ 80220 w 1828248"/>
                        <a:gd name="connsiteY3" fmla="*/ 1347049 h 2285262"/>
                        <a:gd name="connsiteX4" fmla="*/ 714573 w 1828248"/>
                        <a:gd name="connsiteY4" fmla="*/ 928688 h 2285262"/>
                        <a:gd name="connsiteX5" fmla="*/ 9723 w 1828248"/>
                        <a:gd name="connsiteY5" fmla="*/ 0 h 2285262"/>
                        <a:gd name="connsiteX6" fmla="*/ 1185120 w 1828248"/>
                        <a:gd name="connsiteY6" fmla="*/ 614362 h 2285262"/>
                        <a:gd name="connsiteX0" fmla="*/ 4850329 w 5493457"/>
                        <a:gd name="connsiteY0" fmla="*/ 433387 h 2104287"/>
                        <a:gd name="connsiteX1" fmla="*/ 5493457 w 5493457"/>
                        <a:gd name="connsiteY1" fmla="*/ 0 h 2104287"/>
                        <a:gd name="connsiteX2" fmla="*/ 5493457 w 5493457"/>
                        <a:gd name="connsiteY2" fmla="*/ 2104287 h 2104287"/>
                        <a:gd name="connsiteX3" fmla="*/ 3745429 w 5493457"/>
                        <a:gd name="connsiteY3" fmla="*/ 1166074 h 2104287"/>
                        <a:gd name="connsiteX4" fmla="*/ 4379782 w 5493457"/>
                        <a:gd name="connsiteY4" fmla="*/ 747713 h 2104287"/>
                        <a:gd name="connsiteX5" fmla="*/ 2092 w 5493457"/>
                        <a:gd name="connsiteY5" fmla="*/ 1396365 h 2104287"/>
                        <a:gd name="connsiteX6" fmla="*/ 4850329 w 5493457"/>
                        <a:gd name="connsiteY6" fmla="*/ 433387 h 2104287"/>
                        <a:gd name="connsiteX0" fmla="*/ 5202289 w 5845417"/>
                        <a:gd name="connsiteY0" fmla="*/ 433387 h 2104287"/>
                        <a:gd name="connsiteX1" fmla="*/ 5845417 w 5845417"/>
                        <a:gd name="connsiteY1" fmla="*/ 0 h 2104287"/>
                        <a:gd name="connsiteX2" fmla="*/ 5845417 w 5845417"/>
                        <a:gd name="connsiteY2" fmla="*/ 2104287 h 2104287"/>
                        <a:gd name="connsiteX3" fmla="*/ 4097389 w 5845417"/>
                        <a:gd name="connsiteY3" fmla="*/ 1166074 h 2104287"/>
                        <a:gd name="connsiteX4" fmla="*/ 4731742 w 5845417"/>
                        <a:gd name="connsiteY4" fmla="*/ 747713 h 2104287"/>
                        <a:gd name="connsiteX5" fmla="*/ 855068 w 5845417"/>
                        <a:gd name="connsiteY5" fmla="*/ 1619250 h 2104287"/>
                        <a:gd name="connsiteX6" fmla="*/ 354052 w 5845417"/>
                        <a:gd name="connsiteY6" fmla="*/ 1396365 h 2104287"/>
                        <a:gd name="connsiteX7" fmla="*/ 5202289 w 5845417"/>
                        <a:gd name="connsiteY7" fmla="*/ 433387 h 2104287"/>
                        <a:gd name="connsiteX0" fmla="*/ 5202289 w 5845417"/>
                        <a:gd name="connsiteY0" fmla="*/ 433387 h 2104287"/>
                        <a:gd name="connsiteX1" fmla="*/ 5845417 w 5845417"/>
                        <a:gd name="connsiteY1" fmla="*/ 0 h 2104287"/>
                        <a:gd name="connsiteX2" fmla="*/ 5845417 w 5845417"/>
                        <a:gd name="connsiteY2" fmla="*/ 2104287 h 2104287"/>
                        <a:gd name="connsiteX3" fmla="*/ 4097389 w 5845417"/>
                        <a:gd name="connsiteY3" fmla="*/ 1166074 h 2104287"/>
                        <a:gd name="connsiteX4" fmla="*/ 4731742 w 5845417"/>
                        <a:gd name="connsiteY4" fmla="*/ 747713 h 2104287"/>
                        <a:gd name="connsiteX5" fmla="*/ 855068 w 5845417"/>
                        <a:gd name="connsiteY5" fmla="*/ 1619250 h 2104287"/>
                        <a:gd name="connsiteX6" fmla="*/ 354052 w 5845417"/>
                        <a:gd name="connsiteY6" fmla="*/ 1396365 h 2104287"/>
                        <a:gd name="connsiteX7" fmla="*/ 5202289 w 5845417"/>
                        <a:gd name="connsiteY7" fmla="*/ 433387 h 2104287"/>
                        <a:gd name="connsiteX0" fmla="*/ 5202289 w 5845417"/>
                        <a:gd name="connsiteY0" fmla="*/ 1017185 h 2688085"/>
                        <a:gd name="connsiteX1" fmla="*/ 5845417 w 5845417"/>
                        <a:gd name="connsiteY1" fmla="*/ 583798 h 2688085"/>
                        <a:gd name="connsiteX2" fmla="*/ 5845417 w 5845417"/>
                        <a:gd name="connsiteY2" fmla="*/ 2688085 h 2688085"/>
                        <a:gd name="connsiteX3" fmla="*/ 4097389 w 5845417"/>
                        <a:gd name="connsiteY3" fmla="*/ 1749872 h 2688085"/>
                        <a:gd name="connsiteX4" fmla="*/ 4731742 w 5845417"/>
                        <a:gd name="connsiteY4" fmla="*/ 1331511 h 2688085"/>
                        <a:gd name="connsiteX5" fmla="*/ 855068 w 5845417"/>
                        <a:gd name="connsiteY5" fmla="*/ 2203048 h 2688085"/>
                        <a:gd name="connsiteX6" fmla="*/ 354052 w 5845417"/>
                        <a:gd name="connsiteY6" fmla="*/ 1980163 h 2688085"/>
                        <a:gd name="connsiteX7" fmla="*/ 5202289 w 5845417"/>
                        <a:gd name="connsiteY7" fmla="*/ 1017185 h 2688085"/>
                        <a:gd name="connsiteX0" fmla="*/ 5202289 w 5845417"/>
                        <a:gd name="connsiteY0" fmla="*/ 1027039 h 2697939"/>
                        <a:gd name="connsiteX1" fmla="*/ 5845417 w 5845417"/>
                        <a:gd name="connsiteY1" fmla="*/ 593652 h 2697939"/>
                        <a:gd name="connsiteX2" fmla="*/ 5845417 w 5845417"/>
                        <a:gd name="connsiteY2" fmla="*/ 2697939 h 2697939"/>
                        <a:gd name="connsiteX3" fmla="*/ 4097389 w 5845417"/>
                        <a:gd name="connsiteY3" fmla="*/ 1759726 h 2697939"/>
                        <a:gd name="connsiteX4" fmla="*/ 4731742 w 5845417"/>
                        <a:gd name="connsiteY4" fmla="*/ 1341365 h 2697939"/>
                        <a:gd name="connsiteX5" fmla="*/ 855068 w 5845417"/>
                        <a:gd name="connsiteY5" fmla="*/ 2212902 h 2697939"/>
                        <a:gd name="connsiteX6" fmla="*/ 354052 w 5845417"/>
                        <a:gd name="connsiteY6" fmla="*/ 1990017 h 2697939"/>
                        <a:gd name="connsiteX7" fmla="*/ 5202289 w 5845417"/>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1290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1290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1290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478156 w 5491365"/>
                        <a:gd name="connsiteY5" fmla="*/ 222052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478156 w 5491365"/>
                        <a:gd name="connsiteY5" fmla="*/ 222052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0101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2387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2387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23876 w 5491365"/>
                        <a:gd name="connsiteY5" fmla="*/ 2235762 h 2697939"/>
                        <a:gd name="connsiteX6" fmla="*/ 0 w 5491365"/>
                        <a:gd name="connsiteY6" fmla="*/ 1990017 h 2697939"/>
                        <a:gd name="connsiteX7" fmla="*/ 4848237 w 5491365"/>
                        <a:gd name="connsiteY7" fmla="*/ 1027039 h 2697939"/>
                        <a:gd name="connsiteX0" fmla="*/ 4848237 w 5491365"/>
                        <a:gd name="connsiteY0" fmla="*/ 1027039 h 2697939"/>
                        <a:gd name="connsiteX1" fmla="*/ 5491365 w 5491365"/>
                        <a:gd name="connsiteY1" fmla="*/ 593652 h 2697939"/>
                        <a:gd name="connsiteX2" fmla="*/ 5491365 w 5491365"/>
                        <a:gd name="connsiteY2" fmla="*/ 2697939 h 2697939"/>
                        <a:gd name="connsiteX3" fmla="*/ 3743337 w 5491365"/>
                        <a:gd name="connsiteY3" fmla="*/ 1759726 h 2697939"/>
                        <a:gd name="connsiteX4" fmla="*/ 4377690 w 5491365"/>
                        <a:gd name="connsiteY4" fmla="*/ 1341365 h 2697939"/>
                        <a:gd name="connsiteX5" fmla="*/ 531496 w 5491365"/>
                        <a:gd name="connsiteY5" fmla="*/ 2235762 h 2697939"/>
                        <a:gd name="connsiteX6" fmla="*/ 0 w 5491365"/>
                        <a:gd name="connsiteY6" fmla="*/ 1990017 h 2697939"/>
                        <a:gd name="connsiteX7" fmla="*/ 4848237 w 5491365"/>
                        <a:gd name="connsiteY7" fmla="*/ 1027039 h 2697939"/>
                        <a:gd name="connsiteX0" fmla="*/ 4840617 w 5491365"/>
                        <a:gd name="connsiteY0" fmla="*/ 1024336 h 2702856"/>
                        <a:gd name="connsiteX1" fmla="*/ 5491365 w 5491365"/>
                        <a:gd name="connsiteY1" fmla="*/ 598569 h 2702856"/>
                        <a:gd name="connsiteX2" fmla="*/ 5491365 w 5491365"/>
                        <a:gd name="connsiteY2" fmla="*/ 2702856 h 2702856"/>
                        <a:gd name="connsiteX3" fmla="*/ 3743337 w 5491365"/>
                        <a:gd name="connsiteY3" fmla="*/ 1764643 h 2702856"/>
                        <a:gd name="connsiteX4" fmla="*/ 4377690 w 5491365"/>
                        <a:gd name="connsiteY4" fmla="*/ 1346282 h 2702856"/>
                        <a:gd name="connsiteX5" fmla="*/ 531496 w 5491365"/>
                        <a:gd name="connsiteY5" fmla="*/ 2240679 h 2702856"/>
                        <a:gd name="connsiteX6" fmla="*/ 0 w 5491365"/>
                        <a:gd name="connsiteY6" fmla="*/ 1994934 h 2702856"/>
                        <a:gd name="connsiteX7" fmla="*/ 4840617 w 5491365"/>
                        <a:gd name="connsiteY7" fmla="*/ 1024336 h 2702856"/>
                        <a:gd name="connsiteX0" fmla="*/ 4840617 w 5491365"/>
                        <a:gd name="connsiteY0" fmla="*/ 1027625 h 2706145"/>
                        <a:gd name="connsiteX1" fmla="*/ 5491365 w 5491365"/>
                        <a:gd name="connsiteY1" fmla="*/ 601858 h 2706145"/>
                        <a:gd name="connsiteX2" fmla="*/ 5491365 w 5491365"/>
                        <a:gd name="connsiteY2" fmla="*/ 2706145 h 2706145"/>
                        <a:gd name="connsiteX3" fmla="*/ 3743337 w 5491365"/>
                        <a:gd name="connsiteY3" fmla="*/ 1767932 h 2706145"/>
                        <a:gd name="connsiteX4" fmla="*/ 4377690 w 5491365"/>
                        <a:gd name="connsiteY4" fmla="*/ 1349571 h 2706145"/>
                        <a:gd name="connsiteX5" fmla="*/ 531496 w 5491365"/>
                        <a:gd name="connsiteY5" fmla="*/ 2243968 h 2706145"/>
                        <a:gd name="connsiteX6" fmla="*/ 0 w 5491365"/>
                        <a:gd name="connsiteY6" fmla="*/ 1998223 h 2706145"/>
                        <a:gd name="connsiteX7" fmla="*/ 4840617 w 5491365"/>
                        <a:gd name="connsiteY7" fmla="*/ 1027625 h 27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365" h="2706145">
                          <a:moveTo>
                            <a:pt x="4840617" y="1027625"/>
                          </a:moveTo>
                          <a:lnTo>
                            <a:pt x="5491365" y="601858"/>
                          </a:lnTo>
                          <a:lnTo>
                            <a:pt x="5491365" y="2706145"/>
                          </a:lnTo>
                          <a:lnTo>
                            <a:pt x="3743337" y="1767932"/>
                          </a:lnTo>
                          <a:lnTo>
                            <a:pt x="4377690" y="1349571"/>
                          </a:lnTo>
                          <a:cubicBezTo>
                            <a:pt x="2901313" y="-269080"/>
                            <a:pt x="742951" y="909039"/>
                            <a:pt x="531496" y="2243968"/>
                          </a:cubicBezTo>
                          <a:cubicBezTo>
                            <a:pt x="175261" y="2085377"/>
                            <a:pt x="183513" y="2094267"/>
                            <a:pt x="0" y="1998223"/>
                          </a:cubicBezTo>
                          <a:cubicBezTo>
                            <a:pt x="785499" y="-128710"/>
                            <a:pt x="3255018" y="-724022"/>
                            <a:pt x="4840617" y="10276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grpSp>
          </p:grpSp>
        </p:grpSp>
      </p:grpSp>
      <p:sp>
        <p:nvSpPr>
          <p:cNvPr id="45" name="TextBox 44"/>
          <p:cNvSpPr txBox="1"/>
          <p:nvPr/>
        </p:nvSpPr>
        <p:spPr>
          <a:xfrm>
            <a:off x="3106605" y="4021101"/>
            <a:ext cx="1269746" cy="738664"/>
          </a:xfrm>
          <a:prstGeom prst="rect">
            <a:avLst/>
          </a:prstGeom>
          <a:noFill/>
        </p:spPr>
        <p:txBody>
          <a:bodyPr wrap="square" rtlCol="0">
            <a:spAutoFit/>
          </a:bodyPr>
          <a:lstStyle/>
          <a:p>
            <a:pPr algn="ctr"/>
            <a:r>
              <a:rPr lang="en-US" sz="1400" b="1" dirty="0" smtClean="0">
                <a:solidFill>
                  <a:srgbClr val="000000"/>
                </a:solidFill>
                <a:latin typeface="Arial" panose="020B0604020202020204" pitchFamily="34" charset="0"/>
                <a:ea typeface="Kozuka Gothic Pro R" panose="020B0400000000000000" pitchFamily="34" charset="-128"/>
                <a:cs typeface="Arial" panose="020B0604020202020204" pitchFamily="34" charset="0"/>
              </a:rPr>
              <a:t>Risk Management Process</a:t>
            </a:r>
            <a:endParaRPr lang="en-US" sz="1400" b="1" dirty="0">
              <a:solidFill>
                <a:srgbClr val="000000"/>
              </a:solidFill>
              <a:latin typeface="Arial" panose="020B0604020202020204" pitchFamily="34" charset="0"/>
              <a:ea typeface="Kozuka Gothic Pro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1948165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Objectives</a:t>
            </a:r>
            <a:endParaRPr lang="en-US" dirty="0"/>
          </a:p>
        </p:txBody>
      </p:sp>
      <p:sp>
        <p:nvSpPr>
          <p:cNvPr id="3" name="Content Placeholder 2"/>
          <p:cNvSpPr>
            <a:spLocks noGrp="1"/>
          </p:cNvSpPr>
          <p:nvPr>
            <p:ph idx="1"/>
          </p:nvPr>
        </p:nvSpPr>
        <p:spPr>
          <a:xfrm>
            <a:off x="228600" y="1676400"/>
            <a:ext cx="7467600" cy="4572000"/>
          </a:xfrm>
        </p:spPr>
        <p:txBody>
          <a:bodyPr/>
          <a:lstStyle/>
          <a:p>
            <a:pPr>
              <a:spcBef>
                <a:spcPts val="1200"/>
              </a:spcBef>
              <a:buSzPct val="85000"/>
            </a:pPr>
            <a:r>
              <a:rPr lang="en-US" sz="2400" dirty="0" smtClean="0">
                <a:latin typeface="Verdana" panose="020B0604030504040204" pitchFamily="34" charset="0"/>
                <a:ea typeface="Verdana" panose="020B0604030504040204" pitchFamily="34" charset="0"/>
                <a:cs typeface="Verdana" panose="020B0604030504040204" pitchFamily="34" charset="0"/>
              </a:rPr>
              <a:t>Provide an overview of the current security landscape </a:t>
            </a:r>
          </a:p>
          <a:p>
            <a:pPr>
              <a:spcBef>
                <a:spcPts val="1200"/>
              </a:spcBef>
              <a:buSzPct val="85000"/>
            </a:pPr>
            <a:r>
              <a:rPr lang="en-US" sz="2400" dirty="0" smtClean="0">
                <a:latin typeface="Verdana" panose="020B0604030504040204" pitchFamily="34" charset="0"/>
                <a:ea typeface="Verdana" panose="020B0604030504040204" pitchFamily="34" charset="0"/>
                <a:cs typeface="Verdana" panose="020B0604030504040204" pitchFamily="34" charset="0"/>
              </a:rPr>
              <a:t>Define challenges from the perspective of the organization and IT </a:t>
            </a:r>
          </a:p>
          <a:p>
            <a:pPr>
              <a:spcBef>
                <a:spcPts val="1200"/>
              </a:spcBef>
              <a:buSzPct val="85000"/>
            </a:pPr>
            <a:r>
              <a:rPr lang="en-US" sz="2400" dirty="0" smtClean="0">
                <a:latin typeface="Verdana" panose="020B0604030504040204" pitchFamily="34" charset="0"/>
                <a:ea typeface="Verdana" panose="020B0604030504040204" pitchFamily="34" charset="0"/>
                <a:cs typeface="Verdana" panose="020B0604030504040204" pitchFamily="34" charset="0"/>
              </a:rPr>
              <a:t>Take a look at the dark side</a:t>
            </a:r>
          </a:p>
          <a:p>
            <a:pPr>
              <a:spcBef>
                <a:spcPts val="1200"/>
              </a:spcBef>
              <a:buSzPct val="85000"/>
            </a:pPr>
            <a:r>
              <a:rPr lang="en-US" sz="2400" dirty="0" smtClean="0">
                <a:latin typeface="Verdana" panose="020B0604030504040204" pitchFamily="34" charset="0"/>
                <a:ea typeface="Verdana" panose="020B0604030504040204" pitchFamily="34" charset="0"/>
                <a:cs typeface="Verdana" panose="020B0604030504040204" pitchFamily="34" charset="0"/>
              </a:rPr>
              <a:t>Define security awareness / social engineering</a:t>
            </a:r>
          </a:p>
          <a:p>
            <a:pPr>
              <a:spcBef>
                <a:spcPts val="1200"/>
              </a:spcBef>
              <a:buSzPct val="85000"/>
            </a:pPr>
            <a:r>
              <a:rPr lang="en-US" sz="2400" dirty="0" smtClean="0">
                <a:latin typeface="Verdana" panose="020B0604030504040204" pitchFamily="34" charset="0"/>
                <a:ea typeface="Verdana" panose="020B0604030504040204" pitchFamily="34" charset="0"/>
                <a:cs typeface="Verdana" panose="020B0604030504040204" pitchFamily="34" charset="0"/>
              </a:rPr>
              <a:t>Review ways to reduce liability</a:t>
            </a:r>
          </a:p>
          <a:p>
            <a:pPr>
              <a:spcBef>
                <a:spcPts val="1200"/>
              </a:spcBef>
              <a:buSzPct val="85000"/>
            </a:pPr>
            <a:r>
              <a:rPr lang="en-US" sz="2400" dirty="0" smtClean="0">
                <a:latin typeface="Verdana" panose="020B0604030504040204" pitchFamily="34" charset="0"/>
                <a:ea typeface="Verdana" panose="020B0604030504040204" pitchFamily="34" charset="0"/>
                <a:cs typeface="Verdana" panose="020B0604030504040204" pitchFamily="34" charset="0"/>
              </a:rPr>
              <a:t>Discuss security must haves and best practices </a:t>
            </a:r>
          </a:p>
        </p:txBody>
      </p:sp>
      <p:cxnSp>
        <p:nvCxnSpPr>
          <p:cNvPr id="4" name="Straight Connector 3"/>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448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437786"/>
            <a:ext cx="4581132" cy="5777808"/>
            <a:chOff x="4878808" y="2226864"/>
            <a:chExt cx="3117862" cy="3932308"/>
          </a:xfrm>
          <a:solidFill>
            <a:srgbClr val="0070C0"/>
          </a:solidFill>
        </p:grpSpPr>
        <p:sp>
          <p:nvSpPr>
            <p:cNvPr id="5" name="Freeform 4"/>
            <p:cNvSpPr>
              <a:spLocks/>
            </p:cNvSpPr>
            <p:nvPr/>
          </p:nvSpPr>
          <p:spPr bwMode="auto">
            <a:xfrm>
              <a:off x="4878808" y="2226864"/>
              <a:ext cx="3117862" cy="3456010"/>
            </a:xfrm>
            <a:custGeom>
              <a:avLst/>
              <a:gdLst>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911610 w 3117862"/>
                <a:gd name="connsiteY14" fmla="*/ 3443468 h 3443468"/>
                <a:gd name="connsiteX15" fmla="*/ 899592 w 3117862"/>
                <a:gd name="connsiteY15" fmla="*/ 3242430 h 3443468"/>
                <a:gd name="connsiteX16" fmla="*/ 950491 w 3117862"/>
                <a:gd name="connsiteY16" fmla="*/ 2592945 h 3443468"/>
                <a:gd name="connsiteX17" fmla="*/ 1417534 w 3117862"/>
                <a:gd name="connsiteY17" fmla="*/ 1980806 h 3443468"/>
                <a:gd name="connsiteX18" fmla="*/ 1758211 w 3117862"/>
                <a:gd name="connsiteY18" fmla="*/ 670166 h 3443468"/>
                <a:gd name="connsiteX19" fmla="*/ 539654 w 3117862"/>
                <a:gd name="connsiteY19" fmla="*/ 1109915 h 3443468"/>
                <a:gd name="connsiteX20" fmla="*/ 516306 w 3117862"/>
                <a:gd name="connsiteY20" fmla="*/ 1255939 h 3443468"/>
                <a:gd name="connsiteX21" fmla="*/ 0 w 3117862"/>
                <a:gd name="connsiteY21" fmla="*/ 1199486 h 3443468"/>
                <a:gd name="connsiteX22" fmla="*/ 137 w 3117862"/>
                <a:gd name="connsiteY22" fmla="*/ 1196909 h 3443468"/>
                <a:gd name="connsiteX23" fmla="*/ 554443 w 3117862"/>
                <a:gd name="connsiteY23" fmla="*/ 198973 h 3443468"/>
                <a:gd name="connsiteX24" fmla="*/ 1354063 w 3117862"/>
                <a:gd name="connsiteY24" fmla="*/ 185 h 3443468"/>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911610 w 3117862"/>
                <a:gd name="connsiteY14" fmla="*/ 3443468 h 3443468"/>
                <a:gd name="connsiteX15" fmla="*/ 950491 w 3117862"/>
                <a:gd name="connsiteY15" fmla="*/ 2592945 h 3443468"/>
                <a:gd name="connsiteX16" fmla="*/ 1417534 w 3117862"/>
                <a:gd name="connsiteY16" fmla="*/ 1980806 h 3443468"/>
                <a:gd name="connsiteX17" fmla="*/ 1758211 w 3117862"/>
                <a:gd name="connsiteY17" fmla="*/ 670166 h 3443468"/>
                <a:gd name="connsiteX18" fmla="*/ 539654 w 3117862"/>
                <a:gd name="connsiteY18" fmla="*/ 1109915 h 3443468"/>
                <a:gd name="connsiteX19" fmla="*/ 516306 w 3117862"/>
                <a:gd name="connsiteY19" fmla="*/ 1255939 h 3443468"/>
                <a:gd name="connsiteX20" fmla="*/ 0 w 3117862"/>
                <a:gd name="connsiteY20" fmla="*/ 1199486 h 3443468"/>
                <a:gd name="connsiteX21" fmla="*/ 137 w 3117862"/>
                <a:gd name="connsiteY21" fmla="*/ 1196909 h 3443468"/>
                <a:gd name="connsiteX22" fmla="*/ 554443 w 3117862"/>
                <a:gd name="connsiteY22" fmla="*/ 198973 h 3443468"/>
                <a:gd name="connsiteX23" fmla="*/ 1354063 w 3117862"/>
                <a:gd name="connsiteY23" fmla="*/ 185 h 3443468"/>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886210 w 3117862"/>
                <a:gd name="connsiteY14" fmla="*/ 3443468 h 3443468"/>
                <a:gd name="connsiteX15" fmla="*/ 950491 w 3117862"/>
                <a:gd name="connsiteY15" fmla="*/ 2592945 h 3443468"/>
                <a:gd name="connsiteX16" fmla="*/ 1417534 w 3117862"/>
                <a:gd name="connsiteY16" fmla="*/ 1980806 h 3443468"/>
                <a:gd name="connsiteX17" fmla="*/ 1758211 w 3117862"/>
                <a:gd name="connsiteY17" fmla="*/ 670166 h 3443468"/>
                <a:gd name="connsiteX18" fmla="*/ 539654 w 3117862"/>
                <a:gd name="connsiteY18" fmla="*/ 1109915 h 3443468"/>
                <a:gd name="connsiteX19" fmla="*/ 516306 w 3117862"/>
                <a:gd name="connsiteY19" fmla="*/ 1255939 h 3443468"/>
                <a:gd name="connsiteX20" fmla="*/ 0 w 3117862"/>
                <a:gd name="connsiteY20" fmla="*/ 1199486 h 3443468"/>
                <a:gd name="connsiteX21" fmla="*/ 137 w 3117862"/>
                <a:gd name="connsiteY21" fmla="*/ 1196909 h 3443468"/>
                <a:gd name="connsiteX22" fmla="*/ 554443 w 3117862"/>
                <a:gd name="connsiteY22" fmla="*/ 198973 h 3443468"/>
                <a:gd name="connsiteX23" fmla="*/ 1354063 w 3117862"/>
                <a:gd name="connsiteY23" fmla="*/ 185 h 3443468"/>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886210 w 3117862"/>
                <a:gd name="connsiteY14" fmla="*/ 3443468 h 3443468"/>
                <a:gd name="connsiteX15" fmla="*/ 950491 w 3117862"/>
                <a:gd name="connsiteY15" fmla="*/ 2592945 h 3443468"/>
                <a:gd name="connsiteX16" fmla="*/ 1417534 w 3117862"/>
                <a:gd name="connsiteY16" fmla="*/ 1980806 h 3443468"/>
                <a:gd name="connsiteX17" fmla="*/ 1758211 w 3117862"/>
                <a:gd name="connsiteY17" fmla="*/ 670166 h 3443468"/>
                <a:gd name="connsiteX18" fmla="*/ 539654 w 3117862"/>
                <a:gd name="connsiteY18" fmla="*/ 1109915 h 3443468"/>
                <a:gd name="connsiteX19" fmla="*/ 516306 w 3117862"/>
                <a:gd name="connsiteY19" fmla="*/ 1255939 h 3443468"/>
                <a:gd name="connsiteX20" fmla="*/ 0 w 3117862"/>
                <a:gd name="connsiteY20" fmla="*/ 1199486 h 3443468"/>
                <a:gd name="connsiteX21" fmla="*/ 137 w 3117862"/>
                <a:gd name="connsiteY21" fmla="*/ 1196909 h 3443468"/>
                <a:gd name="connsiteX22" fmla="*/ 554443 w 3117862"/>
                <a:gd name="connsiteY22" fmla="*/ 198973 h 3443468"/>
                <a:gd name="connsiteX23" fmla="*/ 1354063 w 3117862"/>
                <a:gd name="connsiteY23" fmla="*/ 185 h 3443468"/>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886210 w 3117862"/>
                <a:gd name="connsiteY14" fmla="*/ 3443468 h 3443468"/>
                <a:gd name="connsiteX15" fmla="*/ 950491 w 3117862"/>
                <a:gd name="connsiteY15" fmla="*/ 2592945 h 3443468"/>
                <a:gd name="connsiteX16" fmla="*/ 1417534 w 3117862"/>
                <a:gd name="connsiteY16" fmla="*/ 1980806 h 3443468"/>
                <a:gd name="connsiteX17" fmla="*/ 1758211 w 3117862"/>
                <a:gd name="connsiteY17" fmla="*/ 670166 h 3443468"/>
                <a:gd name="connsiteX18" fmla="*/ 539654 w 3117862"/>
                <a:gd name="connsiteY18" fmla="*/ 1109915 h 3443468"/>
                <a:gd name="connsiteX19" fmla="*/ 516306 w 3117862"/>
                <a:gd name="connsiteY19" fmla="*/ 1255939 h 3443468"/>
                <a:gd name="connsiteX20" fmla="*/ 0 w 3117862"/>
                <a:gd name="connsiteY20" fmla="*/ 1199486 h 3443468"/>
                <a:gd name="connsiteX21" fmla="*/ 137 w 3117862"/>
                <a:gd name="connsiteY21" fmla="*/ 1196909 h 3443468"/>
                <a:gd name="connsiteX22" fmla="*/ 554443 w 3117862"/>
                <a:gd name="connsiteY22" fmla="*/ 198973 h 3443468"/>
                <a:gd name="connsiteX23" fmla="*/ 1354063 w 3117862"/>
                <a:gd name="connsiteY23" fmla="*/ 185 h 3443468"/>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886210 w 3117862"/>
                <a:gd name="connsiteY14" fmla="*/ 3443468 h 3443468"/>
                <a:gd name="connsiteX15" fmla="*/ 950491 w 3117862"/>
                <a:gd name="connsiteY15" fmla="*/ 2592945 h 3443468"/>
                <a:gd name="connsiteX16" fmla="*/ 1417534 w 3117862"/>
                <a:gd name="connsiteY16" fmla="*/ 1980806 h 3443468"/>
                <a:gd name="connsiteX17" fmla="*/ 1758211 w 3117862"/>
                <a:gd name="connsiteY17" fmla="*/ 670166 h 3443468"/>
                <a:gd name="connsiteX18" fmla="*/ 539654 w 3117862"/>
                <a:gd name="connsiteY18" fmla="*/ 1109915 h 3443468"/>
                <a:gd name="connsiteX19" fmla="*/ 516306 w 3117862"/>
                <a:gd name="connsiteY19" fmla="*/ 1255939 h 3443468"/>
                <a:gd name="connsiteX20" fmla="*/ 0 w 3117862"/>
                <a:gd name="connsiteY20" fmla="*/ 1199486 h 3443468"/>
                <a:gd name="connsiteX21" fmla="*/ 137 w 3117862"/>
                <a:gd name="connsiteY21" fmla="*/ 1196909 h 3443468"/>
                <a:gd name="connsiteX22" fmla="*/ 554443 w 3117862"/>
                <a:gd name="connsiteY22" fmla="*/ 198973 h 3443468"/>
                <a:gd name="connsiteX23" fmla="*/ 1354063 w 3117862"/>
                <a:gd name="connsiteY23" fmla="*/ 185 h 3443468"/>
                <a:gd name="connsiteX0" fmla="*/ 1354063 w 3117862"/>
                <a:gd name="connsiteY0" fmla="*/ 185 h 3443468"/>
                <a:gd name="connsiteX1" fmla="*/ 1478582 w 3117862"/>
                <a:gd name="connsiteY1" fmla="*/ 2235 h 3443468"/>
                <a:gd name="connsiteX2" fmla="*/ 1995451 w 3117862"/>
                <a:gd name="connsiteY2" fmla="*/ 112885 h 3443468"/>
                <a:gd name="connsiteX3" fmla="*/ 2720168 w 3117862"/>
                <a:gd name="connsiteY3" fmla="*/ 1223768 h 3443468"/>
                <a:gd name="connsiteX4" fmla="*/ 3074412 w 3117862"/>
                <a:gd name="connsiteY4" fmla="*/ 1821909 h 3443468"/>
                <a:gd name="connsiteX5" fmla="*/ 3016672 w 3117862"/>
                <a:gd name="connsiteY5" fmla="*/ 2092915 h 3443468"/>
                <a:gd name="connsiteX6" fmla="*/ 2941766 w 3117862"/>
                <a:gd name="connsiteY6" fmla="*/ 2331896 h 3443468"/>
                <a:gd name="connsiteX7" fmla="*/ 2856560 w 3117862"/>
                <a:gd name="connsiteY7" fmla="*/ 2447943 h 3443468"/>
                <a:gd name="connsiteX8" fmla="*/ 2818482 w 3117862"/>
                <a:gd name="connsiteY8" fmla="*/ 2652833 h 3443468"/>
                <a:gd name="connsiteX9" fmla="*/ 2834088 w 3117862"/>
                <a:gd name="connsiteY9" fmla="*/ 2848082 h 3443468"/>
                <a:gd name="connsiteX10" fmla="*/ 2674912 w 3117862"/>
                <a:gd name="connsiteY10" fmla="*/ 3050561 h 3443468"/>
                <a:gd name="connsiteX11" fmla="*/ 2323790 w 3117862"/>
                <a:gd name="connsiteY11" fmla="*/ 3119088 h 3443468"/>
                <a:gd name="connsiteX12" fmla="*/ 2123728 w 3117862"/>
                <a:gd name="connsiteY12" fmla="*/ 3321567 h 3443468"/>
                <a:gd name="connsiteX13" fmla="*/ 2094389 w 3117862"/>
                <a:gd name="connsiteY13" fmla="*/ 3443468 h 3443468"/>
                <a:gd name="connsiteX14" fmla="*/ 886210 w 3117862"/>
                <a:gd name="connsiteY14" fmla="*/ 3443468 h 3443468"/>
                <a:gd name="connsiteX15" fmla="*/ 950491 w 3117862"/>
                <a:gd name="connsiteY15" fmla="*/ 2592945 h 3443468"/>
                <a:gd name="connsiteX16" fmla="*/ 1417534 w 3117862"/>
                <a:gd name="connsiteY16" fmla="*/ 1980806 h 3443468"/>
                <a:gd name="connsiteX17" fmla="*/ 1758211 w 3117862"/>
                <a:gd name="connsiteY17" fmla="*/ 670166 h 3443468"/>
                <a:gd name="connsiteX18" fmla="*/ 539654 w 3117862"/>
                <a:gd name="connsiteY18" fmla="*/ 1109915 h 3443468"/>
                <a:gd name="connsiteX19" fmla="*/ 516306 w 3117862"/>
                <a:gd name="connsiteY19" fmla="*/ 1255939 h 3443468"/>
                <a:gd name="connsiteX20" fmla="*/ 0 w 3117862"/>
                <a:gd name="connsiteY20" fmla="*/ 1199486 h 3443468"/>
                <a:gd name="connsiteX21" fmla="*/ 137 w 3117862"/>
                <a:gd name="connsiteY21" fmla="*/ 1196909 h 3443468"/>
                <a:gd name="connsiteX22" fmla="*/ 554443 w 3117862"/>
                <a:gd name="connsiteY22" fmla="*/ 198973 h 3443468"/>
                <a:gd name="connsiteX23" fmla="*/ 1354063 w 3117862"/>
                <a:gd name="connsiteY23" fmla="*/ 185 h 3443468"/>
                <a:gd name="connsiteX0" fmla="*/ 1354063 w 3117862"/>
                <a:gd name="connsiteY0" fmla="*/ 26081 h 3469364"/>
                <a:gd name="connsiteX1" fmla="*/ 1995451 w 3117862"/>
                <a:gd name="connsiteY1" fmla="*/ 138781 h 3469364"/>
                <a:gd name="connsiteX2" fmla="*/ 2720168 w 3117862"/>
                <a:gd name="connsiteY2" fmla="*/ 1249664 h 3469364"/>
                <a:gd name="connsiteX3" fmla="*/ 3074412 w 3117862"/>
                <a:gd name="connsiteY3" fmla="*/ 1847805 h 3469364"/>
                <a:gd name="connsiteX4" fmla="*/ 3016672 w 3117862"/>
                <a:gd name="connsiteY4" fmla="*/ 2118811 h 3469364"/>
                <a:gd name="connsiteX5" fmla="*/ 2941766 w 3117862"/>
                <a:gd name="connsiteY5" fmla="*/ 2357792 h 3469364"/>
                <a:gd name="connsiteX6" fmla="*/ 2856560 w 3117862"/>
                <a:gd name="connsiteY6" fmla="*/ 2473839 h 3469364"/>
                <a:gd name="connsiteX7" fmla="*/ 2818482 w 3117862"/>
                <a:gd name="connsiteY7" fmla="*/ 2678729 h 3469364"/>
                <a:gd name="connsiteX8" fmla="*/ 2834088 w 3117862"/>
                <a:gd name="connsiteY8" fmla="*/ 2873978 h 3469364"/>
                <a:gd name="connsiteX9" fmla="*/ 2674912 w 3117862"/>
                <a:gd name="connsiteY9" fmla="*/ 3076457 h 3469364"/>
                <a:gd name="connsiteX10" fmla="*/ 2323790 w 3117862"/>
                <a:gd name="connsiteY10" fmla="*/ 3144984 h 3469364"/>
                <a:gd name="connsiteX11" fmla="*/ 2123728 w 3117862"/>
                <a:gd name="connsiteY11" fmla="*/ 3347463 h 3469364"/>
                <a:gd name="connsiteX12" fmla="*/ 2094389 w 3117862"/>
                <a:gd name="connsiteY12" fmla="*/ 3469364 h 3469364"/>
                <a:gd name="connsiteX13" fmla="*/ 886210 w 3117862"/>
                <a:gd name="connsiteY13" fmla="*/ 3469364 h 3469364"/>
                <a:gd name="connsiteX14" fmla="*/ 950491 w 3117862"/>
                <a:gd name="connsiteY14" fmla="*/ 2618841 h 3469364"/>
                <a:gd name="connsiteX15" fmla="*/ 1417534 w 3117862"/>
                <a:gd name="connsiteY15" fmla="*/ 2006702 h 3469364"/>
                <a:gd name="connsiteX16" fmla="*/ 1758211 w 3117862"/>
                <a:gd name="connsiteY16" fmla="*/ 696062 h 3469364"/>
                <a:gd name="connsiteX17" fmla="*/ 539654 w 3117862"/>
                <a:gd name="connsiteY17" fmla="*/ 1135811 h 3469364"/>
                <a:gd name="connsiteX18" fmla="*/ 516306 w 3117862"/>
                <a:gd name="connsiteY18" fmla="*/ 1281835 h 3469364"/>
                <a:gd name="connsiteX19" fmla="*/ 0 w 3117862"/>
                <a:gd name="connsiteY19" fmla="*/ 1225382 h 3469364"/>
                <a:gd name="connsiteX20" fmla="*/ 137 w 3117862"/>
                <a:gd name="connsiteY20" fmla="*/ 1222805 h 3469364"/>
                <a:gd name="connsiteX21" fmla="*/ 554443 w 3117862"/>
                <a:gd name="connsiteY21" fmla="*/ 224869 h 3469364"/>
                <a:gd name="connsiteX22" fmla="*/ 1354063 w 3117862"/>
                <a:gd name="connsiteY22" fmla="*/ 26081 h 3469364"/>
                <a:gd name="connsiteX0" fmla="*/ 554443 w 3117862"/>
                <a:gd name="connsiteY0" fmla="*/ 181667 h 3426162"/>
                <a:gd name="connsiteX1" fmla="*/ 1995451 w 3117862"/>
                <a:gd name="connsiteY1" fmla="*/ 95579 h 3426162"/>
                <a:gd name="connsiteX2" fmla="*/ 2720168 w 3117862"/>
                <a:gd name="connsiteY2" fmla="*/ 1206462 h 3426162"/>
                <a:gd name="connsiteX3" fmla="*/ 3074412 w 3117862"/>
                <a:gd name="connsiteY3" fmla="*/ 1804603 h 3426162"/>
                <a:gd name="connsiteX4" fmla="*/ 3016672 w 3117862"/>
                <a:gd name="connsiteY4" fmla="*/ 2075609 h 3426162"/>
                <a:gd name="connsiteX5" fmla="*/ 2941766 w 3117862"/>
                <a:gd name="connsiteY5" fmla="*/ 2314590 h 3426162"/>
                <a:gd name="connsiteX6" fmla="*/ 2856560 w 3117862"/>
                <a:gd name="connsiteY6" fmla="*/ 2430637 h 3426162"/>
                <a:gd name="connsiteX7" fmla="*/ 2818482 w 3117862"/>
                <a:gd name="connsiteY7" fmla="*/ 2635527 h 3426162"/>
                <a:gd name="connsiteX8" fmla="*/ 2834088 w 3117862"/>
                <a:gd name="connsiteY8" fmla="*/ 2830776 h 3426162"/>
                <a:gd name="connsiteX9" fmla="*/ 2674912 w 3117862"/>
                <a:gd name="connsiteY9" fmla="*/ 3033255 h 3426162"/>
                <a:gd name="connsiteX10" fmla="*/ 2323790 w 3117862"/>
                <a:gd name="connsiteY10" fmla="*/ 3101782 h 3426162"/>
                <a:gd name="connsiteX11" fmla="*/ 2123728 w 3117862"/>
                <a:gd name="connsiteY11" fmla="*/ 3304261 h 3426162"/>
                <a:gd name="connsiteX12" fmla="*/ 2094389 w 3117862"/>
                <a:gd name="connsiteY12" fmla="*/ 3426162 h 3426162"/>
                <a:gd name="connsiteX13" fmla="*/ 886210 w 3117862"/>
                <a:gd name="connsiteY13" fmla="*/ 3426162 h 3426162"/>
                <a:gd name="connsiteX14" fmla="*/ 950491 w 3117862"/>
                <a:gd name="connsiteY14" fmla="*/ 2575639 h 3426162"/>
                <a:gd name="connsiteX15" fmla="*/ 1417534 w 3117862"/>
                <a:gd name="connsiteY15" fmla="*/ 1963500 h 3426162"/>
                <a:gd name="connsiteX16" fmla="*/ 1758211 w 3117862"/>
                <a:gd name="connsiteY16" fmla="*/ 652860 h 3426162"/>
                <a:gd name="connsiteX17" fmla="*/ 539654 w 3117862"/>
                <a:gd name="connsiteY17" fmla="*/ 1092609 h 3426162"/>
                <a:gd name="connsiteX18" fmla="*/ 516306 w 3117862"/>
                <a:gd name="connsiteY18" fmla="*/ 1238633 h 3426162"/>
                <a:gd name="connsiteX19" fmla="*/ 0 w 3117862"/>
                <a:gd name="connsiteY19" fmla="*/ 1182180 h 3426162"/>
                <a:gd name="connsiteX20" fmla="*/ 137 w 3117862"/>
                <a:gd name="connsiteY20" fmla="*/ 1179603 h 3426162"/>
                <a:gd name="connsiteX21" fmla="*/ 554443 w 3117862"/>
                <a:gd name="connsiteY21" fmla="*/ 181667 h 3426162"/>
                <a:gd name="connsiteX0" fmla="*/ 554443 w 3117862"/>
                <a:gd name="connsiteY0" fmla="*/ 211515 h 3456010"/>
                <a:gd name="connsiteX1" fmla="*/ 1995451 w 3117862"/>
                <a:gd name="connsiteY1" fmla="*/ 125427 h 3456010"/>
                <a:gd name="connsiteX2" fmla="*/ 2720168 w 3117862"/>
                <a:gd name="connsiteY2" fmla="*/ 1236310 h 3456010"/>
                <a:gd name="connsiteX3" fmla="*/ 3074412 w 3117862"/>
                <a:gd name="connsiteY3" fmla="*/ 1834451 h 3456010"/>
                <a:gd name="connsiteX4" fmla="*/ 3016672 w 3117862"/>
                <a:gd name="connsiteY4" fmla="*/ 2105457 h 3456010"/>
                <a:gd name="connsiteX5" fmla="*/ 2941766 w 3117862"/>
                <a:gd name="connsiteY5" fmla="*/ 2344438 h 3456010"/>
                <a:gd name="connsiteX6" fmla="*/ 2856560 w 3117862"/>
                <a:gd name="connsiteY6" fmla="*/ 2460485 h 3456010"/>
                <a:gd name="connsiteX7" fmla="*/ 2818482 w 3117862"/>
                <a:gd name="connsiteY7" fmla="*/ 2665375 h 3456010"/>
                <a:gd name="connsiteX8" fmla="*/ 2834088 w 3117862"/>
                <a:gd name="connsiteY8" fmla="*/ 2860624 h 3456010"/>
                <a:gd name="connsiteX9" fmla="*/ 2674912 w 3117862"/>
                <a:gd name="connsiteY9" fmla="*/ 3063103 h 3456010"/>
                <a:gd name="connsiteX10" fmla="*/ 2323790 w 3117862"/>
                <a:gd name="connsiteY10" fmla="*/ 3131630 h 3456010"/>
                <a:gd name="connsiteX11" fmla="*/ 2123728 w 3117862"/>
                <a:gd name="connsiteY11" fmla="*/ 3334109 h 3456010"/>
                <a:gd name="connsiteX12" fmla="*/ 2094389 w 3117862"/>
                <a:gd name="connsiteY12" fmla="*/ 3456010 h 3456010"/>
                <a:gd name="connsiteX13" fmla="*/ 886210 w 3117862"/>
                <a:gd name="connsiteY13" fmla="*/ 3456010 h 3456010"/>
                <a:gd name="connsiteX14" fmla="*/ 950491 w 3117862"/>
                <a:gd name="connsiteY14" fmla="*/ 2605487 h 3456010"/>
                <a:gd name="connsiteX15" fmla="*/ 1417534 w 3117862"/>
                <a:gd name="connsiteY15" fmla="*/ 1993348 h 3456010"/>
                <a:gd name="connsiteX16" fmla="*/ 1758211 w 3117862"/>
                <a:gd name="connsiteY16" fmla="*/ 682708 h 3456010"/>
                <a:gd name="connsiteX17" fmla="*/ 539654 w 3117862"/>
                <a:gd name="connsiteY17" fmla="*/ 1122457 h 3456010"/>
                <a:gd name="connsiteX18" fmla="*/ 516306 w 3117862"/>
                <a:gd name="connsiteY18" fmla="*/ 1268481 h 3456010"/>
                <a:gd name="connsiteX19" fmla="*/ 0 w 3117862"/>
                <a:gd name="connsiteY19" fmla="*/ 1212028 h 3456010"/>
                <a:gd name="connsiteX20" fmla="*/ 137 w 3117862"/>
                <a:gd name="connsiteY20" fmla="*/ 1209451 h 3456010"/>
                <a:gd name="connsiteX21" fmla="*/ 554443 w 3117862"/>
                <a:gd name="connsiteY21" fmla="*/ 211515 h 345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17862" h="3456010">
                  <a:moveTo>
                    <a:pt x="554443" y="211515"/>
                  </a:moveTo>
                  <a:cubicBezTo>
                    <a:pt x="1010820" y="-64406"/>
                    <a:pt x="1634497" y="-45372"/>
                    <a:pt x="1995451" y="125427"/>
                  </a:cubicBezTo>
                  <a:cubicBezTo>
                    <a:pt x="2356405" y="296226"/>
                    <a:pt x="2726410" y="781420"/>
                    <a:pt x="2720168" y="1236310"/>
                  </a:cubicBezTo>
                  <a:cubicBezTo>
                    <a:pt x="2717359" y="1445332"/>
                    <a:pt x="2946447" y="1688790"/>
                    <a:pt x="3074412" y="1834451"/>
                  </a:cubicBezTo>
                  <a:cubicBezTo>
                    <a:pt x="3161803" y="2017303"/>
                    <a:pt x="3104374" y="2057592"/>
                    <a:pt x="3016672" y="2105457"/>
                  </a:cubicBezTo>
                  <a:cubicBezTo>
                    <a:pt x="2891828" y="2097882"/>
                    <a:pt x="2926784" y="2131284"/>
                    <a:pt x="2941766" y="2344438"/>
                  </a:cubicBezTo>
                  <a:cubicBezTo>
                    <a:pt x="2943950" y="2461174"/>
                    <a:pt x="2895573" y="2413653"/>
                    <a:pt x="2856560" y="2460485"/>
                  </a:cubicBezTo>
                  <a:cubicBezTo>
                    <a:pt x="2957371" y="2533833"/>
                    <a:pt x="2857184" y="2600637"/>
                    <a:pt x="2818482" y="2665375"/>
                  </a:cubicBezTo>
                  <a:cubicBezTo>
                    <a:pt x="2784775" y="2721505"/>
                    <a:pt x="2808807" y="2800362"/>
                    <a:pt x="2834088" y="2860624"/>
                  </a:cubicBezTo>
                  <a:cubicBezTo>
                    <a:pt x="2858745" y="3061381"/>
                    <a:pt x="2767609" y="3040376"/>
                    <a:pt x="2674912" y="3063103"/>
                  </a:cubicBezTo>
                  <a:cubicBezTo>
                    <a:pt x="2560056" y="3090996"/>
                    <a:pt x="2570980" y="3061381"/>
                    <a:pt x="2323790" y="3131630"/>
                  </a:cubicBezTo>
                  <a:cubicBezTo>
                    <a:pt x="2215800" y="3168475"/>
                    <a:pt x="2174914" y="3203599"/>
                    <a:pt x="2123728" y="3334109"/>
                  </a:cubicBezTo>
                  <a:cubicBezTo>
                    <a:pt x="2101880" y="3440514"/>
                    <a:pt x="2126849" y="3358214"/>
                    <a:pt x="2094389" y="3456010"/>
                  </a:cubicBezTo>
                  <a:lnTo>
                    <a:pt x="886210" y="3456010"/>
                  </a:lnTo>
                  <a:cubicBezTo>
                    <a:pt x="907637" y="3172502"/>
                    <a:pt x="871914" y="2901695"/>
                    <a:pt x="950491" y="2605487"/>
                  </a:cubicBezTo>
                  <a:cubicBezTo>
                    <a:pt x="1063839" y="2363341"/>
                    <a:pt x="1198216" y="2176130"/>
                    <a:pt x="1417534" y="1993348"/>
                  </a:cubicBezTo>
                  <a:cubicBezTo>
                    <a:pt x="2103652" y="1421531"/>
                    <a:pt x="2079203" y="1054500"/>
                    <a:pt x="1758211" y="682708"/>
                  </a:cubicBezTo>
                  <a:cubicBezTo>
                    <a:pt x="1399624" y="267371"/>
                    <a:pt x="693402" y="425198"/>
                    <a:pt x="539654" y="1122457"/>
                  </a:cubicBezTo>
                  <a:lnTo>
                    <a:pt x="516306" y="1268481"/>
                  </a:lnTo>
                  <a:lnTo>
                    <a:pt x="0" y="1212028"/>
                  </a:lnTo>
                  <a:cubicBezTo>
                    <a:pt x="46" y="1211169"/>
                    <a:pt x="91" y="1210310"/>
                    <a:pt x="137" y="1209451"/>
                  </a:cubicBezTo>
                  <a:cubicBezTo>
                    <a:pt x="37278" y="905042"/>
                    <a:pt x="227582" y="409132"/>
                    <a:pt x="554443" y="211515"/>
                  </a:cubicBezTo>
                  <a:close/>
                </a:path>
              </a:pathLst>
            </a:custGeom>
            <a:grpFill/>
            <a:ln w="9525">
              <a:noFill/>
              <a:round/>
              <a:headEnd/>
              <a:tailEnd/>
            </a:ln>
            <a:effectLst/>
            <a:extLst/>
          </p:spPr>
          <p:txBody>
            <a:bodyPr vert="horz" wrap="square" lIns="68580" tIns="34290" rIns="68580" bIns="34290" numCol="1" anchor="t" anchorCtr="0" compatLnSpc="1">
              <a:prstTxWarp prst="textNoShape">
                <a:avLst/>
              </a:prstTxWarp>
              <a:noAutofit/>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5764326" y="5904258"/>
              <a:ext cx="1233714" cy="254914"/>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sp>
        <p:nvSpPr>
          <p:cNvPr id="35" name="TextBox 34"/>
          <p:cNvSpPr txBox="1"/>
          <p:nvPr/>
        </p:nvSpPr>
        <p:spPr>
          <a:xfrm>
            <a:off x="4648200" y="3581400"/>
            <a:ext cx="3115068" cy="769441"/>
          </a:xfrm>
          <a:prstGeom prst="rect">
            <a:avLst/>
          </a:prstGeom>
          <a:noFill/>
        </p:spPr>
        <p:txBody>
          <a:bodyPr wrap="square" rtlCol="0">
            <a:spAutoFit/>
          </a:bodyPr>
          <a:lstStyle/>
          <a:p>
            <a:r>
              <a:rPr lang="en-US" sz="4400" dirty="0" smtClean="0">
                <a:solidFill>
                  <a:srgbClr val="000000"/>
                </a:solidFill>
                <a:latin typeface="Vrinda"/>
              </a:rPr>
              <a:t>Questions? </a:t>
            </a:r>
            <a:endParaRPr lang="en-US" sz="4400" dirty="0">
              <a:solidFill>
                <a:srgbClr val="000000"/>
              </a:solidFill>
              <a:latin typeface="Vrinda"/>
            </a:endParaRPr>
          </a:p>
        </p:txBody>
      </p:sp>
      <p:pic>
        <p:nvPicPr>
          <p:cNvPr id="36" name="Picture 35"/>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4648200" y="560293"/>
            <a:ext cx="3020600" cy="2416480"/>
          </a:xfrm>
          <a:prstGeom prst="rect">
            <a:avLst/>
          </a:prstGeom>
          <a:solidFill>
            <a:srgbClr val="0070C0"/>
          </a:solidFill>
        </p:spPr>
      </p:pic>
    </p:spTree>
    <p:extLst>
      <p:ext uri="{BB962C8B-B14F-4D97-AF65-F5344CB8AC3E}">
        <p14:creationId xmlns:p14="http://schemas.microsoft.com/office/powerpoint/2010/main" val="145626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1805" y="76200"/>
            <a:ext cx="7315200" cy="1371600"/>
          </a:xfrm>
        </p:spPr>
        <p:txBody>
          <a:bodyPr/>
          <a:lstStyle/>
          <a:p>
            <a:r>
              <a:rPr lang="en-US" dirty="0" smtClean="0">
                <a:latin typeface="Verdana" pitchFamily="34" charset="0"/>
              </a:rPr>
              <a:t>Not so Long Ago</a:t>
            </a:r>
            <a:endParaRPr lang="en-US" dirty="0">
              <a:latin typeface="Verdana" pitchFamily="34" charset="0"/>
            </a:endParaRPr>
          </a:p>
        </p:txBody>
      </p:sp>
      <p:sp>
        <p:nvSpPr>
          <p:cNvPr id="10" name="Rectangle 9"/>
          <p:cNvSpPr/>
          <p:nvPr/>
        </p:nvSpPr>
        <p:spPr>
          <a:xfrm>
            <a:off x="1" y="993340"/>
            <a:ext cx="5159607" cy="461665"/>
          </a:xfrm>
          <a:prstGeom prst="rect">
            <a:avLst/>
          </a:prstGeom>
        </p:spPr>
        <p:txBody>
          <a:bodyPr wrap="square">
            <a:spAutoFit/>
          </a:bodyPr>
          <a:lstStyle/>
          <a:p>
            <a:pPr algn="ctr"/>
            <a:r>
              <a:rPr lang="en-US" sz="2400" b="1" cap="all" dirty="0" smtClean="0">
                <a:latin typeface="Verdana" pitchFamily="34" charset="0"/>
              </a:rPr>
              <a:t>Not SO Long ago</a:t>
            </a:r>
            <a:endParaRPr lang="en-US" sz="2400" b="1" cap="all" dirty="0">
              <a:latin typeface="Verdana"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57" y="1615390"/>
            <a:ext cx="1903983" cy="20102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0965"/>
            <a:ext cx="7311295" cy="265703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706" y="1228670"/>
            <a:ext cx="1479879" cy="169834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9972" y="3069921"/>
            <a:ext cx="2571643" cy="845237"/>
          </a:xfrm>
          <a:prstGeom prst="rect">
            <a:avLst/>
          </a:prstGeom>
        </p:spPr>
      </p:pic>
      <p:cxnSp>
        <p:nvCxnSpPr>
          <p:cNvPr id="17" name="Straight Connector 16"/>
          <p:cNvCxnSpPr>
            <a:stCxn id="10" idx="1"/>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708343" y="1554777"/>
            <a:ext cx="2684015" cy="2191035"/>
            <a:chOff x="2708343" y="1554777"/>
            <a:chExt cx="2684015" cy="2191035"/>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5689" y="1864668"/>
              <a:ext cx="1486669" cy="113380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8343" y="1554777"/>
              <a:ext cx="1130630" cy="2191035"/>
            </a:xfrm>
            <a:prstGeom prst="rect">
              <a:avLst/>
            </a:prstGeom>
          </p:spPr>
        </p:pic>
      </p:grpSp>
    </p:spTree>
    <p:extLst>
      <p:ext uri="{BB962C8B-B14F-4D97-AF65-F5344CB8AC3E}">
        <p14:creationId xmlns:p14="http://schemas.microsoft.com/office/powerpoint/2010/main" val="12392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6200"/>
            <a:ext cx="7543800" cy="1371600"/>
          </a:xfrm>
        </p:spPr>
        <p:txBody>
          <a:bodyPr/>
          <a:lstStyle/>
          <a:p>
            <a:r>
              <a:rPr lang="en-US" dirty="0" smtClean="0">
                <a:latin typeface="Verdana" pitchFamily="34" charset="0"/>
              </a:rPr>
              <a:t>The Security Challenge</a:t>
            </a:r>
            <a:endParaRPr lang="en-US" dirty="0">
              <a:latin typeface="Verdana" pitchFamily="34" charset="0"/>
            </a:endParaRPr>
          </a:p>
        </p:txBody>
      </p:sp>
      <p:cxnSp>
        <p:nvCxnSpPr>
          <p:cNvPr id="7" name="Straight Connector 6"/>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29" name="Diagram 28"/>
          <p:cNvGraphicFramePr/>
          <p:nvPr>
            <p:extLst>
              <p:ext uri="{D42A27DB-BD31-4B8C-83A1-F6EECF244321}">
                <p14:modId xmlns:p14="http://schemas.microsoft.com/office/powerpoint/2010/main" val="2561810998"/>
              </p:ext>
            </p:extLst>
          </p:nvPr>
        </p:nvGraphicFramePr>
        <p:xfrm>
          <a:off x="3733800" y="2184340"/>
          <a:ext cx="4401800" cy="3869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Flowchart: Merge 30"/>
          <p:cNvSpPr/>
          <p:nvPr/>
        </p:nvSpPr>
        <p:spPr>
          <a:xfrm rot="16200000">
            <a:off x="5357514" y="3063611"/>
            <a:ext cx="555255" cy="2111094"/>
          </a:xfrm>
          <a:prstGeom prst="flowChartMerge">
            <a:avLst/>
          </a:prstGeom>
          <a:solidFill>
            <a:sysClr val="window" lastClr="FFFFFF">
              <a:alpha val="90000"/>
              <a:hueOff val="0"/>
              <a:satOff val="0"/>
              <a:lumOff val="0"/>
              <a:alphaOff val="0"/>
            </a:sysClr>
          </a:solidFill>
          <a:ln w="25400" cap="flat" cmpd="sng" algn="ctr">
            <a:solidFill>
              <a:srgbClr val="0070C0"/>
            </a:solidFill>
            <a:prstDash val="solid"/>
          </a:ln>
          <a:effectLst/>
        </p:spPr>
      </p:sp>
      <p:sp>
        <p:nvSpPr>
          <p:cNvPr id="32" name="Flowchart: Merge 4"/>
          <p:cNvSpPr/>
          <p:nvPr/>
        </p:nvSpPr>
        <p:spPr>
          <a:xfrm rot="16200000">
            <a:off x="4905794" y="3591385"/>
            <a:ext cx="277628" cy="1055547"/>
          </a:xfrm>
          <a:prstGeom prst="rect">
            <a:avLst/>
          </a:prstGeom>
          <a:noFill/>
          <a:ln>
            <a:noFill/>
          </a:ln>
          <a:effectLst/>
        </p:spPr>
        <p:txBody>
          <a:bodyPr spcFirstLastPara="0" vert="vert" wrap="square" lIns="87630" tIns="87630" rIns="87630" bIns="87630" numCol="1" spcCol="1270" anchor="ctr" anchorCtr="0">
            <a:noAutofit/>
          </a:bodyPr>
          <a:lstStyle/>
          <a:p>
            <a:pPr algn="ctr" defTabSz="1022350">
              <a:lnSpc>
                <a:spcPct val="90000"/>
              </a:lnSpc>
              <a:spcBef>
                <a:spcPct val="0"/>
              </a:spcBef>
              <a:spcAft>
                <a:spcPct val="35000"/>
              </a:spcAft>
              <a:defRPr/>
            </a:pPr>
            <a:r>
              <a:rPr lang="en-US" sz="1400" b="1" kern="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Security</a:t>
            </a:r>
          </a:p>
        </p:txBody>
      </p:sp>
      <p:sp>
        <p:nvSpPr>
          <p:cNvPr id="33" name="Rectangle 32"/>
          <p:cNvSpPr/>
          <p:nvPr/>
        </p:nvSpPr>
        <p:spPr>
          <a:xfrm>
            <a:off x="5635141" y="1706052"/>
            <a:ext cx="1785655" cy="4782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latin typeface="Verdana" pitchFamily="34" charset="0"/>
              </a:rPr>
              <a:t>IT</a:t>
            </a:r>
            <a:endParaRPr lang="en-US" sz="1600" b="1" dirty="0">
              <a:solidFill>
                <a:srgbClr val="000000"/>
              </a:solidFill>
              <a:latin typeface="Verdana" pitchFamily="34" charset="0"/>
            </a:endParaRPr>
          </a:p>
        </p:txBody>
      </p:sp>
      <p:graphicFrame>
        <p:nvGraphicFramePr>
          <p:cNvPr id="34" name="Diagram 33"/>
          <p:cNvGraphicFramePr/>
          <p:nvPr>
            <p:extLst>
              <p:ext uri="{D42A27DB-BD31-4B8C-83A1-F6EECF244321}">
                <p14:modId xmlns:p14="http://schemas.microsoft.com/office/powerpoint/2010/main" val="2826731224"/>
              </p:ext>
            </p:extLst>
          </p:nvPr>
        </p:nvGraphicFramePr>
        <p:xfrm>
          <a:off x="-560200" y="2115194"/>
          <a:ext cx="4266928" cy="4018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Flowchart: Merge 35"/>
          <p:cNvSpPr/>
          <p:nvPr/>
        </p:nvSpPr>
        <p:spPr>
          <a:xfrm rot="16200000">
            <a:off x="851277" y="3086334"/>
            <a:ext cx="555255" cy="2111094"/>
          </a:xfrm>
          <a:prstGeom prst="flowChartMerge">
            <a:avLst/>
          </a:prstGeom>
          <a:solidFill>
            <a:sysClr val="window" lastClr="FFFFFF">
              <a:alpha val="90000"/>
              <a:hueOff val="0"/>
              <a:satOff val="0"/>
              <a:lumOff val="0"/>
              <a:alphaOff val="0"/>
            </a:sysClr>
          </a:solidFill>
          <a:ln w="25400" cap="flat" cmpd="sng" algn="ctr">
            <a:solidFill>
              <a:srgbClr val="0033CC"/>
            </a:solidFill>
            <a:prstDash val="solid"/>
          </a:ln>
          <a:effectLst/>
        </p:spPr>
      </p:sp>
      <p:sp>
        <p:nvSpPr>
          <p:cNvPr id="37" name="Flowchart: Merge 4"/>
          <p:cNvSpPr/>
          <p:nvPr/>
        </p:nvSpPr>
        <p:spPr>
          <a:xfrm rot="16200000">
            <a:off x="399557" y="3614108"/>
            <a:ext cx="277628" cy="1055547"/>
          </a:xfrm>
          <a:prstGeom prst="rect">
            <a:avLst/>
          </a:prstGeom>
          <a:noFill/>
          <a:ln>
            <a:noFill/>
          </a:ln>
          <a:effectLst/>
        </p:spPr>
        <p:txBody>
          <a:bodyPr spcFirstLastPara="0" vert="vert" wrap="square" lIns="87630" tIns="87630" rIns="87630" bIns="87630" numCol="1" spcCol="1270" anchor="ctr" anchorCtr="0">
            <a:noAutofit/>
          </a:bodyPr>
          <a:lstStyle/>
          <a:p>
            <a:pPr algn="ctr" defTabSz="1022350">
              <a:lnSpc>
                <a:spcPct val="90000"/>
              </a:lnSpc>
              <a:spcBef>
                <a:spcPct val="0"/>
              </a:spcBef>
              <a:spcAft>
                <a:spcPct val="35000"/>
              </a:spcAft>
              <a:defRPr/>
            </a:pPr>
            <a:r>
              <a:rPr lang="en-US" sz="1400" b="1" kern="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Security</a:t>
            </a:r>
          </a:p>
        </p:txBody>
      </p:sp>
      <p:sp>
        <p:nvSpPr>
          <p:cNvPr id="38" name="Rectangle 37"/>
          <p:cNvSpPr/>
          <p:nvPr/>
        </p:nvSpPr>
        <p:spPr>
          <a:xfrm>
            <a:off x="1352272" y="1610740"/>
            <a:ext cx="1664359" cy="4782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latin typeface="Verdana" pitchFamily="34" charset="0"/>
              </a:rPr>
              <a:t>Organization</a:t>
            </a:r>
            <a:endParaRPr lang="en-US" sz="1600" b="1" dirty="0">
              <a:solidFill>
                <a:srgbClr val="000000"/>
              </a:solidFill>
              <a:latin typeface="Verdana" pitchFamily="34" charset="0"/>
            </a:endParaRPr>
          </a:p>
        </p:txBody>
      </p:sp>
    </p:spTree>
    <p:extLst>
      <p:ext uri="{BB962C8B-B14F-4D97-AF65-F5344CB8AC3E}">
        <p14:creationId xmlns:p14="http://schemas.microsoft.com/office/powerpoint/2010/main" val="3513979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Balancing Act</a:t>
            </a:r>
            <a:endParaRPr lang="en-US" dirty="0"/>
          </a:p>
        </p:txBody>
      </p:sp>
      <p:cxnSp>
        <p:nvCxnSpPr>
          <p:cNvPr id="15" name="Straight Connector 1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3559790" y="4974721"/>
            <a:ext cx="805219" cy="838200"/>
          </a:xfrm>
          <a:prstGeom prst="triangl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 y="4572000"/>
            <a:ext cx="7924799" cy="37060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 y="2204103"/>
            <a:ext cx="1981200" cy="236566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smtClean="0">
                <a:solidFill>
                  <a:srgbClr val="000000"/>
                </a:solidFill>
                <a:latin typeface="Vrinda" panose="020B0502040204020203" pitchFamily="34" charset="0"/>
                <a:cs typeface="Vrinda" panose="020B0502040204020203" pitchFamily="34" charset="0"/>
              </a:rPr>
              <a:t>Ease-of-Use</a:t>
            </a:r>
          </a:p>
          <a:p>
            <a:pPr marL="285750" indent="-285750">
              <a:buFont typeface="Arial" pitchFamily="34" charset="0"/>
              <a:buChar char="•"/>
            </a:pPr>
            <a:r>
              <a:rPr lang="en-US" dirty="0" smtClean="0">
                <a:solidFill>
                  <a:srgbClr val="000000"/>
                </a:solidFill>
                <a:latin typeface="Vrinda" panose="020B0502040204020203" pitchFamily="34" charset="0"/>
                <a:cs typeface="Vrinda" panose="020B0502040204020203" pitchFamily="34" charset="0"/>
              </a:rPr>
              <a:t>Maintenance</a:t>
            </a:r>
          </a:p>
          <a:p>
            <a:pPr marL="285750" indent="-285750">
              <a:buFont typeface="Arial" pitchFamily="34" charset="0"/>
              <a:buChar char="•"/>
            </a:pPr>
            <a:r>
              <a:rPr lang="en-US" dirty="0" smtClean="0">
                <a:solidFill>
                  <a:srgbClr val="000000"/>
                </a:solidFill>
                <a:latin typeface="Vrinda" panose="020B0502040204020203" pitchFamily="34" charset="0"/>
                <a:cs typeface="Vrinda" panose="020B0502040204020203" pitchFamily="34" charset="0"/>
              </a:rPr>
              <a:t>Speed to Delivery </a:t>
            </a:r>
          </a:p>
          <a:p>
            <a:pPr marL="285750" indent="-285750">
              <a:buFont typeface="Arial" pitchFamily="34" charset="0"/>
              <a:buChar char="•"/>
            </a:pPr>
            <a:r>
              <a:rPr lang="en-US" dirty="0" smtClean="0">
                <a:solidFill>
                  <a:srgbClr val="000000"/>
                </a:solidFill>
                <a:latin typeface="Vrinda" panose="020B0502040204020203" pitchFamily="34" charset="0"/>
                <a:cs typeface="Vrinda" panose="020B0502040204020203" pitchFamily="34" charset="0"/>
              </a:rPr>
              <a:t>Cost Cutting</a:t>
            </a:r>
          </a:p>
          <a:p>
            <a:pPr marL="285750" indent="-285750">
              <a:buFont typeface="Arial" pitchFamily="34" charset="0"/>
              <a:buChar char="•"/>
            </a:pPr>
            <a:r>
              <a:rPr lang="en-US" dirty="0" smtClean="0">
                <a:solidFill>
                  <a:srgbClr val="000000"/>
                </a:solidFill>
                <a:latin typeface="Vrinda" panose="020B0502040204020203" pitchFamily="34" charset="0"/>
                <a:cs typeface="Vrinda" panose="020B0502040204020203" pitchFamily="34" charset="0"/>
              </a:rPr>
              <a:t>Simplicity </a:t>
            </a:r>
          </a:p>
          <a:p>
            <a:pPr marL="285750" indent="-285750">
              <a:buFont typeface="Arial" pitchFamily="34" charset="0"/>
              <a:buChar char="•"/>
            </a:pPr>
            <a:r>
              <a:rPr lang="en-US" dirty="0" smtClean="0">
                <a:solidFill>
                  <a:srgbClr val="000000"/>
                </a:solidFill>
                <a:latin typeface="Vrinda" panose="020B0502040204020203" pitchFamily="34" charset="0"/>
                <a:cs typeface="Vrinda" panose="020B0502040204020203" pitchFamily="34" charset="0"/>
              </a:rPr>
              <a:t>Get-It-Done</a:t>
            </a:r>
          </a:p>
        </p:txBody>
      </p:sp>
      <p:sp>
        <p:nvSpPr>
          <p:cNvPr id="19" name="Rectangle 18"/>
          <p:cNvSpPr/>
          <p:nvPr/>
        </p:nvSpPr>
        <p:spPr>
          <a:xfrm>
            <a:off x="5791200" y="2192011"/>
            <a:ext cx="1981200" cy="237259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smtClean="0">
                <a:solidFill>
                  <a:srgbClr val="000000"/>
                </a:solidFill>
                <a:latin typeface="Vrinda" panose="020B0502040204020203"/>
              </a:rPr>
              <a:t>Security </a:t>
            </a:r>
          </a:p>
          <a:p>
            <a:pPr marL="285750" indent="-285750">
              <a:buFont typeface="Arial" pitchFamily="34" charset="0"/>
              <a:buChar char="•"/>
            </a:pPr>
            <a:r>
              <a:rPr lang="en-US" dirty="0" smtClean="0">
                <a:solidFill>
                  <a:srgbClr val="000000"/>
                </a:solidFill>
                <a:latin typeface="Vrinda" panose="020B0502040204020203"/>
                <a:cs typeface="Vrinda" panose="020B0502040204020203" pitchFamily="34" charset="0"/>
              </a:rPr>
              <a:t>Projects   </a:t>
            </a:r>
          </a:p>
          <a:p>
            <a:pPr marL="285750" indent="-285750">
              <a:buFont typeface="Arial" pitchFamily="34" charset="0"/>
              <a:buChar char="•"/>
            </a:pPr>
            <a:r>
              <a:rPr lang="en-US" dirty="0" smtClean="0">
                <a:solidFill>
                  <a:srgbClr val="000000"/>
                </a:solidFill>
                <a:latin typeface="Vrinda" panose="020B0502040204020203"/>
                <a:cs typeface="Vrinda" panose="020B0502040204020203" pitchFamily="34" charset="0"/>
              </a:rPr>
              <a:t>Quality </a:t>
            </a:r>
          </a:p>
          <a:p>
            <a:pPr marL="285750" indent="-285750">
              <a:buFont typeface="Arial" pitchFamily="34" charset="0"/>
              <a:buChar char="•"/>
            </a:pPr>
            <a:r>
              <a:rPr lang="en-US" dirty="0" smtClean="0">
                <a:solidFill>
                  <a:srgbClr val="000000"/>
                </a:solidFill>
                <a:latin typeface="Vrinda" panose="020B0502040204020203"/>
                <a:cs typeface="Vrinda" panose="020B0502040204020203" pitchFamily="34" charset="0"/>
              </a:rPr>
              <a:t>Availability </a:t>
            </a:r>
          </a:p>
          <a:p>
            <a:pPr marL="285750" indent="-285750">
              <a:buFont typeface="Arial" pitchFamily="34" charset="0"/>
              <a:buChar char="•"/>
            </a:pPr>
            <a:r>
              <a:rPr lang="en-US" dirty="0" smtClean="0">
                <a:solidFill>
                  <a:srgbClr val="000000"/>
                </a:solidFill>
                <a:latin typeface="Vrinda" panose="020B0502040204020203"/>
                <a:cs typeface="Vrinda" panose="020B0502040204020203" pitchFamily="34" charset="0"/>
              </a:rPr>
              <a:t>Functionality</a:t>
            </a:r>
          </a:p>
          <a:p>
            <a:pPr marL="285750" indent="-285750">
              <a:buFont typeface="Arial" pitchFamily="34" charset="0"/>
              <a:buChar char="•"/>
            </a:pPr>
            <a:r>
              <a:rPr lang="en-US" dirty="0" smtClean="0">
                <a:solidFill>
                  <a:srgbClr val="000000"/>
                </a:solidFill>
                <a:latin typeface="Vrinda" panose="020B0502040204020203"/>
                <a:cs typeface="Vrinda" panose="020B0502040204020203" pitchFamily="34" charset="0"/>
              </a:rPr>
              <a:t>Customer Service</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229029"/>
            <a:ext cx="1509786" cy="2143125"/>
          </a:xfrm>
          <a:prstGeom prst="rect">
            <a:avLst/>
          </a:prstGeom>
        </p:spPr>
      </p:pic>
    </p:spTree>
    <p:extLst>
      <p:ext uri="{BB962C8B-B14F-4D97-AF65-F5344CB8AC3E}">
        <p14:creationId xmlns:p14="http://schemas.microsoft.com/office/powerpoint/2010/main" val="153054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a:t>
            </a:r>
            <a:endParaRPr lang="en-US" dirty="0"/>
          </a:p>
        </p:txBody>
      </p:sp>
      <p:cxnSp>
        <p:nvCxnSpPr>
          <p:cNvPr id="15" name="Straight Connector 1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3700317" y="4704605"/>
            <a:ext cx="780734" cy="838200"/>
          </a:xfrm>
          <a:prstGeom prst="triangl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641447">
            <a:off x="-31887" y="4270696"/>
            <a:ext cx="7635194" cy="37060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649886">
            <a:off x="119809" y="3012776"/>
            <a:ext cx="1854680" cy="7399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Vrinda"/>
              </a:rPr>
              <a:t>VISIBLE ISSUES </a:t>
            </a:r>
          </a:p>
        </p:txBody>
      </p:sp>
      <p:sp>
        <p:nvSpPr>
          <p:cNvPr id="12" name="Rectangle 11"/>
          <p:cNvSpPr/>
          <p:nvPr/>
        </p:nvSpPr>
        <p:spPr>
          <a:xfrm rot="659500">
            <a:off x="5887328" y="3273397"/>
            <a:ext cx="1831392" cy="153858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latin typeface="Vrinda"/>
              </a:rPr>
              <a:t>INVISIBLE SUCCESSES</a:t>
            </a:r>
            <a:endParaRPr lang="en-US" sz="2000" dirty="0">
              <a:solidFill>
                <a:srgbClr val="000000"/>
              </a:solidFill>
              <a:latin typeface="Vrinda"/>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420" y="1905000"/>
            <a:ext cx="1593999" cy="1962150"/>
          </a:xfrm>
          <a:prstGeom prst="rect">
            <a:avLst/>
          </a:prstGeom>
        </p:spPr>
      </p:pic>
    </p:spTree>
    <p:extLst>
      <p:ext uri="{BB962C8B-B14F-4D97-AF65-F5344CB8AC3E}">
        <p14:creationId xmlns:p14="http://schemas.microsoft.com/office/powerpoint/2010/main" val="176619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Funny?</a:t>
            </a:r>
            <a:endParaRPr lang="en-US" dirty="0"/>
          </a:p>
        </p:txBody>
      </p:sp>
      <p:cxnSp>
        <p:nvCxnSpPr>
          <p:cNvPr id="15" name="Straight Connector 1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14" name="Picture 4" descr="Image result for how to ensure quality control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3276600" cy="460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9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Bad Guys</a:t>
            </a:r>
            <a:endParaRPr lang="en-US" dirty="0"/>
          </a:p>
        </p:txBody>
      </p:sp>
      <p:sp>
        <p:nvSpPr>
          <p:cNvPr id="3" name="Content Placeholder 2"/>
          <p:cNvSpPr>
            <a:spLocks noGrp="1"/>
          </p:cNvSpPr>
          <p:nvPr>
            <p:ph idx="1"/>
          </p:nvPr>
        </p:nvSpPr>
        <p:spPr>
          <a:xfrm>
            <a:off x="381000" y="1600200"/>
            <a:ext cx="4114800" cy="4572000"/>
          </a:xfrm>
        </p:spPr>
        <p:txBody>
          <a:bodyPr/>
          <a:lstStyle/>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Hackers</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Hacktivists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Insiders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Vendors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Pranksters</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Organized crime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Competitors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Thrill seekers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Revenge seekers </a:t>
            </a:r>
          </a:p>
          <a:p>
            <a:pPr marL="285750" indent="-285750">
              <a:buSzPct val="75000"/>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Anybody/Anywhere </a:t>
            </a:r>
          </a:p>
          <a:p>
            <a:endParaRPr lang="en-US" sz="2400" dirty="0"/>
          </a:p>
        </p:txBody>
      </p:sp>
      <p:cxnSp>
        <p:nvCxnSpPr>
          <p:cNvPr id="5" name="Straight Connector 4"/>
          <p:cNvCxnSpPr/>
          <p:nvPr/>
        </p:nvCxnSpPr>
        <p:spPr>
          <a:xfrm flipV="1">
            <a:off x="1" y="1221465"/>
            <a:ext cx="7924799" cy="2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507812"/>
            <a:ext cx="3866935" cy="2213397"/>
          </a:xfrm>
          <a:prstGeom prst="rect">
            <a:avLst/>
          </a:prstGeom>
        </p:spPr>
      </p:pic>
    </p:spTree>
    <p:extLst>
      <p:ext uri="{BB962C8B-B14F-4D97-AF65-F5344CB8AC3E}">
        <p14:creationId xmlns:p14="http://schemas.microsoft.com/office/powerpoint/2010/main" val="900731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Team_am_23">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usTeam_am_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Touch_Screen_Login_Security_PowerPoint_Templates_And_PowerPoint_Backgrounds_0211 print</Template>
  <TotalTime>987</TotalTime>
  <Words>833</Words>
  <Application>Microsoft Office PowerPoint</Application>
  <PresentationFormat>On-screen Show (4:3)</PresentationFormat>
  <Paragraphs>235</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Kozuka Gothic Pro R</vt:lpstr>
      <vt:lpstr>Verdana</vt:lpstr>
      <vt:lpstr>Vrinda</vt:lpstr>
      <vt:lpstr>BusTeam_am_23</vt:lpstr>
      <vt:lpstr>Paul Jones  </vt:lpstr>
      <vt:lpstr>Presentation Roadmap</vt:lpstr>
      <vt:lpstr>Objectives</vt:lpstr>
      <vt:lpstr>Not so Long Ago</vt:lpstr>
      <vt:lpstr>The Security Challenge</vt:lpstr>
      <vt:lpstr>The Balancing Act</vt:lpstr>
      <vt:lpstr>Unbalanced </vt:lpstr>
      <vt:lpstr>Is IT Funny?</vt:lpstr>
      <vt:lpstr>Who are the Bad Guys</vt:lpstr>
      <vt:lpstr>Attacks </vt:lpstr>
      <vt:lpstr>Information Value &amp; Cost</vt:lpstr>
      <vt:lpstr>The Dark Side </vt:lpstr>
      <vt:lpstr>Shopping Made Easy</vt:lpstr>
      <vt:lpstr>Shopping Made Easy</vt:lpstr>
      <vt:lpstr>Shopping Made Easy</vt:lpstr>
      <vt:lpstr>One to Many </vt:lpstr>
      <vt:lpstr>Misconception – “Security is an IT thing”</vt:lpstr>
      <vt:lpstr>Security Awareness</vt:lpstr>
      <vt:lpstr>An Easy Target</vt:lpstr>
      <vt:lpstr>Social Engineering </vt:lpstr>
      <vt:lpstr>Social Engineering</vt:lpstr>
      <vt:lpstr>Social Engineering </vt:lpstr>
      <vt:lpstr>A Culture of Awareness</vt:lpstr>
      <vt:lpstr>Reducing Liability </vt:lpstr>
      <vt:lpstr>The Three Tiers </vt:lpstr>
      <vt:lpstr>It is not a Matter of IF  It is a Matter of When!!!!!</vt:lpstr>
      <vt:lpstr>Ransomware Breaches</vt:lpstr>
      <vt:lpstr>Organization Must Haves</vt:lpstr>
      <vt:lpstr>It’s about Risk Mitigation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Paul</dc:creator>
  <cp:lastModifiedBy>Nicole Enriquez</cp:lastModifiedBy>
  <cp:revision>38</cp:revision>
  <cp:lastPrinted>2019-08-12T12:56:20Z</cp:lastPrinted>
  <dcterms:created xsi:type="dcterms:W3CDTF">2019-08-02T14:14:58Z</dcterms:created>
  <dcterms:modified xsi:type="dcterms:W3CDTF">2019-08-19T22:06:36Z</dcterms:modified>
</cp:coreProperties>
</file>